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9-21T01:29:28.53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7030A0"/>
    </inkml:brush>
    <inkml:brush xml:id="br2">
      <inkml:brushProperty name="width" value="0.05292" units="cm"/>
      <inkml:brushProperty name="height" value="0.05292" units="cm"/>
      <inkml:brushProperty name="color" value="#C00000"/>
    </inkml:brush>
    <inkml:brush xml:id="br3">
      <inkml:brushProperty name="width" value="0.05292" units="cm"/>
      <inkml:brushProperty name="height" value="0.05292" units="cm"/>
      <inkml:brushProperty name="color" value="#00B050"/>
    </inkml:brush>
    <inkml:brush xml:id="br4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10541 3639 8 0,'-7'-15'21'0,"7"15"-4"15,0 0-4-15,0 0-4 16,0 0 0-16,0 0-1 16,-7 18-1-16,7-18 0 15,-1 14-4-15,1-14 1 0,-2 16 2 16,2-16-2-16,0 16-2 15,0-16-2-15,-1 23-1 16,1-10 1 0,-5 1 0-16,3 2 0 0,-1 0-2 15,0 3 2-15,-2 1 2 16,3 2 0-16,-4-3 1 16,3 2-1-16,0-1-1 15,0 3 0-15,2 1-1 16,-2 0-2-16,1-1 3 15,-1 3-5-15,2 0 4 16,0-1-4-16,-1-1 4 16,2 2-4-16,0-3 3 0,2 3 0 15,-1-1-2-15,2-4 3 16,0 8-3 0,0 0 2-16,0 4-2 15,-1 2 2-15,3 4-2 0,-2 0 0 16,0 3 2-16,-1-1-3 15,1 0 4-15,0-1-3 16,2-2 1-16,-3-1-2 16,3 2 8-16,-2-1-3 15,0-1 1-15,-1-1-2 16,1 0 2-16,0-1-1 16,-1 0 2-16,-1 2 0 15,2-6-5-15,0-3 0 0,1 6 1 16,-1-4 0-16,1 3 0 15,1 0-1 1,-2-1 1-16,2 0-2 0,-3 1 2 16,2 0-2-16,-2-3 3 15,2 1-3-15,-3-1 1 16,4-1 0-16,-4 0 1 16,2 0 2-16,0-1 0 15,1 3 2-15,-1-2-3 16,3 2 4-16,-2-3-1 15,2 1-1-15,0-3 1 0,-3 2-2 16,4-4-1-16,-3-1-1 16,0-2 0-16,1-1 1 15,1 2 1 1,-1-3-3-16,3 0 2 16,-1-4-2-16,0 3 2 0,2-2 0 15,-2-2 2-15,-7-14-3 16,13 25 0-16,-13-25 2 15,13 18-2-15,-13-18 3 16,13 18-5-16,-13-18 4 16,17 14-4-16,-17-14 4 15,19 12-3-15,-19-12 1 16,22 10 0-16,-22-10-2 16,24 8 5-16,-11-3-3 0,4-2 1 15,1 1-1 1,2-3 1-16,2 4 0 15,4-2 3-15,2-2-3 0,-2 0 0 16,3 1 0-16,0-2 0 16,1 0-2-16,-1 0 1 15,2-2 2-15,-4 1-3 16,0 2 4-16,1-1-2 16,-2-1 1-16,4 4 1 15,0 1 1-15,1-1 0 16,0 1-3-16,3 1 2 15,0-1-4-15,2 2 4 16,3 0-2-16,2-2 0 16,0-1-1-16,4 1 2 15,3 1-1-15,-1-3-1 16,2 1 2-16,1 0-2 0,-1 0 2 16,-3 0-3-16,-3 0 4 15,0 0-3-15,-2 0-1 16,2 2 3-16,0 1 0 15,2-3-1-15,-2 1 0 16,2-1 2-16,-3 2-5 16,5-1 4-16,1-1-1 15,1 0 1-15,-1 0-3 16,2 1 1-16,2-1 0 16,-1 0 0-16,2 0 1 15,-5 1 0-15,-2 0 1 16,-3 2-2-16,-1 0 4 0,-2 1-1 15,-1 0 0-15,-1 2 0 16,2-2 0-16,-1-1 0 16,3 0 0-16,6-2 0 15,1 2-3-15,1-2 2 16,4 2-1-16,-1-2 2 16,0 2-2-16,2 1-1 15,0 0 2-15,-3 3-1 16,0-2 6-16,-2 0-5 15,1 1 6-15,-2 0-8 16,3-2 8-16,0-1-5 16,3-2 5-16,0-1-5 15,1 0-1-15,3 0 2 0,0-2-2 16,2 2 3-16,-2 1-3 16,-3 1 0-16,2 0 0 15,-3 0 0-15,0 0 0 16,-2-2-1-16,2 3 0 15,1-2-1-15,3-2 1 16,5-1 0-16,-1 1 0 16,2-1 0-16,0-1 1 15,1 3-1-15,-1 0-1 16,-1 0 1-16,-1 1 0 16,-4 2 7-16,1 1-6 15,-4-1-2-15,0 0 1 16,6-3 0-16,0 1 1 0,2-1-2 15,-2 0 0-15,3-2-5 16,-2-1 5-16,2 2 2 16,-3-1 0-16,-1 0-3 15,-2 2 2-15,-1 0-1 16,-1-1 3-16,1 1 4 16,3-1-5-16,1 0 5 15,3 1-7-15,-3-2 1 16,1-1-1-16,2 2 10 15,-3-1-12-15,3 2 1 16,-1-2 0-16,-7 1 1 16,1-1-2-16,-3 2 9 0,1 0-7 15,0 0-2-15,2-3 2 16,0 1 1-16,-1 1 0 16,4 1-1-16,-2 0 2 15,0-2-2-15,-1 1 0 16,0 0 3-16,-3 1-2 15,-6-1 4-15,0-1-1 16,-6-2 3-16,0 2-2 16,-4-1 3-16,0 0 0 15,-7-1 1-15,-2-1-2 16,-1 1-1-16,-1 1-1 16,-4 1-1-16,-2 1 1 0,-4-2-2 15,0 1 1-15,-2 1-1 16,-3-1 1-1,-13-1 1-15,20 3 0 16,-20-3 0-16,13 4 0 16,-13-4 1-16,0 0-2 0,0 0 0 15,13 6-5-15,-13-6-15 16,0 0-50-16,0 0-15 16,0 0-2-16,0 0 84 15</inkml:trace>
  <inkml:trace contextRef="#ctx0" brushRef="#br0" timeOffset="2404.4604">10562 3619 1 0,'-23'8'12'0,"23"-8"62"16,-15-3-2-16,15 3-64 15,0 0-10-15,0 0-3 0,22-7-2 16,-8 9 0-16,6-2-1 16,1 0 0-16,3-2 4 15,4-2 7-15,0 0 4 16,3-4 1-16,3 0 2 15,7 2-1-15,-1 0 0 16,5 5 0-16,3 1-3 16,2 1-4-16,3 3-1 15,4 4-3-15,-1 0 1 16,5 0-1-16,1 0 0 16,3-2 2-16,1 1-3 15,7-1 4-15,5 0-1 0,3 0 0 16,1-1 1-16,-1 1-1 15,0 3 1-15,3 1-1 16,-1-3 2-16,-3 3-4 16,3 0 1-16,8 0 0 15,3 2 0-15,4-2 0 16,3 0 2-16,3-1-2 16,3 1-1-16,5-3 2 15,4 0-1-15,-1 0 1 16,-1-1 0-16,5 0 1 15,-3 0-1-15,-2 0 2 16,0 1-2-16,0 0 1 16,-2 0-1-16,-9 0 1 0,1 2 0 15,-1 1 0-15,-1 0 0 16,4 0-1-16,0 2 2 16,2-1-2-1,1 2 0-15,-3 2 0 0,1 1-7 16,-3 0 5-16,0 1-2 15,-3 0 3-15,-3-1-3 16,-1 1 2-16,1 1-2 16,0-5 3-16,0 0 3 15,2-2-2-15,-2-1-1 16,-2-1-1-16,0-2 1 16,-7-1 0-16,-5 1 0 0,-3-2 1 15,-3 2 0-15,-8-3 0 16,-2 2-1-16,1-2 0 15,-2 1 0-15,-4-1 0 16,-1-1 0-16,-3-2 0 16,2-1-1-16,-3 3 2 15,-1-4 0-15,0-1 3 16,-4 2-2-16,2 2 0 16,-5-2 2-16,1 4-3 15,-3-1 2-15,-4 0-1 16,-2 3 1-16,-4-1-3 15,-4 1 3-15,-3-2 0 16,-3 2 1-16,0 0-1 0,-2 0-1 16,-3 1 2-16,0-1-1 15,0-1 0 1,0 1-2-16,2 1 0 16,2-1-2-16,0-6 3 0,4 2-2 15,2-4 1-15,3-1 1 16,3-1-2-16,3 0 3 15,-2-4 0-15,1 4 2 16,-5 1-1-16,-2 0 4 16,-6 0-1-16,-2 2 3 15,-9 1 0-15,-1 1 2 16,-16-1-2-16,22 5-1 16,-22-5-1-16,17 7-2 15,-17-7-1-15,14 7-3 16,-14-7 0-16,13 6-1 15,-13-6 1-15,0 0 1 0,13 6-1 16,-13-6 0-16,0 0 0 16,0 0 0-16,0 0 0 15,0 0 1-15,0 0-1 16,13 13-1-16,-13-13 2 16,0 0-1-16,0 0-1 15,0 0 0-15,15 16 1 16,-15-16-2-16,0 0 2 15,11 20-2-15,-8-6-1 0,0-1 1 16,0 3 1 0,0 3 0-16,-2 1-2 15,1 6 2-15,-1 1-3 16,1 2 1-16,-2 2 1 0,0 3 0 16,-2 5-2-16,1 3 9 15,-1 1-2-15,-1 5-5 16,2-2 5-16,-2 6-5 15,2-1 4-15,-1 0-3 16,1 1 3-16,2 0-12 16,-1-1 6-16,0 1 0 15,2 0 0-15,-1-2 1 0,-1 5-1 16,0 0 6-16,0 3 2 16,0-1-3-1,-1 1 2-15,-1 4-1 16,2 2 2-16,0-1-2 15,0 1 3-15,2-2-9 0,-1 1 0 16,3-4 2-16,-1 2 0 16,2-3 7-16,0-6-7 15,1 1 7-15,-2-1-1 16,-1-5-2-16,0-3 4 16,-1-4-2-16,1-2 0 15,-3-8-9-15,0 0 9 16,1-2-6-16,-1-7 1 15,-1 1 1-15,1-3-3 16,0-1 4-16,-2-2-1 16,2 2 1-16,0-18-1 15,-1 23-1-15,1-23 0 0,0 17-1 16,0-17-5-16,0 0-12 16,0 0-42-16,0 0-28 15,-5-24-7-15,-9-13 42 16</inkml:trace>
  <inkml:trace contextRef="#ctx0" brushRef="#br0" timeOffset="4854.3929">16333 3888 1 0,'0'0'32'0,"0"0"31"16,0 0-29-16,-13 2-23 0,13-2-7 15,0 0-2-15,0 0-4 16,0 0 4-16,0 0-3 16,0 0 5-16,0 0 2 15,0 0 1-15,0 0 1 16,-4-22 1-16,4 22 1 16,1-21-3-16,2 5 2 15,0-3-3-15,3-1-3 16,1-5-1-16,3 1 0 15,2-2-1-15,2-3-2 16,3 0 2-16,4-1-2 16,3-2 0-16,4-1 0 0,5 3 2 15,1-2-1-15,2 2 1 16,3 1 2-16,3 1-2 16,-1 2 1-16,-1 0-1 15,2 0-2-15,3-1-1 16,1-3 0-16,0-2 0 15,2-4 4-15,1-2-3 16,0 1-1-16,3 1 6 16,1 0 0-16,0 0 3 15,2 5-1-15,1 1 1 16,1 3-8-16,-1 1 8 16,0 4-1-16,-2 2-3 15,-2 1-1-15,-2 2-3 0,-1-2 2 16,0 4-1-16,-1 7 0 15,1-5 0-15,3-2-2 16,3 4 1-16,4-4-1 16,1 4 5-16,1 5-3 15,3 0-1-15,-1-5 2 16,2 4-1-16,-3-5 0 16,-3 5 0-16,-1-2-1 15,-5 2 0-15,-2-5 1 16,-5-5 1-16,-1 7 0 15,-6-2 0-15,-2 8 1 16,-8-6 1-16,-5 10 1 0,-2-6 2 16,-6 3-2-16,-3 3 4 15,-13 0-1-15,13 3 1 16,-13-3 0-16,0 0-1 16,0 0 0-16,0 0-2 15,0 0 2-15,0 0-4 16,0 0-1-16,0 0 0 15,0 0 0-15,0 0-2 16,0 0-2-16,0 0-6 16,0 0-9-16,4 13-14 15,-4-13-27-15,0 0-23 16,0 0-6-16,0 0 25 16</inkml:trace>
  <inkml:trace contextRef="#ctx0" brushRef="#br0" timeOffset="5488.5211">18979 2412 35 0,'-17'2'89'16,"17"-2"-5"-16,-17-4-4 15,17 4-70-15,0 0-5 0,-15-8-1 16,15 8 0-16,0 0-1 16,0 0-2-16,-16-4 1 15,16 4 0-15,0 0 0 16,-14 1 2-16,14-1 1 16,0 0 1-16,0 0-3 15,-13 11 1-15,13-11 1 16,0 0 0-16,0 0-2 15,14 15-2-15,-14-15 1 16,25 16-2-16,-8-10 1 16,5 4 1-16,1 0-2 15,1-4-2-15,2 6 1 16,0-2 2-16,-1-5-3 0,-2 1 4 16,0 3-4-1,-3-3 1-15,1-3 1 0,-6 2 1 16,1-3 0-1,-3-1-1-15,-13-1 1 0,20 9-3 16,-20-9 4-16,0 0-2 16,13 7 2-16,-13-7-1 15,0 0 1-15,0 0-1 16,0 0 1-16,0 0 0 16,0 0 0-16,0 0 0 15,0 0-1-15,0 0 0 16,-13 9-1-16,13-9 3 0,0 0-3 15,-18 14 2-15,18-14-2 16,-20 16 0 0,8-2-4-16,-5 5-2 15,-1 6-10-15,-9 6-35 0,-3 24-41 16,-12-4-5-16,-7 7-7 16</inkml:trace>
  <inkml:trace contextRef="#ctx0" brushRef="#br0" timeOffset="9924.3514">19670 1447 1 0,'0'0'30'0,"-34"-73"43"16,34 73-4-16,0 0-35 15,-51-68-8-15,51 68-8 16,0 0-10-16,0 0-3 16,0 0-5-16,0 0-2 15,0 0-3-15,-27-6 1 16,31 48-2-16,-1 4 3 16,3 7 5-16,0 1 0 15,-1 12 4-15,3 2-1 16,-1 11 2-16,2 1 0 0,-1-5 1 15,1-2-1-15,1 7-5 16,0-5 2-16,0 0-2 16,-1-6-5-16,1-8 3 15,-1-12-6-15,-2-5 4 16,-3-10-2-16,-1-7 4 16,0-4-1-16,-3-7 3 15,0-16 4-15,1 17-2 0,-1-17 1 16,0 0-1-1,0 0 0-15,0 0 0 16,0 0-2-16,0 0 0 16,13-11-4-16,-13 11 5 0,16-16-3 15,-16 16 1-15,28-12-1 16,-11 11 0-16,2-3-1 16,2 1 0-16,2 1 2 15,2 8-5-15,1-2 5 16,0-1-3-16,-2 3 2 15,2 0 0-15,-1-2 0 16,-1 0 1-16,-1 4-2 16,1-6 1-16,-3-2-2 15,-1 2 0-15,-2-5-1 16,-2 0-1-16,-2-3 0 16,-1 1 0-16,-13 5-1 15,25-26-1-15,-17 8 1 0,2 1 1 16,-3-3 2-16,1-2 2 15,-4 5 5-15,0 0-2 16,-1 4 8-16,-3 13-3 16,0-19 2-16,0 19-3 15,0 0 1-15,0 0-3 16,0 0-8-16,0 0 4 16,7 13-8-16,-7-13 5 15,12 23-3-15,-6-9 5 16,2 4-4-16,0-1 4 15,0 0 0-15,0 3 0 16,0-1 1-16,-1 4 0 0,3-7-1 16,-1-1-1-16,1-1 1 15,-10-14-1-15,19 16 2 16,-19-16 0 0,20 3-1-16,-20-3 1 0,18-9 0 15,-18 9 2-15,15-23-2 16,-9 7 3-16,-6 16-3 15,9-24 2-15,-6 11-1 16,-2-2-1-16,-1 15 1 16,3-14-3-16,-3 14 2 15,0 0-2-15,0 0 1 16,0 0-1-16,0 0 0 16,0 0 1-16,0 0-2 0,16 8 2 15,-16-8-1 1,16 16-1-16,-16-16 0 15,21 15 2-15,-21-15-1 16,24 17 0-16,-12-11 0 0,4 0 0 16,-1-6 1-16,1-5-1 15,1 2 2-15,0-5-1 16,2-2 1-16,-3-2 1 16,-2 2 2-16,-2-6-1 15,-12 16 0-15,16-20 1 16,-12 7-2-16,-4 13 1 15,0 0-2-15,-1-15 2 0,1 15-1 16,0 0 0-16,0 0-2 16,-16 2 0-16,16-2-1 15,0 0 0 1,-10 13 0-16,10-13-1 0,-5 20-1 16,8-4-1-16,-1 3 1 15,3 11 0-15,3 9 1 16,0 10-1-16,4 3 0 15,2 7-1-15,2 5-1 16,-1 8 0-16,0 1 8 16,1 4-8-16,-3-2-1 15,0 0 0-15,-3-3 0 16,-2 3 0-16,-4-1 1 0,-5-7-1 16,-5 3-5-16,-6-11 7 15,-8-3 2 1,-7-7-1-16,-9-7 3 15,-6-10 2-15,-3-11 1 0,-1-10 2 16,1-13 2-16,3-12-2 16,6-14 3-16,7-16-1 15,11-11-2-15,9-12 0 16,9-13-1-16,10-11 0 16,7-10-5-16,14-5-1 15,6-5-13-15,12 6-20 16,-3-6-46-16,13 8-2 15,-2 7 1-15,-1 13 82 16</inkml:trace>
  <inkml:trace contextRef="#ctx0" brushRef="#br0" timeOffset="10175.3069">20522 1284 57 0,'0'0'108'16,"-61"-46"-5"-16,61 46-11 15,0 0-102-15,-52 24-17 16,55 56-55-16,1 31-3 0,8 23-7 15,1 5 29-15</inkml:trace>
  <inkml:trace contextRef="#ctx0" brushRef="#br0" timeOffset="12676.2266">21196 1417 27 0,'-21'-79'93'0,"21"79"-9"15,0 0 1-15,0 0-75 0,0 0-12 16,-33-34 2-16,32 57-8 15,1 22 4-15,1 23-2 16,-1 10 3-16,2 8 1 16,-1 15 6-16,2-4 3 15,1-3-1-15,3 8-1 16,4-25-1 0,2-5-1-16,2-7-6 0,6-10 2 15,2-11-4-15,4-3 2 16,3-12-3-16,2-9 6 15,3-7-1-15,-1-15 6 16,2-11 1-16,2-11 0 0,-2-12 6 16,-6-12-6-16,-1-17 4 15,-6-8-7-15,-5-12-1 16,-8-14-2-16,-5-9 1 16,-5-4-3-16,-2 5-3 15,-3 3 3-15,-2 16-2 16,0 10 4-16,0 16 0 15,7 62-4-15,-16-69 5 16,16 69-4-16,0 0 4 16,0 0-2-16,-41 50 2 15,31 5-4-15,0 17 4 16,3 8 0-16,1 9-1 16,5 14 2-16,1-11-3 0,4 3 1 15,2-11 0-15,4-9 2 16,1-15 0-16,1 3 0 15,2-14 0 1,4-5 2-16,1-3-5 0,-1-10 4 16,4-7-5-16,-2-9 3 15,2-3-4-15,-1-6 4 16,0-12-4-16,-3 0 2 16,0-8 1-16,-4 1 2 15,-1-3 3-15,-3 1-3 16,-10 15 4-16,13-17-5 15,-13 17 0-15,9-13 1 0,-9 13 2 16,0 0-4-16,7 13-4 16,-1 2 2-1,-6-15-5-15,19 23 7 16,-9-6-1-16,1 3-1 0,2-4-3 16,3-2 3-16,-3 1 0 15,1-5 2-15,1-1-2 16,-2-5 1-16,1-3 0 15,2-2 0-15,0-2 1 16,0-6 2-16,0 2-1 16,1-7 2-16,-1 1-1 15,-3 0-1-15,0-2 2 0,-3-3 1 16,-10 18 2-16,10-21-5 16,-5 8 4-1,-5 13-4-15,0 0-1 16,0 0 0-16,0 0-1 15,0 0-1-15,0 0-2 0,0 0 3 16,7 24-3-16,-7-24 2 16,7 23 4-16,-7-23-2 15,14 23 2-15,-14-23-1 16,22 13 0-16,-22-13-2 16,26 13 1-16,-13-9 1 15,1-5-3-15,1-4 0 16,1 2 0-16,-2 0-1 0,-1-2 3 15,0-10-1-15,-13 15 2 16,19-23-1 0,-19 23 3-16,11-16 0 15,-11 16 2-15,0 0-2 0,5-13-3 16,-5 13 1-16,0 0-1 16,0 0-1-16,13 10-3 15,-13-10 3-15,16 11-3 16,-16-11 3-16,21 10 0 15,-21-10 0-15,25 11 1 16,-25-11 0-16,23 9 1 16,-10-9-1-16,0 1 1 15,1-5-2-15,2 1 3 16,0-7-2-16,1-2-1 16,1-1 1-16,-3 0-1 15,1-1 2-15,-3 0 3 16,-3 1-1-16,-10 13 1 0,12-21-1 15,-12 21 2-15,0 0-3 16,0 0 5-16,1-13-6 16,-1 13 0-16,0 0-2 15,0 0-2-15,0 0-1 16,-8 13 3-16,8-13-2 16,-2 19-3-16,2-3 3 15,0 4-1-15,3 0 2 16,0 8 0-16,1 1 0 15,2 2-4-15,1 6 4 16,2 7-1-16,1 8-4 16,3 2-2-16,-1 8-1 0,1-2-3 15,0 5 4-15,-2 3 4 16,-1-2-4-16,-2-9 1 16,-6-1 0-16,-3-6 2 15,-3-6 0-15,-8-1 3 16,-2-11-3-16,-7-8-3 15,0-8 7-15,-4-1 2 16,1-15 3-16,-2-5 0 16,3-14 1-16,4-8 4 15,5-9-3-15,3-7-2 16,9-8 0-16,3-5-1 16,8-6-1-16,4-10 2 15,5 4 1-15,5 0-4 0,8 5 3 16,2-1 0-16,2 1-1 15,1 3 0-15,0 7-2 16,1 3-1-16,-5 5 2 16,-2 6 3-16,-8 7 0 15,-3 5 3-15,-8 11-1 16,-11 16 2-16,13-22-2 16,-13 22 2-16,0 0-2 15,0 0-3-15,0 0-3 16,-11 19-3-16,11-19 2 15,-8 14-1-15,4 2-1 16,3 4-1-16,-1 4 0 0,5-3-2 16,3 1 3-16,1-1 0 15,6 1-1-15,4-3-2 16,6-5 5-16,2-5 0 16,5-5 1-16,5-9-2 15,2-4 4-15,2-8-3 16,0-8 1-16,-1-4 0 15,-6-8-4-15,-4-10 1 16,-3-12 0-16,-8-3 2 16,-7-13-4-16,-5-6 5 15,-4 5-4-15,-4-8 4 16,-1 2 2-16,0 13-1 16,-2 13 3-16,0 24-3 0,0 4 2 15,6 28-2-15,-8 13-4 16,3 16-2-16,4 14-3 15,-2 1-1 1,3 11-2-16,0-3 3 0,3 18-1 16,0-8 2-16,1 6 3 15,3-6 1-15,1 5 2 16,-3-5 0-16,1-5 3 16,0-13-2-16,-2-10 5 15,-1-6-1-15,0-14 3 16,-3-14-2-16,0 0 2 15,0 0-3-15,0 0 0 0,0-24-2 16,0 5-1-16,1-6-1 16,2-2 3-1,5-1 3-15,2-6-5 16,4 6 5-16,8-5-4 0,2 7 2 16,5-1-8-16,0 7-6 15,4 7-19-15,-4-2-13 16,3 8-31-16,-6 0-5 15,-8 7 59-15</inkml:trace>
  <inkml:trace contextRef="#ctx0" brushRef="#br0" timeOffset="12892.3858">22745 2003 10 0,'-47'-21'87'16,"13"4"-3"-16,10-2-5 16,8-4-70-16,10 0-7 15,9-3-7-15,11-4-12 16,5-3-17-16,13 4-44 16,3 10-3-16,4 0 26 15,0 5 55-15</inkml:trace>
  <inkml:trace contextRef="#ctx0" brushRef="#br0" timeOffset="13041.5047">23037 1208 117 0,'0'0'104'0,"0"0"-23"15,-41-58-50-15,41 58-103 16,0 0-25-16,-32 72 7 15,25-8 17-15</inkml:trace>
  <inkml:trace contextRef="#ctx0" brushRef="#br0" timeOffset="13491.7567">20920 1851 11 0,'-22'-13'89'0,"4"7"-6"16,-3-1-1-16,4-1-63 15,4 0-10-15,13 8-3 16,-13-4-3-16,13 4 1 15,0 0-4-15,27 1-3 16,2 5 1-16,12-3-6 16,15 6-9-16,15-8-21 15,30 6-41-15,13-8-3 16,17 0 6-16,7-14 76 16</inkml:trace>
  <inkml:trace contextRef="#ctx0" brushRef="#br0" timeOffset="14275.418">24296 1401 1 0,'-24'-65'74'0,"24"65"11"16,0 0-4-16,0 0-70 15,0 0-11 1,0 0-6-16,-29 16-6 0,29 30-1 16,7 19 1-16,-3 14-1 15,6 11 8-15,-2 5 6 16,2 16 8-16,3-7 3 15,-3-4 6-15,3-20-2 16,-7-5 2-16,5-5-5 16,-4-11-4-16,2-13-8 15,0-3-2-15,-2-7-5 16,2-1-3-16,-5-12-7 0,3-3-14 16,-7-20-16-16,0 0-35 15,0 0 0 1,-7-29 64-16</inkml:trace>
  <inkml:trace contextRef="#ctx0" brushRef="#br0" timeOffset="14575.1478">23781 1297 17 0,'-49'-68'107'16,"49"68"-6"-16,0 0 1 16,-11-59-83-1,11 59-16-15,57-21-7 0,-57 21-8 16,101-16 1-16,-40 6-8 16,8 1-4-16,-1 0-3 15,5 11 3-15,-6-1-7 16,-4 5 4-16,-5-2-5 15,-58-4-12-15,108 20-11 16,-50-2 8-16,-58-18 46 16</inkml:trace>
  <inkml:trace contextRef="#ctx0" brushRef="#br0" timeOffset="15792.542">24771 1894 5 0,'-15'13'83'0,"0"-11"1"16,15-2-3-16,-25 6-65 16,25-6-9-16,-20 13-7 15,20-13-2-15,-20 34-5 16,12-11 6-16,3 12-2 16,-3-2 5-16,6 9-1 15,2-7 0-15,1 1 4 16,5 0-3-16,2-4 0 0,4-12-9 15,2-3 2 1,2-5-6-16,2-8 3 16,-2-1 2-16,1-9-1 0,0-13 0 15,-5-7 4-15,-2-3 7 16,-7-10 1-16,-3 3 4 16,-5 0-1-16,-2-1 0 15,-4 7-2-15,-2 6 4 16,0 4-3-16,0 7-4 15,0 9-4-15,13 4-3 16,-16-2-4-16,16 2 1 16,0 0-1-16,0 0 2 15,0 0 0-15,20 18 3 16,-1-11 2-16,4-4 3 16,3 0 1-16,7 1 2 15,-1 0 0-15,2-5-2 0,1 2 0 16,-5 1 1-16,-1-2-1 15,-6 0 1-15,-1 0 1 16,-8 3-2-16,-14-3 1 16,15 10 1-16,-15-10 0 15,0 19-2-15,-5-6 0 16,0 7-1-16,-5 3 0 16,-1 3-1-16,0 1-2 15,-1 8 0-15,-1-6 0 16,2 1 1-16,-2 2-1 15,3-11 0-15,1 4 0 0,3-9-1 16,6-16 3-16,-5 14-2 16,5-14-1-16,0 0 0 15,17-5 0-15,-6-8-1 16,7-5 3-16,-1-1 1 16,3-4-1-16,2-3 1 15,-3-1 3-15,1 5-2 16,-4 6 1-16,-2 5-1 15,-14 11-1-15,19-13-2 16,-19 13 0-16,13 11 1 16,-13-11-1-16,10 24 1 15,-10-24 0-15,9 24-2 16,-5-7 2-16,0 5 1 16,1-3 0-16,-1-3-1 0,-1 0 1 15,-3-16-2-15,7 23 1 16,-7-23 1-16,0 0 1 15,0 0-2-15,17 5 0 16,-17-5 0-16,18-17-2 16,-7 3 3-16,4-7-1 15,-1 4 2-15,0-3-3 16,1-2 2-16,-2 4 0 16,0 2 2-16,-13 16-3 15,22-5 1-15,-10 10-3 16,-12-5-1-16,25 26-1 15,-13-9-2-15,2 8 1 0,-4-4-2 16,2-4 5-16,-4 1-2 16,-1-2 2-1,-7-16 2-15,9 21-1 16,-9-21 2-16,0 0-2 0,0 0 1 16,0 0-3-16,19 3 3 15,-6-14-1-15,3-8-1 16,4 3 2-16,5-4 0 15,2-3 2-15,2 0 0 16,0-2 2-16,-1 2-4 16,-3 10 2-16,-2 6-1 15,-4 0-1-15,-5 4-2 16,-14 3-4-16,18 20-2 16,-16-3-6-16,-3 6 2 0,-3-4-4 15,-6-2-5 1,-2 8-15-16,-5-11-19 15,-2 1-22-15,-6-8 50 0</inkml:trace>
  <inkml:trace contextRef="#ctx0" brushRef="#br0" timeOffset="15992.5121">25166 1477 29 0,'-23'-80'80'0,"23"80"2"0,-29-93-35 15,29 93-41 1,0 0 1-16,-13-57-4 0,13 57 0 16,0 0-5-1,0 0-12-15,0 0-54 16,-1 78-12-16,1-8-4 0,1 1 76 16</inkml:trace>
  <inkml:trace contextRef="#ctx0" brushRef="#br0" timeOffset="17111.0732">26150 1173 1 0,'0'0'74'16,"-33"-71"21"-16,33 71-4 15,0 0-73-15,0 0-10 16,0 0-1-16,-23-60 1 16,23 60-7-16,0 0 0 15,0 0-4-15,0 0-2 16,0 0 3-16,0 60-3 16,1-8 1-16,2 26 1 15,2 16 5-15,2 17 0 16,2 15 0-16,1 3 4 15,3 10-4-15,0-8 0 0,4-7-2 16,-1-23-1-16,3-14-5 16,-4-22-11-16,6-13-22 15,-8-22-46-15,4-18 0 16,-3-24 21-16</inkml:trace>
  <inkml:trace contextRef="#ctx0" brushRef="#br0" timeOffset="17395.0765">26518 1163 67 0,'23'-59'102'0,"-23"59"-7"16,0 0-9-16,0 0-73 0,0 0-17 16,0 0-2-1,0 0-4-15,5 72-1 16,-7-3-5-16,1 25 7 15,-1 19 3-15,1 12-2 0,-1 3 9 16,2 12 2-16,2 0-3 16,4-7-4-16,1-20-3 15,6-9-10-15,0-27-9 16,4-4-3-16,-2-20-9 16,0-11-5-16,-4-16-5 15,-11-26 0-15,0 0 12 16</inkml:trace>
  <inkml:trace contextRef="#ctx0" brushRef="#br0" timeOffset="18210.7614">26481 2336 81 0,'-36'-35'50'15,"-2"4"-3"-15,9 8-7 0,2-1-15 16,7 3-11-16,8-1-9 16,6 3-3-16,6 4-7 15,10 0 1-15,6 1-1 16,7 1 2-16,6 0 4 15,4 5 1-15,3 4 3 16,5 1-1-16,-1 3 3 16,5 3-2-16,-2 6 0 15,1-2-2-15,-4 7-2 0,-1 2 1 16,-4 5-1 0,-2 0 0-16,-6-1 1 15,-4 3-1-15,-5-5 0 16,-5 2 2-16,-3 2-1 0,-5-4-1 15,-5-18 2-15,5 28 1 16,-5-28-3-16,-3 19 1 16,3-19-1-16,-4 14-3 15,4-14 0-15,0 0-3 16,-9-16 1-16,5 0-2 16,-1-8 2-16,-1-9 1 15,1-2 0-15,-4-6 4 16,0-2 1-16,1 1 3 15,-2 1-3-15,2 4 0 16,1 10 0-16,1 7-2 16,2 4-1-16,4 16-1 0,0 0-3 15,0 0-2-15,22 0 3 16,-5 13 0-16,6 1 0 16,6 4 0-16,10-1 3 15,4-8-1-15,3 2 2 16,3 1 2-16,2-8-1 15,-3-2 2-15,-4-4-2 16,-3-2 2-16,-10-2-1 16,-5 6 2-16,-7 0-1 15,-6 1 2-15,-13-1-3 16,0 0 0-16,0 0 1 16,0 0-2-16,-26 15 1 0,5-8-2 15,-5 2 3-15,-5 4-3 16,-5 8 2-16,0 1-1 15,-1 3 0-15,-1 8 0 16,6-2-1-16,5 3 1 16,7 2-1-16,8-3 2 15,11-7-1-15,8 1 1 16,7 1 1-16,11-11-3 16,5-3 2-16,8 2-3 15,4-8 0-15,2-6-4 16,1 3 1-16,0-5-7 15,2-3-2-15,-6 1-12 16,-1 2-17-16,-8-10-39 0,-3 10 1 16,-9 0 35-16</inkml:trace>
  <inkml:trace contextRef="#ctx0" brushRef="#br0" timeOffset="18394.5108">26954 2750 68 0,'-19'13'95'16,"19"-13"-16"-16,-11 13-51 16,11-13-118-16,0 0-4 0,-2 16 9 15</inkml:trace>
  <inkml:trace contextRef="#ctx0" brushRef="#br0" timeOffset="23629.2308">28075 2101 27 0,'-13'11'83'16,"13"-11"-4"-16,-22-8-36 0,22 8-34 16,-21-15-6-16,21 15-1 15,-23-23 1-15,10 6 0 16,0-2 0-16,0-1-1 15,3-5 5-15,-2 1-3 16,5-6 2-16,1 5-1 16,5 0-2-16,1 4-2 15,0 21 0-15,11-25-1 0,-11 25-2 16,26-5 1 0,-10 19 1-16,3 6-1 15,1 8-2-15,2 8 1 16,-1 0 1-16,1 14 1 0,-5 1 3 15,-1-1-2-15,-3 1 0 16,-4-4 1-16,-3-2 2 16,-5-5 0-16,-1-8-2 15,-3-6 3-15,-1-4-2 16,-1-6 1-16,5-16-1 16,0 0 0-16,0 0 0 15,-8-18-1-15,9-3 2 16,2-8-4-16,1-3-2 15,4-5 0-15,-1-4 0 16,4 1-1-16,2 4-1 16,3-3 0-16,0 8-1 15,1 8 2-15,2 2-1 0,1 14 3 16,-2 11-2-16,2 0 3 16,-1 8 3-16,-3 11-3 15,-1 3 5-15,-2 6-4 16,2 1 4-16,-5-2-5 15,3-3 2-15,0 7-2 16,0-4-3-16,1 0 3 16,5-5-1-16,3-2 0 15,1-5-2-15,6-8 2 16,1-2 0-16,6-12 2 16,3-8-1-16,1-4 0 15,-1-9-2-15,0-15 4 0,-3-5-1 16,-5-2-1-16,-7-3 2 15,-6-3-2-15,-8 10 1 16,-5-5-1-16,-6 9 1 16,-5 9-1-16,-4 15 1 15,10 14-1-15,-24-10-1 16,9 20 0-16,-1 0 1 16,0 10 1-16,1 5-1 15,2 9-1-15,-2 2 0 16,4 1 2-16,-2 4 2 15,2-2 0-15,3-3-3 16,2 2 3-16,3-8-1 16,5-5 1-16,2-8 0 0,5-1-2 15,4-7-1-15,4-8-1 16,5-4 4-16,2-8-5 16,2-5 2-1,1-4 0-15,-1-8 1 0,0-6 0 16,-4 3 1-16,-3-1 0 15,-5 2-1-15,-4 6-1 16,-2 6 0-16,-3 4-1 16,-5 14-2-16,0 0 1 15,0 0-1-15,3 20-2 16,-1-4 2-16,-1 1 1 16,2 1 3-16,1 6 0 0,1-7 0 15,2 2 0-15,-1 0 0 16,-1-3 1-16,1 1-1 15,-6-17 1-15,13 17-3 16,-13-17 2-16,17 0-1 16,-17 0 3-16,28-23 1 15,-11 5-3-15,2-8 3 16,1 5-3-16,0-5 2 16,2 1-3-16,-2 1 3 15,-3 9-4-15,-2-4-1 16,1 7 1-16,-3 9-1 15,-13 3 0-15,23 10 1 16,-13 3-1-16,-1 3-1 0,-1 7-1 16,-2 5-2-1,0 5-9-15,-5-6-19 16,2 7-24-16,-6-11-28 16,-1 1 4-16,-5-5 51 0</inkml:trace>
  <inkml:trace contextRef="#ctx0" brushRef="#br0" timeOffset="23828.6508">28697 1734 1 0,'-40'-91'77'0,"14"8"4"16,2 8 0-1,9 17-72-15,6-3-6 16,9 61 2-16,3-57-5 15,-3 57-5-15,0 0-19 0,0 0-25 16,86 3-34-16,-50 15 3 16,5 20 65-16</inkml:trace>
  <inkml:trace contextRef="#ctx0" brushRef="#br0" timeOffset="23979.2645">28968 1317 27 0,'0'0'91'0,"0"0"-8"16,0 0-3-16,0-75-81 16,0 75-29-16,0 0-45 15,69-13-11-15,-69 13-2 16,80 15 88-16</inkml:trace>
  <inkml:trace contextRef="#ctx0" brushRef="#br0" timeOffset="28597.7094">21516 2979 27 0,'0'0'86'0,"0"0"2"0,-6-15-39 16,6 15-37-16,0 0-8 15,-22 10-4-15,11 4-3 16,-9 8 5-16,-5 8-5 15,-2 8 2-15,-6 6 2 16,-2 3 2-16,-5 6 1 16,1 6 3-16,0 3-3 15,0 7-4-15,0-2 2 16,0 3-1-16,0 1-1 16,0 3-3-16,0 2 3 15,3-7-4-15,1-5 1 16,5-9-3-16,5-8 4 0,4-9-4 15,5-3-5-15,3-14-9 16,10-6-13-16,3-15-13 16,0 0-36-16,9-13 16 15,-1-9 66-15</inkml:trace>
  <inkml:trace contextRef="#ctx0" brushRef="#br0" timeOffset="30320.1537">20812 3262 3 0,'-10'-23'98'0,"1"7"4"0,-4 0-11 16,3 2-54-16,10 14-24 16,-17-20 0-16,17 20-11 15,0 0 2 1,0 0-9-16,1 14-7 0,6 2 6 15,3 4-7-15,5 5 9 16,2 4-4-16,5 5 5 16,2 5-4-16,4 0 5 15,2 7-1-15,3 5 0 16,3-2-1-16,0 4-1 16,2-1 1-16,-1 0 0 15,2-7-2-15,0-2 0 0,-1-5 0 16,1-8 0-16,1-7 1 15,6-6-3-15,0-9-3 16,3-7-2 0,1-8 0-16,0-10 3 0,-1-8 0 15,-6-4 4-15,-7-5 4 16,-5-5 7-16,-7 1 4 16,-8-2 3-16,-3 2 1 15,-6 4 0-15,-2 6 0 16,-4 7-3-16,-1 5-3 15,0 16-3-15,-6-15-3 16,6 15 0-16,-16 15 0 16,5 1 0-16,-5 7 0 0,-3 0 1 15,1 7-1 1,-4 5 0-16,2 4 2 16,2 1-2-16,4 3-1 15,4-1-1-15,6-1 3 0,5-1-4 16,6-4-3-16,8-6 1 15,3-8-1-15,5-13 2 16,3-11 1-16,3-15 2 16,2-15-5-16,0-17 5 15,-2-19 3-15,-1-17 0 16,-5-3 2-16,-5-7-2 16,-2-6 1-16,-7 4 4 0,-5 6-3 15,-2 13 4 1,-4 18-1-16,-2 15 0 15,-2 9 0-15,0 13 0 16,6 23-3-16,-15-10-3 0,15 10 6 16,-15 19-7-16,8-5 2 15,1 12-6-15,0 4 0 16,1 8-1-16,2 1 0 16,1 5 0-16,4 8-6 15,1 8 5-15,2 6-5 16,5 2 5-16,3-2 0 15,2 2-1-15,2-5 2 16,2-2-1-16,3-13-1 16,-1-12 2-16,2-13-1 15,-1-10 2-15,1-15 1 16,0-9 1-16,-1-8 2 16,-2-10 1-16,-4-3 0 0,-2-4 1 15,-2 2 0-15,-2 2 0 16,-4 5-1-16,-2 5 0 15,-3 5-3-15,-1 17 0 16,5-13-1-16,-5 13-3 16,0 0 1-16,13 15-1 15,-5 0 2-15,4-1-2 16,2 5 2-16,1 3 0 16,2-1 2-16,0 1 1 15,2 0 2-15,-1-4-1 16,0 0-2-16,1-5 2 0,1-3-1 15,0-6 0-15,2-4-1 16,1-7 2-16,0-7-2 16,-1-4 2-16,-2-3 0 15,-3-4 0-15,-1-2 2 16,-4-4 1-16,-3 4 0 16,-5 1-1-16,-1 7 1 15,-3 3-1-15,0 16-1 16,1-21 0-16,-1 21-2 15,0 0-3-15,0 0 0 16,15 14-1-16,-15-14 0 16,20 22 2-16,-20-22-1 15,27 27 2-15,-12-14 1 16,5 0 2-16,1 0 1 0,1-3-1 16,1-3 1-16,2-2-1 15,2-4 2-15,2-7-1 16,4 1 0-16,2-8-2 15,1-6 0-15,6-7-1 16,2-3-3-16,4-6 1 16,0 1-3-16,-2-2 2 15,-4-2-2-15,-5 5 4 16,-6 4 0-16,-10 6 3 16,-5 6 2-16,-16 17 2 15,7-20 0-15,-7 20-1 16,-13-6-1-16,0 9-2 0,-1 1 1 15,-3 6-2-15,-4 6-1 16,0 7-3 0,-2 10 1-16,0 12-2 0,1 11 0 15,2 12-2-15,4 9 0 16,3 11 2-16,4 4-3 16,3 5 3-16,4 2-2 15,2 4 3-15,1-4-1 16,0-7 4-16,1-5-3 15,-5-9-1-15,0-10 4 16,-3-9 3-16,-4-14-2 16,-4-18-3-16,-1-14 1 15,-5-17-3-15,-3-18 1 0,-3-13 1 16,0-14 1-16,0-8-3 16,5-8 2-1,2-3 5-15,4-1-2 0,7 4 3 16,9 7-4-16,8 3-9 15,7 2-20-15,11 10-13 16,0-5-28-16,12 6 2 16,-3-3 68-16</inkml:trace>
  <inkml:trace contextRef="#ctx0" brushRef="#br0" timeOffset="30533.2441">22698 3258 1 0,'-52'-10'39'16,"8"6"44"-16,2-5 1 0,8-4-60 15,5 0-6-15,9 1 1 16,7-2-12-16,7-2 2 16,7 2-14-16,7-2-6 15,9 14-25-15,-1 1-16 16,13 17-33-16,-5 7-5 15</inkml:trace>
  <inkml:trace contextRef="#ctx0" brushRef="#br0" timeOffset="30682.2653">22501 3988 1 0,'-27'32'77'0,"1"-11"15"16,4-5-19-16,8-4-100 15,14-12-55-15,0 0-8 16,0 0 47-16</inkml:trace>
  <inkml:trace contextRef="#ctx0" brushRef="#br0" timeOffset="31450.0438">23823 3512 14 0,'0'0'88'0,"-27"-2"-6"16,14-3-26-1,0-3-49-15,13 8-5 16,-24-17-4-16,24 17-3 16,-18-11-3-16,18 11-2 0,0 0 0 15,-18 18 2-15,17 10 2 16,2 11 1-16,2 10 3 15,5 13 3-15,2 9 7 16,3 11-2-16,4 4 2 16,3 7-4-16,3 0-3 15,0 6-1-15,5 0 5 16,-2 2-7-16,-2-4 1 16,1-6-1-16,-2-8 2 15,-4-8-1-15,-2-13 4 16,-3-12-5-16,-4-14-2 15,-2-13-2-15,-3-10-3 0,-5-13-6 16,-5-19-3-16,-10-16-7 16,1-18-5-16,-11-21 2 15,1-17 2-15,-8-10 11 16,-1-8 8-16,1-2 16 16,0-2 3-16,6 11 14 15,0 5 1-15,10 16 6 16,1 5-4-16,7 4-4 15,6 4-10-15,6-1-7 16,12 4-2-16,8 1-4 16,9 5 0-16,6 6-2 15,5 14 1-15,-1 7 2 16,-1 9 1-16,-5 18 2 0,-12 13 0 16,-9 21 0-16,-16 14-2 15,-13 13 0-15,-12 5-3 16,-8 7 2-16,-4-1-11 15,-5-8-16-15,4-1-37 16,1-28-26-16,6-22 0 16,10-30 85-16</inkml:trace>
  <inkml:trace contextRef="#ctx0" brushRef="#br0" timeOffset="31883.2314">24074 3093 18 0,'-27'34'99'16,"-1"-16"-6"-16,4-7-10 16,6-10-77-16,-2-5-3 15,4-9 1-15,0-2-1 16,6-5-4-16,3-9-5 15,9-4 2-15,3-2 2 16,7-1 2-16,5 3-2 16,3 3 4-16,3 1-1 15,2 4 5-15,-2 11 2 0,-3 8 0 16,0 9-4-16,-2 7-1 16,-4 6-3-16,2 1-2 15,-3 8 1 1,-1 2 0-16,-1-1 5 0,-1-3-5 15,-3 0 4-15,1-1-1 16,-3-3 3-16,3 1-3 16,-1-4 2-16,-7-16-8 15,22 22-3-15,1-8-15 16,1-13-29-16,18-1-38 16,0-15-8-16,11-7 27 15</inkml:trace>
  <inkml:trace contextRef="#ctx0" brushRef="#br0" timeOffset="33033.1661">25247 3391 1 0,'17'-2'23'16,"-17"2"51"-16,0 0-5 0,0 0-63 15,0 0-6-15,0 0 2 16,0 0 0-16,-21 10 4 15,5-7 1-15,-6-3 7 16,-2 2 1-16,-8-5 2 16,-1-2 1-16,-5-3-4 15,-2-1 1-15,-1-5-5 16,0-1-1-16,2 1-6 16,4-2 1-16,3-1-2 15,5 4-2-15,5-3 1 16,5 1-1-16,4 1 3 15,4-3-2-15,3 4 2 0,4-2-2 16,2 15 1-16,4-21-1 16,-4 21-1-16,0 0-4 15,19 0-2-15,-19 0 0 16,20 21-4-16,-10-5 3 16,-1 1-2-16,-1 8 4 15,0-5-2-15,-6 3 5 16,0 3 0-16,-4-1 2 15,-2-2 2-15,-3 4-1 16,-3-2 2-16,-3-1-2 16,-2 2 0-16,-1-3 0 15,-1 0 2-15,0-2-1 16,1-5 2-16,0-2-2 0,3-1 0 16,13-13-1-16,-20 14 1 15,20-14-2-15,0 0-2 16,0 0 0-16,0 0 0 15,0 0 2-15,13-18-1 16,4 3 2-16,5-6-2 16,5-4 2-16,4-8 2 15,5 3-1-15,3-5 0 16,2-3-5-16,7 1-8 16,-2-8-16-16,8 11-26 15,-5-11-30-15,11 3-5 16,-1-6 63-16</inkml:trace>
  <inkml:trace contextRef="#ctx0" brushRef="#br0" timeOffset="35917.905">25709 2842 17 0,'0'0'98'0,"-26"-18"-5"15,17 5-4-15,3 0-78 16,6 13-4-16,-11-15-6 16,11 15-2-16,0 0-2 15,0 0 0-15,0 0-3 0,-5 15 3 16,5 5 0-16,2-1-1 15,-2 7 3 1,1 4 0-16,-1 3 1 0,2 6 4 16,1 3-2-16,0 4 1 15,1-3-3-15,2 5 3 16,2-2-5-16,4 2 6 16,1 1-7-16,3-3 1 15,0-3 0-15,2-2 1 16,0-4 0-16,-1-2 0 15,-1-6 0-15,0-8-1 16,0-5 3-16,-3-6-1 16,1-7 2-16,2-6-2 0,0-7 1 15,3-3-3-15,-1-4-2 16,3-5 1 0,0-1-3-16,4-3 2 0,-1-3-2 15,-1 3 2-15,2 2 0 16,-2-2 4-16,0 3 2 15,-3 3 2-15,-3 1 2 16,-4 6 0-16,-13 13 2 16,16-17-2-16,-16 17 1 15,0 0-4-15,0 0 0 16,0 0-3-16,0 0 0 16,-21 10-3-16,21-10 1 15,-25 21-1-15,14-5 0 16,-5 3 3-16,1 4-1 15,2 0 3-15,0 4-3 16,5-2 1-16,0 0-1 0,4-5-2 16,3-2 1-16,2-5-2 15,-1-13 2-15,0 0-1 16,17 2 2-16,-17-2-1 16,21-25 3-16,-10 10 1 15,1-3 0-15,-1-1 1 16,1 1 1-16,-2 2-1 15,-3 1-1-15,2 2 0 16,-9 13-1-16,13-14-2 16,-13 14 0-16,16-9-1 15,-16 9 0-15,16 3-1 16,-16-3 0-16,17 20 2 16,-7 2-1-16,0 7 1 0,-1 13-1 15,1 8 0-15,1 12-1 16,2 8 1-16,2 7 2 15,-1 6-3-15,1 0 2 16,-1-3-1-16,-1-2 1 16,-1-6 0-16,-4-6 2 15,-3-1-2-15,-3-12-1 16,-3-6-2-16,-3-10-1 16,-4-5 0-16,-2-9 2 15,-4-13 0-15,-2-10 1 16,-3-13 1-16,-2-10 3 15,-2-9 1-15,-2-11 2 0,6-7 1 16,-1-13-3-16,9-3-2 16,3-7 0-16,10-5 1 15,8-3-2-15,7-6 2 16,8 8-2-16,4-3 3 16,5 11 0-16,1 7 4 15,-1 8 0-15,1 14 0 16,-6 9-1-16,-2 14 0 15,-6 9-1-15,-3 12 0 16,-3 9-2-16,-2 5-3 16,-2 9 0-16,1 2-2 15,-2 0 1-15,0 5-1 16,0 0-1-16,-1-3-2 0,1-8-5 16,-4-5-7-16,1-1-14 15,-7-15-27-15,0 0-31 16,11-19 0-16,-9-7 79 15</inkml:trace>
  <inkml:trace contextRef="#ctx0" brushRef="#br0" timeOffset="36051.8858">26596 3192 56 0,'0'0'88'15,"-6"-21"-5"-15,6 21-55 16,-5-20-52-16,5 20-30 0,0 0-26 15,20-7-4-15,-20 7 72 16</inkml:trace>
  <inkml:trace contextRef="#ctx0" brushRef="#br0" timeOffset="36835.2775">26776 3255 1 0,'24'9'73'16,"-7"-5"4"-16,2 0-33 15,-6-5-17-15,0 2-12 16,-13-1-6-16,20-1-2 15,-20 1-4-15,0 0 1 16,0 0 0-16,0 0 1 16,0 0 0-16,0 0 1 15,0 0-1-15,-20 13 1 0,5-6 3 16,-1 2-3-16,-1 2 0 16,-3 7-3-16,-2 2 0 15,-1 7-2 1,3 6-1-16,-2 5-1 0,3 2-2 15,2 4-1-15,4-1 0 16,3-3 2-16,4-6-2 16,5-7 3-16,2-11-2 15,-1-16 3-15,20 8-1 16,-2-21 3-16,5-10 1 16,3-7-1-16,3-6 1 15,4-4-2-15,2-5 3 0,-1-1-2 16,-2 4 0-16,-5 7-1 15,2 5 0-15,-4 7 0 16,-2 7-2 0,-3 3 0-16,-1 7-1 0,-5 5 1 15,2 2 1-15,0 2-1 16,-16-3 0-16,22 19 1 16,-14-5 0-16,1 4 1 15,-3 3-1-15,1 2 0 16,-1 3 0-16,-2 3 0 15,3 0-1-15,-1-2 1 16,1-2 0-16,2-3 0 0,-1-2 0 16,1-7 0-16,-9-13-1 15,22 10 2-15,-22-10-2 16,23-20 2 0,-10 2-1-16,-2-5 0 15,1-7 1-15,-1 0 0 0,0-2 1 16,-4 3-1-16,-1 6 1 15,-2 6 0-15,-3 4-1 16,-1 13-1-16,3-13-1 16,-3 13-3-16,0 0 2 15,0 0-1-15,0 0 2 16,12 23-2-16,-12-23 4 16,11 30-2-16,-3-7 1 0,-1 3 3 15,0 4-3-15,0-1 0 16,0 5-4-1,-1-10-7-15,3 5-14 0,-6-12-13 16,7 1-37-16,-10-18-14 16,16-3 22-16,-11-16 67 15</inkml:trace>
  <inkml:trace contextRef="#ctx0" brushRef="#br0" timeOffset="37001.6673">27302 3027 8 0,'-22'-23'99'0,"3"14"-4"16,2 5-5-16,4-6-75 15,13 10-44-15,-19-9-30 16,19 9-31-16,0 0-1 16,-11 13 54-16</inkml:trace>
  <inkml:trace contextRef="#ctx0" brushRef="#br0" timeOffset="37201.8246">27289 2948 1 0,'14'-19'49'0,"-1"-1"35"15,-1 2-5-15,-2-9-54 16,4-5-19-16,3 3-6 16,1 5-1-16,1 4 1 15,-1 4 2-15,-2 3 2 16,-3 10 3-16,-13 3 4 15,16 26-6-15,-15 6-11 0,-5 1-29 16,1 16-49-16,-10 3 0 16,-10 6 22-16</inkml:trace>
  <inkml:trace contextRef="#ctx0" brushRef="#br0" timeOffset="37768.256">25612 2985 1 0,'0'0'80'15,"-26"-3"16"-15,26 3-4 16,-22-4-68-16,22 4-8 15,-12-7-6-15,12 7-2 16,0 0-3-16,0 0-4 16,0 0-1-16,0 0 4 15,14-7-3-15,-14 7-2 0,27-10-6 16,-6 1-16-16,7 7-31 16,-2-3-34-1,10 2 0-15,-1-4 12 16</inkml:trace>
  <inkml:trace contextRef="#ctx0" brushRef="#br0" timeOffset="42222.2046">30376 880 7 0,'0'0'84'0,"0"0"1"16,0 0-28-16,-11-63-24 16,11 63-10-16,0 0-8 15,0 0-6-15,0 0-6 16,0 0-3-16,0 0-1 15,0 0 2-15,0 0 0 0,0 0 1 16,0 0-1-16,0 0 5 16,0 0-2-16,-67 13 4 15,67-13-4-15,0 0-4 16,0 0 0-16,-49 75 0 16,49-75 1-16,-31 62-5 15,31-62-5-15,-41 86 1 16,41-86-1-16,-49 127 5 15,20-39-2-15,1 13 2 16,-7 12 0-16,-3 2 0 16,-5 6 7-16,-2-2 1 15,-2 6-2-15,-7-14-1 16,-3-7 0-16,-4-13 0 0,-2 4-1 16,2-1 2-16,0 1-1 15,4 1-2-15,2-7 0 16,4 3 3-16,4 2-4 15,1 3 0-15,1-6-1 16,0 1 1-16,-1 0-2 16,1-1 1-16,-2 2 0 15,-1-5-2-15,2-3 3 16,2-3 4-16,4-4-3 16,0-4 1-16,4-11 2 15,0-4-3-15,4-8 3 16,4-4 2-16,2-5 0 0,3-3-2 15,2-4 3-15,5-5-1 16,0-1 0-16,4-3 1 16,2-3 0-16,2-1-2 15,-1-4-1-15,3-3 2 16,-1-2-2-16,7-13 3 16,-10 19-2-16,10-19 2 15,-9 13-3-15,9-13 3 16,0 0-2-16,0 0 1 15,-11 15-3-15,11-15-1 16,0 0-4-16,0 0-10 16,0 0-20-16,0 0-35 15,0 0-24-15,8-21-6 0,1 2 57 16</inkml:trace>
  <inkml:trace contextRef="#ctx0" brushRef="#br0" timeOffset="43235.1746">29444 3069 21 0,'0'0'82'0,"-13"-1"-4"16,13 1-36-16,0 0-13 15,-14-15-10-15,14 15-5 16,0 0-1-16,0 0 2 16,-9-17-4-16,9 17-2 15,0 0-1-15,0 0-2 16,0 0-2-16,0 0 1 16,0 0-3-16,13-15-4 0,-13 15 4 15,25-13-4-15,-8 8 2 16,6-4-3-16,6 3 6 15,3 2-4 1,5-3 1-16,4 1-1 0,2 3 2 16,0-4 0-16,1 4 3 15,-3-3-2-15,0 3 2 16,-4-5-1-16,-4-3 4 16,-2 7-1-16,-7 0 0 15,-1 1-3-15,-7-6 4 16,-1 6-4-16,-15 3 0 15,14-3 1-15,-14 3-1 0,0 0-2 16,0 0-1-16,0 0-3 16,0 0-9-16,0 0-10 15,0 0-36-15,0 0-35 16,2 16-7-16,-2-16 2 16</inkml:trace>
  <inkml:trace contextRef="#ctx0" brushRef="#br0" timeOffset="44322.9684">29630 3158 1 0,'0'0'65'0,"-15"5"23"15,15-5-2-15,-13-6-47 16,13 6-26-16,0 0-9 16,0 0 0-1,-15-1-2-15,15 1 1 0,0 0-1 16,0 0 1-16,-11 13 0 16,11-13 2-16,0 0 1 15,-18 2-3-15,18-2-1 16,-18 2-1-16,18-2 1 15,-28 1-1-15,12 2 0 16,-1 0 0-16,1 4 1 16,0-5 1-16,0 2 1 15,3-4 2-15,13 0-1 0,-16 7 1 16,16-7 1-16,0 0 0 16,0 0-2-16,0 0-1 15,0 0-2 1,0 0 1-16,-4-14-1 0,4 14-2 15,15-12 3-15,-15 12-3 16,23-14 3-16,-7 8-3 16,1 3 3-16,0-4-3 15,2 6 2-15,1-1-1 16,0 2-2-16,2 0 0 16,1-3 1-16,2 2 0 15,-1-1 0-15,4-2 0 0,-1 3-1 16,-1-1 2-16,1-1-1 15,-2 0 1-15,-1 0-1 16,-3 3 0-16,-3 0 2 16,-2 2-2-16,-3-4 2 15,-13 2-3-15,22-1 3 16,-22 1 1-16,16 0-1 16,-16 0 1-16,14-1 0 15,-14 1 0-15,0 0-2 16,16-3 2-16,-16 3 2 15,0 0-6-15,0 0 4 16,0 0-1-16,13 4-1 16,-13-4 2-16,0 0 0 0,0 0-4 15,0 0 1 1,0 0 2-16,0 0-1 16,0 0-1-16,0 0 0 15,0 0-2-15,0 0 3 0,0 0 1 16,0 0-1-16,0 0-1 15,0 0 0-15,0 0 1 16,0 0 0-16,0 0-2 16,0 0 1-16,0 0 0 15,0 0 0-15,0 0 0 16,0 0 3-16,0 0-3 16,0 0 1-16,0 0 0 0,0 0 0 15,0 0-5-15,0 0-3 16,0 0-8-1,0 0-9-15,0 0-17 16,0 0-30-16,0 0-26 0,0 0-4 16,0 0 10-16</inkml:trace>
  <inkml:trace contextRef="#ctx0" brushRef="#br0" timeOffset="45446.6084">29975 2707 1 0,'0'0'82'16,"13"-9"4"-16,-13 9-8 0,2-16-46 16,-2 16-22-1,0-14 0-15,0 14 2 16,0 0 0-16,0 0 1 15,0 0-1-15,-18-16 3 0,18 16-2 16,-13 0-2-16,13 0-3 16,0 0-1-16,-14-7-3 15,14 7 1-15,0 0 0 16,0 0-2-16,0 0-1 16,0 0 2-16,0 0-2 15,0 0-1-15,0 0 2 16,0 0-3-16,0 0 1 15,0 0 1-15,0 0-1 16,0 0-2-16,14 14 1 16,-14-14 1-16,13 17 0 15,-13-17-1-15,19 22 0 16,-7-9-2-16,-1 3 3 0,2-4-1 16,0 8 2-16,2-6-2 15,1 2-3 1,-1-2 4-16,1 2-1 0,0 3 0 15,0-4-1-15,1 0 1 16,-1-3 0-16,0 2 1 16,-2-4 1-16,1 1-6 15,-1-6 3-15,-14-5-3 16,23 13 4-16,-23-13-2 16,18 10 3-16,-18-10-6 15,0 0 6-15,14 9-1 16,-14-9 4-16,0 0-3 0,0 0 1 15,0 0-1-15,0 0-1 16,0 0 1-16,0 0 0 16,0 0 0-16,0 0 0 15,0 0-1-15,0 0 0 16,0 0 0-16,0 0 2 16,0 0 0-16,0 0-1 15,0 0-1-15,0 0 1 16,0 0 0-16,2 13 0 15,-2-13 0-15,0 0-1 16,0 0 0-16,0 0-1 16,0 0 2-16,-16 9-1 15,16-9-1-15,0 0 1 0,-18 20-1 16,18-20 0-16,-15 20 0 16,6-4 2-1,-1 3 0-15,0-3-1 0,-3 1 1 16,-2 3-1-16,1 5 1 15,-1-2-3-15,-2 1 3 16,-2 1-3-16,2-2 0 16,1 0 1-16,0 3 1 15,0-7-2-15,2-5 3 16,2 2 1-16,12-16-1 16,-18 20-1-16,18-20 1 15,-12 15-1-15,12-15 1 16,0 0-3-16,0 0-5 0,0 0-9 15,0 0-17 1,0 0-25-16,0 0-40 16,0 0-3-16,0 0-3 0</inkml:trace>
  <inkml:trace contextRef="#ctx0" brushRef="#br0" timeOffset="54559.4526">30609 1868 8 0,'-3'-12'89'16,"-7"-9"-7"-16,10 21 1 16,-15-13-68-16,15 13-7 15,-4-16-4-15,4 16-6 16,-1 18 0-16,1-5-1 16,2 14 0-16,1 2 3 15,2 1 2-15,0 15 1 16,7 0 8-16,-2 1-5 0,4 0 5 15,4 3-1-15,1 5-1 16,-1-7-4-16,1 8 3 16,0-7-4-1,-6 4-5-15,4-5 3 0,-4 2-2 16,-3-4-3-16,-1-5 4 16,0-4-2-16,-4-5-6 15,0-10-7-15,0 1-20 16,-5-22-43-16,6 16-4 15,-6-16-7-15,-4-19 44 16</inkml:trace>
  <inkml:trace contextRef="#ctx0" brushRef="#br0" timeOffset="56578.1042">31027 2114 82 0,'0'0'94'16,"22"-6"-2"-16,-22 6-8 15,0 0-85-15,0 0-5 16,0 0-2-16,-15 22 0 16,1-8 3-16,-8 5 2 15,-4 0 2-15,-3 4 4 16,-4-2 0-16,4 1 5 15,-2 0-1-15,5-4-2 16,3-2 0-16,1-7-5 16,6 1 3-16,3 0-2 0,13-10 1 15,-20 20-6-15,20-20 6 16,0 0-5-16,-16 18 3 16,17-4 0-16,-1-14 0 15,9 19-2-15,-9-19 3 16,19 16-1-16,-3-8 1 15,1 1 0-15,5 1-2 16,1-4 1-16,1 4-2 0,2 1 1 16,0 2-1-1,3 2 1-15,3 4-1 16,0-2 2-16,4 8-1 16,0-1 0-16,0-2 2 0,-3-5 0 15,-1 0 1-15,-2-7 0 16,-8 6 0-16,-4-7-1 15,-18-9 3-15,21 4-1 16,-21-4 0-16,0 0-3 16,0 0-2-16,0 0-1 15,0 0 0-15,0 0 0 16,0 0-2-16,0 0 2 16,7 13-2-16,-7-13 2 15,0 0 2-15,0 0 0 16,0 0 2-16,0 0 0 15,0 0 0-15,13 10 1 16,-13-10 0-16,0 0 0 0,0 0 0 16,0 0 1-16,13-5-4 15,-13 5 1-15,0 0 1 16,16-22-3-16,-8 6 3 16,0 2-2-16,2-2 1 15,1-3 0-15,2-6 1 16,3-2 0-16,0 0-3 15,4-1 1-15,-3-5 0 16,-1-4 0-16,-1-8-1 16,1 2 2-16,-6-2-2 15,-3 4 4-15,-3 1-2 16,-5 1 4-16,-3 6-4 0,-1 8 5 16,-1 4-5-16,-4 0-2 15,0 7-4-15,10 14-3 16,-21-16-4-1,21 16 0-15,-19 0-2 0,19 0 3 16,-16 10 3-16,16-10 3 16,-12 28 6-16,8-11 3 15,-2 2 4-15,2 4 1 16,0 3 2-16,1 4-3 16,-2 0-1-16,3 5-4 15,3-3 0-15,0 4-2 16,2 0 1-16,0 0-1 15,4 2 0-15,2-5-3 0,0 4 4 16,-1-9 1-16,0 2 1 16,2-6 2-16,-3 0-3 15,2-9 0-15,-9-15 2 16,14 15-1-16,-14-15-1 16,16-15-3-16,-6 0 0 15,0-1-3-15,0-6 2 16,2-1-1-16,-1-2 0 15,-1 7 2-15,-2 2-1 16,0 0 2-16,-8 16-2 16,10-22 2-16,-10 22-1 0,13-11 0 15,-13 11 7-15,15-2-7 16,-15 2 8-16,21 8-7 16,-21-8 9-16,16 18-8 15,-9-2 6 1,2 1-5-16,-7 7 0 0,5-6 6 15,-3 1-8-15,3-2 6 16,-2-2-7-16,-5-15 7 16,17 21-6-16,-17-21 6 15,16 15-8-15,-16-15 0 16,17 7 0-16,-17-7 1 16,20-13-2-16,-20 13 0 15,25-26 2-15,-11 4-1 16,-2-2 2-16,-1-2 1 0,-5-3 1 15,3 6 0-15,-1 1 3 16,-5 7-1 0,-1-3 0-16,-2 5 0 15,0 13-3-15,0 0-2 0,11-13-1 16,-11 13-1-16,0 0-2 16,18 15 1-16,-18-15-1 15,20 20 2-15,-20-20 1 16,23 17 1-16,-23-17 1 15,16 25 0-15,-16-25 1 16,20 14-1-16,-20-14 1 16,7 15-1-16,-7-15 1 0,0 0-1 15,0 0 2-15,0 0-1 16,0 0 1 0,0 0 1-16,0 0-1 15,-16-19 1-15,11 3 1 0,-4 3 0 16,0-3-3-16,6-4-2 15,-1 4-4-15,10-6-3 16,4 5-1-16,4-6-1 16,2 4 0-16,6 2 3 15,-2 8-1-15,0 6 4 16,-1 3 4-16,0 5 2 16,-19-5 1-16,26 30 1 15,-20-4-1-15,4 0-1 16,-2 0 2-16,-3-2-1 15,-7 2-1-15,5 0 2 16,-3 0-3-16,-4-5 2 16,2-1 1-16,-8 0 0 0,0-7-1 15,10-13 0-15,-9 13 0 16,9-13-2-16,0 0 1 16,-14-7-2-16,13-6-1 15,5-3-1-15,-1 1 0 16,-3 15 0-16,7-17-2 15,-7 17 2-15,10-14-1 16,-10 14 1-16,19 5-2 16,-19-5 0-16,22 21 1 15,-10-5-1-15,3 1 2 16,-5 2-1-16,2 5 1 16,2-8 0-16,0-3 1 0,-14-13 0 15,0 0 7-15,0 0-2 16,0 0-2-16,84-23-6 15,-84 23-9-15,0 0-19 16,74-81-48-16,-74 81-4 16,59-66-8-16,-59 66 68 15</inkml:trace>
  <inkml:trace contextRef="#ctx0" brushRef="#br0" timeOffset="57958.4313">32285 1664 12 0,'-10'-38'87'0,"2"12"-3"15,8 26 4-15,-9-49-64 16,9 49-19-16,0 0-11 15,0 0-2-15,0 0 6 16,13 81-7-16,-13-81 6 16,4 111-5-16,5-49 12 0,-3 20-2 15,7-7 7-15,-12 2-3 16,8-7-1 0,5 4 5-16,-2-9-8 0,1-6 4 15,-13-59-3-15,10 92 1 16,-10-92-1-16,13 68-1 15,-13-68-3-15,0 0-8 16,7 62-18-16,-7-62-48 16,0 0-8-16,0 0-1 15,0 0 44-15</inkml:trace>
  <inkml:trace contextRef="#ctx0" brushRef="#br0" timeOffset="58234.4023">32523 1818 56 0,'0'0'93'16,"0"0"0"-16,0 0-5 15,0 0-83-15,0 0-9 16,0 0-2-16,0 0 1 16,0 0 1-16,62 42 2 15,-62-42 2-15,16 85 0 16,-16-85 5-16,15 108 0 15,1-44 1-15,-3-5-5 16,5 4 1-16,-18-63-6 0,48 104-5 16,-48-104-9-16,45 84-17 15,-45-84-22-15,36 58-29 16,-36-58 0-16,0 0 49 16</inkml:trace>
  <inkml:trace contextRef="#ctx0" brushRef="#br0" timeOffset="59023.6463">32629 2469 1 0,'-94'-45'83'0,"94"45"6"16,-69-32 1-16,69 32-50 16,0 0-16-16,-71-29-9 15,71 29-10-15,0 0-7 16,0 0-4-16,0 0-6 0,0 0 2 16,53-66-1-16,-53 66 3 15,70-16 0-15,-70 16 8 16,80-14 2-16,-80 14 0 15,94-13 3-15,-94 13-1 16,91-12 1-16,-91 12-1 16,84-11-1-16,-84 11-3 15,69-9 5-15,-69 9-3 16,0 0 1-16,0 0-3 16,0 0-1-16,58 9 0 15,-58-9-2-15,0 0 2 16,0 0-1-16,0 0 3 15,0 0 1-15,-68 50 4 0,68-50 0 16,0 0 1-16,-62 30 1 16,62-30-1-1,0 0-1-15,0 0-1 16,-66 26-1-16,66-26-6 0,0 0 4 16,0 0-4-16,0 0 1 15,0 0 0-15,0 0-3 16,0 0-1-16,0 0 0 15,0 0 0-15,0 0-2 16,66 5 0-16,-66-5 1 16,0 0 0-16,91-9 2 15,-91 9 0-15,75-7 1 0,-75 7 4 16,89-16 0-16,-89 16-4 16,113-23 0-16,-48 7-5 15,10 0-4-15,0 0-1 16,-3 5 7-16,-6-4-4 15,-66 15 9-15,98-16 7 16,-98 16 4-16,0 0 4 16,0 0 11-16,0 0-2 15,0 0-2-15,-75-5 1 16,75 5-6-16,-103 16-4 16,103-16-6-16,-106 34-3 15,106-34-6-15,-75 42-2 16,75-42-4-16,0 0-2 0,0 0 0 15,-10 66-3 1,10-66 5-16,0 0 1 0,84 35 0 16,-84-35 3-1,79 12 3-15,-79-12 4 0,77 0-3 16,-77 0-2-16,67-3-11 16,-67 3-11-16,0 0-28 15,71-12-30-15,-71 12-4 16,0 0 24-16</inkml:trace>
  <inkml:trace contextRef="#ctx0" brushRef="#br0" timeOffset="59218.2416">33063 2577 108 0,'0'0'91'0,"0"0"-18"16,0 0-68-16,59 56-85 15,-59-56-26-15,0 0 16 16</inkml:trace>
  <inkml:trace contextRef="#ctx0" brushRef="#br0" timeOffset="60878.1008">30736 3295 117 0,'0'0'95'0,"-8"-14"-2"16,8 14-39-16,0 0-50 16,-14-10-6-16,14 10-5 15,1 16-3-15,4 4 0 16,-1 0 0-16,0 15 2 0,8 4 10 16,-5 11-2-16,-1 9 3 15,4 6-2-15,0 3 3 16,2 4-4-1,-1 2-3-15,4-6-1 0,-4-3-1 16,4-10 2-16,-2-11-2 16,-2-5-2-16,-4-10-9 15,2-7 0-15,-9-22-3 16,0 0-5-16,0 0 2 16,0-23-2-16,-13-13 0 15,-1-12 16-15,-4-4 15 16,-5-9 4-16,0 1 8 15,-3-4 6-15,0 7-2 0,-1 2-2 16,8 11 2-16,0 4-14 16,6 3-11-1,10 0 3-15,6 3-6 0,6 2 0 16,10 0 3-16,7 2 3 16,3 1 0-16,2 3 5 15,4 10 3-15,-9 5-2 16,3 6 2-16,-2 8 0 15,1 10 0-15,-2 5-4 16,4 9 0-16,-3 12-6 16,4 3 0-16,0 8-2 15,0 4 0-15,-5 5-1 0,-3-1 0 16,-6 5-2-16,-10-4 0 16,-2-2 4-1,-11-4-1-15,-7-7 3 16,-7-4 1-16,-4-7 2 0,-3-4 0 15,-2-10 4-15,2-1-1 16,-1-9 0-16,7-5-1 16,3-5-4-16,5-1-2 15,13 0-2-15,-8-18-1 16,8 18 0-16,8-28-1 16,7 10 1-16,1-1-2 15,7-3 4-15,4-2 2 16,5 1-2-16,0-1 3 0,5 3-3 15,-1-2 3-15,0 3 0 16,-1-1 1 0,-5 5-1-16,-2 3 1 15,-10 2 3-15,1 2-1 0,-19 9 1 16,20-7 1-16,-20 7-2 16,0 0 2-16,0 0-2 15,0 0-1-15,8 17-2 16,-8-17-1-16,-3 23 1 15,4-8-2-15,2 2-1 16,-3 5-3-16,0 1 3 16,4 0-2-16,1-1 2 0,-2 1 0 15,4-6-1-15,-3 0 0 16,-4-17 0 0,9 21 2-16,-9-21-1 15,17 2 0-15,-17-2-1 0,23-21-1 16,-10 1 4-16,-3-3 0 15,3-3 2-15,-1-2 0 16,-3 4 0-16,-1-2 2 16,-3 5-1-16,0 4 3 15,-5 17-4-15,9-22-1 16,-9 22 0-16,7-12 0 16,-7 12 0-16,0 0 1 15,0 0-2-15,0 0 2 16,13 11-2-16,-13 5 1 15,2 4-3-15,-1 6-1 16,-1 4 0-16,0 2-2 16,0 1 1-16,3 1-8 0,4-3-3 15,-3-3-16-15,8-1-13 16,-6-11-43-16,-6-16-2 16,0 0 49-16</inkml:trace>
  <inkml:trace contextRef="#ctx0" brushRef="#br0" timeOffset="61065.6539">31404 3571 1 0,'-18'-45'55'0,"3"8"14"16,2 1-3-16,1 8-61 0,6 1-6 15,2 2 1-15,4 7 1 16,0 18-5-16,9-13-15 15,8 18-45-15,5 6-3 16,5-4 26-16,0 3 41 16</inkml:trace>
  <inkml:trace contextRef="#ctx0" brushRef="#br0" timeOffset="61363.2201">31379 3207 66 0,'-16'-14'91'16,"8"1"-4"-16,8 13-28 15,-13-23-46-15,13 23-10 16,8-13 0-16,5 10-7 16,9 2 0-16,2-7-2 15,4 3 2-15,11 3 7 16,3-2-3-16,-2 0 6 0,1-2-3 15,-10-3 2 1,1 3 1-16,-6-1-1 16,-2 0-5-16,-6 1-12 15,-18 6-7-15,16-8-25 16,-16 8-36-16,0 0-4 0,4-15-1 16</inkml:trace>
  <inkml:trace contextRef="#ctx0" brushRef="#br0" timeOffset="62747.1297">31966 3115 56 0,'3'-19'97'15,"-3"19"-3"-15,0 0-4 0,-16-8-72 16,16 8-14-16,-14 5-3 16,14-5-5-16,-7 29 0 15,2-1-3-15,3 6 0 16,-1 10 2-16,-2 5 3 16,5 13-1-16,-1 11 3 15,2 8-1-15,1 0-3 16,2-2 3-16,0 1-1 15,2-2-2-15,-1-9 1 16,0-13 0-16,1-13 1 16,3-9-3-16,1-14 0 15,-10-20-2-15,19 11 1 0,-19-11 0 16,23-26-1-16,-10 8 1 16,-2-7 2-16,-2-4 7 15,-2 2 3-15,2 2 6 16,-3 2-1-16,-1 3 2 15,-3 1-2-15,4 3 0 16,-6 16-3-16,10-20-5 16,-10 20-1-16,0 0-2 15,0 0-2-15,17-6 2 16,-17 6-2-16,4 18 1 16,-4-5 0-16,0 3-1 15,-3 4 1-15,6 0-3 16,-3-1 4-16,0 1-5 0,2-1 4 15,-2-1-2-15,5 0 2 16,1-2 0 0,1-3-1-16,-7-13 1 15,6 23-1-15,-6-23 1 0,16 16-1 16,-16-16 2-16,17 5-1 16,-17-5 0-16,16-5 0 15,-3-3 0-15,-13 8 9 16,0 0-2-16,31-47-9 15,-31 47 9-15,0 0 0 16,26-62 3-16,-26 62 0 16,0 0 3-16,0 0-10 0,28-62 3 15,-28 62 6-15,0 0-5 16,0 0-2 0,0 0 0-16,0 0-4 15,0 0 1-15,0 0-1 0,0 0-7 16,0 0 6-16,-20 1-8 15,20-1 7-15,-1 20-10 16,-2-5 3-16,-3 1-3 16,-3 2 3-16,8 1 4 15,1-19 6-15,0 0 3 16,1 61-13-16,-1-61 16 16,0 0 0-16,0 0-1 15,0 0 0-15,0 0 0 16,71 50-11-16,-71-50-1 15,0 0 8-15,67-29-10 16,-67 29 3-16,0 0-1 16,73-53 2-16,-73 53 0 0,0 0 4 15,0 0 6-15,59-68-2 16,-59 68 0-16,0 0 3 16,0 0-1-16,0 0 1 15,0 0-1-15,0 0-2 16,0 0-6-16,0 0 3 15,0 0 2-15,0 0-3 16,0 0-1-16,0 0-1 16,0 0 1-16,12 62 0 15,-12-62 1-15,0 0-1 16,0 0-2-16,0 0-1 16,33 58-1-16,-33-58-1 0,0 0-1 15,75 7 1-15,-75-7-1 16,69-16 1-16,-69 16 3 15,71-29 2-15,-71 29-1 16,0 0 4-16,72-57 2 16,-72 57 3-16,0 0 3 15,0 0-4-15,0 0-3 16,42-59 1-16,-42 59-1 16,0 0-2-16,0 0-2 15,0 0-3-15,0 0-3 16,0 0 4-16,0 0 1 15,0 0-1-15,37 63 0 16,-37-63 0-16,0 0 1 0,58 36-5 16,-58-36-4-16,0 0-13 15,81 4-7-15,-81-4-23 16,72-31-30-16,-72 31 1 16,71-64 58-16</inkml:trace>
  <inkml:trace contextRef="#ctx0" brushRef="#br0" timeOffset="62991.3424">32432 3270 91 0,'0'0'92'0,"0"0"-3"16,0 0-22-16,0 0-60 16,-21-60-8-16,21 60-10 15,0 0-17-15,0 0-21 16,63-24-38-16,-63 24 0 16,0 0 5-16</inkml:trace>
  <inkml:trace contextRef="#ctx0" brushRef="#br0" timeOffset="63163.1272">32125 3337 21 0,'0'0'87'15,"-13"-17"-8"-15,13 17-50 16,0 0-95-16,-3-22-18 15,3 22 19-15</inkml:trace>
  <inkml:trace contextRef="#ctx0" brushRef="#br0" timeOffset="63361.8628">32088 4187 54 0,'4'28'93'0,"2"-13"-20"15,-6-15-40-15,13 8-125 16,-13-8-4-16,21-9 32 16</inkml:trace>
  <inkml:trace contextRef="#ctx0" brushRef="#br0" timeOffset="64302.9165">31688 659 117 0,'0'0'97'0,"0"0"-6"15,0 0-9-15,0 0-91 16,0 0 6-16,0 0-2 15,0 0-8-15,-46 68 7 0,46-68-4 16,0 0 2-16,-69 72 6 16,69-72 9-16,-67 51-6 15,67-51 3-15,-63 42 6 16,63-42-7-16,-58 33 4 16,58-33 4-16,0 0-11 15,-62 26-13-15,62-26-9 16,0 0-15-16,0 0-25 15,0 0-20-15,0 0-6 16,0 0 19-16</inkml:trace>
  <inkml:trace contextRef="#ctx0" brushRef="#br0" timeOffset="64634.2186">31470 752 112 0,'0'0'90'0,"0"0"-4"16,0 0-22-16,0 0-65 15,0 0-7-15,0 0-6 16,0 0-5-16,0 0 4 16,0 0 5-16,0 0 8 15,0 0 6-15,0 0 11 16,0 0 2-16,0 0 3 16,46 70 0-16,-46-70-8 15,0 0-4-15,33 62-11 16,-33-62 8-16,0 0-8 15,87 64 1-15,-87-64-3 0,66 43 4 16,-66-43 1-16,61 32 2 16,-61-32 2-16,0 0-6 15,0 0-1-15,0 0-12 16,0 0-20-16,0 0-50 16,0 0 1-16,0 0-5 15,0 0 27-15</inkml:trace>
  <inkml:trace contextRef="#ctx0" brushRef="#br0" timeOffset="65606.6249">31271 990 134 0,'0'0'91'15,"0"0"-2"-15,0 0-30 16,0 0-54-16,0 0-12 0,0 0 2 15,0 0-3-15,75-32 1 16,-75 32 2-16,98 4-2 16,-98-4 10-16,113 0-2 15,-113 0 2-15,104-13 4 16,-104 13-4-16,93-15-5 16,-93 15-2-16,75-9 1 15,-75 9-8-15,65-6 3 16,-65 6-4-16,0 0-5 0,68-7-3 15,-68 7 0 1,0 0-4-16,0 0 8 16,62-3 3-16,-62 3 1 15,0 0 14-15,0 0 11 0,0 0 9 16,0 0 8-16,0 0 5 16,0 0-4-16,0 0-1 15,0 0-2-15,0 0-13 16,-60-62-12-16,60 62-1 15,0 0-8-15,0 0 3 16,0 0-2-16,0 0-6 16,0 0-2-16,0 0 6 0,0 0 11 15,0 0-6-15,0 0 7 16,0 0-4 0,0 0 2-16,0 0 0 15,-5 76 2-15,5-76-1 0,0 0-4 16,13 62 3-16,-13-62-5 15,0 0 3-15,25 65-8 16,-25-65 10-16,0 0-1 16,0 0-1-16,0 0-9 15,42 67 1-15,-42-67 7 16,0 0-4-16,0 0 2 16,0 0 0-16,0 0-2 15,0 0 3-15,-8-71 4 0,8 71 4 16,-33-62-3-1,33 62 1-15,-29-61 3 16,29 61-3-16,-24-59 1 16,24 59-3-16,0 0-1 0,-18-62 2 15,18 62-2-15,0 0 1 16,0 0-6-16,0 0 1 16,0 0 2-16,0 0-2 15,73-50 2-15,-73 50-2 16,0 0-3-16,0 0 2 15,67 36 3-15,-67-36-3 16,0 0 1-16,0 0 1 0,65 68 0 16,-65-68-4-1,0 0 7-15,0 0-5 16,54 72 3-16,-54-72 2 16,0 0-6-16,0 0 6 0,-5 68-1 15,5-68 5-15,0 0-7 16,-57 40 5-16,57-40 4 15,0 0-3-15,-80 33 1 16,80-33-3-16,0 0 1 16,-73 15-15-16,73-15-24 15,0 0-50-15,0 0-11 16,0 0 4-16,0 0 2 16</inkml:trace>
  <inkml:trace contextRef="#ctx0" brushRef="#br0" timeOffset="68158.1937">31281 1157 1 0,'0'0'52'16,"-62"-24"22"-16,62 24 1 15,0 0-52-15,0 0-6 16,0 0-8-16,0 0 1 16,0 0 1-16,0 0-2 15,0 0 0-15,0 0 0 0,0 0 2 16,0 0-1-1,0 0-5-15,0 0-1 16,0 0 1-16,0 0 0 16,0 0-1-16,0 0 0 0,0 0 0 15,0 0-5-15,0 0 3 16,72 0 3-16,-72 0-5 16,0 0-2-16,68 0 2 15,-68 0-6-15,0 0 1 16,82 14 2-16,-82-14 3 15,0 0-1-15,88 3 5 16,-88-3-7-16,61 6 8 16,-61-6 1-16,65 0 1 15,-65 0-1-15,62-5-1 16,-62 5-4-16,65 2 0 16,-65-2 5-16,65-4-4 0,-65 4 4 15,70-6-7-15,-70 6 2 16,68-3-2-16,-68 3 2 15,62-9 0-15,-62 9-4 16,0 0 1-16,72-17 1 16,-72 17 1-16,0 0 1 15,0 0 0-15,0 0-3 16,65-26 1-16,-65 26 2 16,0 0 0-16,0 0-3 15,0 0 4-15,0 0-2 16,0 0 1-16,58-20 5 15,-58 20-6-15,0 0 5 16,0 0 2-16,0 0 5 0,0 0-6 16,0 0-5-16,0 0-1 15,0 0-3-15,0 0 12 16,0 0-8-16,0 0 1 16,0 0-5-16,0 0 5 15,0 0 7-15,0 0 1 16,32-62 2-16,-32 62-9 15,0 0 5-15,0 0-5 16,0 0-5-16,1-58 4 16,-1 58 0-16,0 0 0 15,0 0-8-15,0 0 9 16,0 0 0-16,0 0-1 0,-10-66 5 16,10 66-8-16,0 0-7 15,0 0 4-15,0 0 8 16,-23-65-7-16,23 65-6 15,0 0 7-15,0 0-2 16,0 0 6-16,0 0 5 16,0 0-5-16,-71-54-2 15,71 54 0-15,0 0 1 16,0 0-2-16,0 0 4 16,-59-43 1-16,59 43-7 15,0 0 5-15,0 0-2 16,0 0 3-16,-62-42 6 15,62 42-6-15,0 0-4 0,0 0 1 16,-62-26 1-16,62 26-1 16,0 0 4-16,0 0-4 15,-72-16-4 1,72 16 4-16,0 0 2 0,0 0-2 16,-64-8 1-16,64 8 2 15,0 0 0-15,-59 0-1 16,59 0-4-16,0 0-1 15,-73-10-2-15,73 10 1 16,0 0 1-16,-75 0-3 16,75 0 1-16,0 0 1 15,-78-5 3-15,78 5 2 0,0 0 2 16,-77 10-2-16,77-10 2 16,0 0-4-1,-78 2-5-15,78-2 5 16,0 0 8-16,-66 11-7 0,66-11-1 15,0 0-1-15,-63 22 5 16,63-22-1-16,0 0 4 16,-61 26-7-16,61-26-6 15,0 0 7-15,-68 29 0 16,68-29-1-16,0 0-4 16,-71 37 8-16,71-37-7 15,0 0 7-15,-57 28 3 16,57-28-7-16,0 0 3 0,0 0-2 15,0 0 3-15,-58 46-6 16,58-46 2 0,0 0-2-16,0 0-4 15,-26 60 4-15,26-60 3 0,0 0-1 16,0 0 1-16,0 0 1 16,-14 61 1-16,14-61 1 15,0 0 2-15,0 0-1 16,0 0-5-16,0 0 2 15,0 0-5-15,0 0 0 16,0 0 4-16,65 32-5 16,-65-32-2-16,0 0 2 0,76 8 3 15,-76-8-3 1,74 12 4-16,-74-12-6 0,80-1-3 16,-80 1-3-1,68 13-17-15,-68-13-35 0,68 4-31 16,-68-4-1-16,0 0-2 15</inkml:trace>
  <inkml:trace contextRef="#ctx0" brushRef="#br0" timeOffset="87759.1862">19769 2695 1 0,'-13'10'13'0,"13"-10"56"15,0 0-4-15,-16 3-49 16,16-3-6-16,0 0 2 16,0 0 0-16,0 0-1 15,0 0-1-15,0 0 2 16,0 0-2-16,0 0 1 15,0 0-2-15,0 0-3 0,0 0-2 16,0 0-1 0,0 0 0-16,0 0-1 15,0 0 0-15,17-10-1 16,-17 10 1-16,14 2-1 0,-14-2 0 16,21 2 0-16,-8 3-1 15,2-2 0-15,3 0 0 16,1-1 1-16,2 1-2 15,-1-1 1-15,2 1 0 16,0-3-1-16,1 0 2 16,-2-2-1-16,0 4 1 15,-1-1-2-15,-1-1 2 16,-1 0-2-16,0 0 1 0,-1 3 1 16,5-2-2-1,-2-2 0-15,0-3 0 16,0 5 1-16,0-2-1 15,-1-1 1-15,-2-1-1 0,1 3 1 16,-18 0 1-16,21 2 0 16,-21-2 0-16,19 1 1 15,-19-1-4-15,17-6-4 16,-17 6-11-16,15 0-28 16,-15 0-32-16,14 13-6 15,-14-13 26-15</inkml:trace>
  <inkml:trace contextRef="#ctx0" brushRef="#br1" timeOffset="94936.1813">19883 2528 1 0,'0'0'2'16,"0"0"62"-16,-15-10-15 0,15 10-27 16,0 0-8-16,-10-13-3 15,10 13-2-15,0 0-2 16,-13-2 2-16,13 2 2 16,0 0-3-16,0 0 1 15,0 0-1-15,0 0-7 16,0 0-13-16,0 0-15 15,-1 13-17-15,1-13-28 0,8 21 3 16,-3-8 69-16</inkml:trace>
  <inkml:trace contextRef="#ctx0" brushRef="#br1" timeOffset="96043.11">19704 2727 18 0,'0'0'83'16,"0"0"-3"-16,0 0-6 0,0 0-67 16,2-14-3-1,-2 14 0-15,0 0-2 16,16-15 0-16,-16 15-1 15,0 0 0-15,16-3 0 0,-16 3 3 16,0 0-1-16,13 0-3 16,-13 0 3-16,0 0-2 15,16-3 1-15,-16 3-1 16,20 2 1-16,-5-1-3 16,3 1 2-16,4-7 0 15,3 5-2-15,2 0 3 16,2 0-1-16,1-4 1 15,2 5 0-15,-2-5 0 16,1 6 0-16,0 2 0 16,2-3-1-16,4-5-3 15,-1 3 1-15,1 3 1 0,-1-7 0 16,2 5 0-16,-4-5 0 16,2 2-1-16,-4-2 2 15,-3 9 0-15,1-1 0 16,1-5-2-16,2 7 0 15,1-5 1-15,4 1 0 16,1-1 0-16,1 5-2 16,4-10 2-16,-1 1-1 15,-1 0 1-15,0 1 0 16,-3-2 0-16,2 7-2 16,1-8 0-16,-3 2 2 15,0 2-2-15,0 2 2 16,0 2-1-16,0-1 1 0,0-4-2 15,-2 3 2-15,0 3 1 16,2-4 0-16,-1 5-1 16,4-4 0-16,0 0 1 15,4-1-2-15,-1 5 2 16,3-4-1-16,-2-1 2 16,-3 2-2-16,0-7-1 15,-1 8 1-15,-3-5-2 16,-1 0 3-16,-2 1-2 15,-2 0 1-15,1 4-2 16,-2 1 1-16,3-3 0 16,-1 0 1-16,0 3 2 0,2-4-3 15,1 1 2-15,1-3-2 16,-2 0 2-16,3-1 0 16,-1 7 0-16,0-5-1 15,0 1 0-15,-1 5-1 16,-2-8 0-16,0 5 0 15,0-1-1-15,2 3 1 16,-2-7-1-16,0 2 2 16,-2-1-2-16,1 0 2 15,-3 6 1-15,-2-1 0 16,-1-1-1-16,-3-5 1 16,0 11 0-16,-3-3 0 15,0 7 0-15,0-7-1 0,0 3 0 16,2 0-1-16,-4-4 1 15,0 9-1-15,-1-9 2 16,-2 2-1-16,0 0 1 16,-2-1 0-16,-3-3 1 15,-13-1 1-15,20 0 1 16,-20 0-1-16,0 0-3 16,14-1-7-16,-14 1-19 15,0 0-54-15,0 0-8 16,-24 9-2-16,-4-6 79 15</inkml:trace>
  <inkml:trace contextRef="#ctx0" brushRef="#br1" timeOffset="97231.4423">19072 2011 32 0,'0'-20'87'15,"0"20"-7"-15,4-22-4 16,-4 22-71-16,0-24-4 16,0 24 2-16,0 0 0 15,0-14 0-15,0 14-4 16,0 0 3-16,-14-6 3 15,14 6 1-15,-18-12 3 0,18 12 0 16,-23-16-1-16,10 3-1 16,-3 0-2-16,0-4-2 15,-2 0-2-15,-3 4-3 16,1 1-3-16,-3-2-2 16,-1-4 2-16,-2 0-1 15,-3 5 6-15,1 0-2 0,-3-13 2 16,-4-6 5-1,-2 5 0-15,-4 1 0 16,41 26 1-16,-89-68 0 16,37 35-4-16,-6 10 1 15,-4 10-2-15,-3-5-3 0,0-5 2 16,-1 2 2-16,-1 18-2 16,2-12-1-16,2 8 0 15,1-12 3-15,1 9 0 16,1 9 0-16,-1 2-1 15,-2-2-1-15,-4 5 1 16,-2 6-2-16,-2-6 3 16,2 5-3-16,-2 4 1 15,1-6-1-15,0 11-1 16,1 6 3-16,0 1-1 16,0-7 2-16,1 7 2 15,-1 4-2-15,2-3 2 16,-1 7 0-16,2 3 1 0,5-1-2 15,5-5 2-15,6 12-1 16,3 0 0-16,7 0-1 16,4-4-2-16,7-1 1 15,3-11 1-15,4-3 1 16,4-3-3-16,2-9 1 16,16-11 1-16,-22 18 1 15,22-18 1-15,0 0-1 16,-14 8-2-16,14-8 1 15,0 0-1-15,0 0-4 16,0 0-2-16,0 0-7 16,0 0-7-16,0 0-15 0,0 0-23 15,0 0-31-15,0 0-4 16,0 0 3-16</inkml:trace>
  <inkml:trace contextRef="#ctx0" brushRef="#br1" timeOffset="97678.5326">16133 1622 41 0,'-6'-33'96'15,"3"14"-7"-15,-4 2 0 0,2 4-44 16,5 13-44-16,-10 17-3 15,7-1-1-15,-2 5 0 16,-1 15-5-16,0-5 3 16,-1 5 2-16,0 1 1 15,-3-4 7-15,1-2-1 16,-4 6 0-16,3-4 2 16,-3 5 0-16,0-6-2 15,-2-1 0-15,4 0-1 16,-1 1-1-16,2-8 1 15,3-1 0-15,3-4-2 16,4-19 1-16,-3 24 1 0,3-24-3 16,7 19 2-16,-7-19-1 15,17 13-1 1,-1-8 0-16,1 0 0 16,7 0 0-16,2-4 0 0,4-1-3 15,4 3-6-15,4-5-8 16,-2-5-12-16,4 6-22 15,-8-3-30-15,4 6-5 16,-7 3-2-16</inkml:trace>
  <inkml:trace contextRef="#ctx0" brushRef="#br1" timeOffset="102396.8246">12700 1840 82 0,'0'0'99'0,"0"0"-8"15,0 0-5-15,-6 24-84 16,2 1 0-16,1 12-3 16,2 1 1-16,1 14-3 15,0 0 1-15,1 4 4 16,3 4-2-16,2-3-2 15,1-11-2-15,2-6 5 16,-2-1-2-16,-1-7 2 16,-2-5-2-16,-1-5-3 15,-1-9-6-15,-2-13 1 0,-2 17-6 16,2-17-9-16,0 0-10 16,0 0-18-16,-6-14-30 15,8-12 3-15,-5-10 37 16</inkml:trace>
  <inkml:trace contextRef="#ctx0" brushRef="#br1" timeOffset="102778.8962">12650 1980 39 0,'-16'-38'80'15,"6"9"0"1,-1 3-2-16,6 0-49 16,5-1-16-16,7 7-5 0,6 1-6 15,6-1-1-15,5 4-2 16,4 7 1-16,2 6-1 15,2 9 0-15,-2 8 1 16,0-1 0-16,-2 13 2 16,-2 6-1-16,1 7 3 15,-2 6-2-15,-2-2 3 16,-3 3-2-16,-4 2 0 16,-3 2 0-16,-8-2-1 15,-6 4 1-15,-12-4 0 16,-7-8-5-16,-8 2 4 15,-5-3-2-15,-4-5 0 16,-4-6-2-16,-2-6 2 0,3-10-4 16,4-1 4-16,1-4 0 15,8-4-8-15,1-3-8 16,10-2-7-16,1-5-10 16,15 7-15-16,-7-19-18 15,7 19-11-15,7-21 0 16</inkml:trace>
  <inkml:trace contextRef="#ctx0" brushRef="#br1" timeOffset="103012.541">12564 2316 43 0,'-23'-19'79'15,"-7"-3"-3"-15,4 9-20 16,-3 0-21-16,8 5-9 16,0-4-9-16,7 4-12 0,14 8-8 15,-9-15-4-15,9 15 0 16,18-19 0-16,2 9-3 15,3 0 0-15,10 2 2 16,3-1 2-16,10 5 3 16,2-2 0-16,2 1 0 15,5-3 2-15,1 2-6 16,2-6-12-16,1-2-25 16,-2-11-24-16,0-8-1 15,1-6 8-15</inkml:trace>
  <inkml:trace contextRef="#ctx0" brushRef="#br1" timeOffset="103519.2465">13326 1708 79 0,'6'-14'78'16,"-15"-3"6"-16,-4 12-15 15,-7 10-43 1,0 8-12-16,-2 1-6 16,1 11 0-16,-1 8-4 0,0-3-2 15,2 18-2-15,3-4 0 16,2 1 2-16,2 3-1 15,3 1-2-15,2-6 0 16,0 2 2-16,6-2-2 16,0-1 1-16,2-5-5 15,3 7 2-15,0-10-4 16,3 0 4-16,-3 0-2 0,2-5 2 16,-2-6-1-16,0-10 4 15,0 2 1-15,-3-15 1 16,0 0 1-1,0 0 0-15,0 0-1 0,0 0-1 16,13-5 1-16,-13 5-3 16,20-11-2-16,-5 5 1 15,6-1 0-15,5 1-2 16,6 2 2-16,5-4 0 16,2 8 1-16,3-4-1 15,0 4 2-15,-1-3 0 16,-4 2 1-16,-7 1 2 15,-4-3 1-15,-6 3 0 0,-4 0 1 16,-16 0 0 0,16 3 1-16,-16-3-2 15,0 0 1-15,0 0-4 16,0 0-5-16,5 17-13 0,-5-17-19 16,0 0-41-16,0 0-8 15,5 13-1-15,-5-13 16 16</inkml:trace>
  <inkml:trace contextRef="#ctx0" brushRef="#br1" timeOffset="104730.1864">14056 1169 10 0,'-1'-68'84'15,"1"68"3"-15,0 0-2 16,0 0-61-16,0 0-16 16,0 0-8-16,0 0-4 15,0 0 0-15,0 0-7 16,0 0 5-16,-38 65-3 16,38-65 10-16,-8 102-6 15,0-21 9-15,0 7-3 16,-4 17 3-16,-2 7 4 15,-5 3-1-15,-1 3 0 16,-5-1 1-16,-1-13 0 0,-1-13-4 16,0-7 2-16,-1-12-1 15,2-2-4-15,3-10-1 16,3-1 0-16,4-7-4 16,2-6 4-16,3-7 0 15,4 1 1-15,4-9-2 16,2-7 2-16,1-5 0 15,1-6 2-15,-1-13-2 16,5 20-4-16,-5-20-6 16,0 0-16-16,0 0-18 15,14 12-35-15,-14-12-2 16,6-15-2-16</inkml:trace>
  <inkml:trace contextRef="#ctx0" brushRef="#br1" timeOffset="106498.224">14309 1783 81 0,'13'0'90'0,"-13"0"-5"16,11 15-12-16,-8 15-79 15,0 0 2-15,0 11 2 0,-3 2-1 16,0 15 0-16,-1 0-1 16,-2 4 4-1,-2-5 2-15,-2 1 2 16,-2-5-4-16,-2-2 1 0,1-5-3 16,0-7 4-16,0-7-2 15,2-5 0 1,-2-7-6-16,6-5-2 0,4-15-6 15,0 0-6-15,0 0 1 16,0 0-4-16,-12-33 0 16,15 4 2-16,-4-12 1 15,2-9 9-15,-1-4 8 0,2-8 10 16,4-3 4-16,-2 1 5 16,6 6 3-16,-4-1 1 15,5 14 4 1,-4 7-2-16,4 11-2 0,-4 5-6 15,-7 22 0-15,14-17-6 16,-14 17-2-16,12 13-3 16,-4 3 0-16,0 1-1 15,0 9 1-15,2 5-1 16,2-1 0-16,-1 4 2 16,1 0-2-16,0 7 2 15,1-2-1-15,0 6-1 16,0-4-4-16,-1-5 5 0,3 3-5 15,4-5 2 1,-2-2-1-16,2-6 0 16,0-6 0-16,-2-10 0 15,2-7 1-15,-1-3-1 0,0-11 1 16,-4-7-3-16,-2-8 5 16,-2-7-3-16,-3-16 0 15,-1-3 0-15,-5-6 1 16,-2-7-3-16,-2 2 5 15,-2-3 0-15,3 8-4 16,-3 7 3-16,4 12 0 16,-1 5 1-16,1 12 0 15,1 22 0-15,0 0-1 16,7 22-1-16,-4 5 3 16,0 6-3-16,-2 6 2 15,2 9-1-15,-1 0 2 0,-1-5-1 16,-1-1 1-16,0 1 1 15,0-4-2-15,3 3 2 16,-2 1-5-16,4-3 3 16,2 2-5-16,2-1 4 15,1-2-6-15,3-6 3 16,1-7-4-16,2-10 0 16,0-9 2-16,1-4-1 15,-1-13 1-15,0-6 0 16,-4-10 4-16,-2-4 0 15,-3-8 4-15,-4-7-1 16,-2-2 1-16,-1-8-1 16,-1 3 0-16,-1-6-2 0,1 8 0 15,1 1-1-15,1 2-1 16,4 7 3-16,-1 14 0 16,0 6 0-16,2 5 1 15,-6 15-1-15,0 0 0 16,14-1-1-16,-14 1 2 15,12 23-4-15,-12-23 3 16,12 23-2-16,-5-5 1 16,0 2 2-16,2 7-1 15,-2 9 1-15,3 2-3 16,-1 1 2-16,-1 1-1 16,1 3 0-16,1-4 0 0,2-4-2 15,-2-3-1-15,-2-3 0 16,1-6-2-16,-2-5 2 15,0-5-1-15,-7-13 0 16,9 19 0-16,-9-19 1 16,0 0-1-16,0 0 0 15,0 0-3-15,-7-20-5 16,-3 3-1-16,-2-9-5 16,-5-12 1-16,0-8 1 15,-5-5 7-15,2-9 5 16,1-1 7-16,2-2 6 15,2 4-1-15,4 2 8 16,5 10-2-16,2-2-2 0,6 5-7 16,4 3-3-16,3 16-5 15,4-4 0-15,3 5 1 16,1 3-2 0,3 11 0-16,2 9 2 0,0 12 2 15,-1 13 0-15,1-4 3 16,-2 16 1-16,0 9-1 15,-1 4 2-15,1 8 0 16,-2 2-3-16,-3 1 1 16,0 2-2-16,-2-5 0 15,-5-5-2-15,-2-6 3 0,-6-1-4 16,-1-10 3-16,-5-8-2 16,-3-4 3-16,-4-4-3 15,-4-3-5-15,-2-3-5 16,-7-4-12-1,3-6-17-15,-11-11-14 0,3 8 2 16,-5-13 1-16,6 3 15 16,-3-4 12-16,4 2 17 15,6 4 18-15,0-7 21 16,23 15 15-16,-26-14 1 16,26 14-2-16,-10-13-11 15,10 13-7-15,4-13-13 16,-4 13-6-16,22-18-3 0,-4 4-2 15,7 0-3-15,7-2-1 16,5 6-2-16,6-9-2 16,9 9-3-1,2-3-8-15,9 4-21 16,-2 3-49-16,8 2-1 0,-1-2-4 16,-2-7 20-16</inkml:trace>
  <inkml:trace contextRef="#ctx0" brushRef="#br1" timeOffset="116378.4666">16034 2472 43 0,'0'0'84'15,"0"0"-1"-15,-10-13-4 16,10 13-59-16,0 0-10 0,0 0-5 16,0 0 0-16,0 0-5 15,0 0-1-15,0 0 1 16,0 0 1-16,0 0-1 15,0 0 3-15,0 0 1 16,15 17-1-16,-15-17 4 16,0 0-3-16,19 22-1 15,-19-22 1-15,20 15-2 0,-6-2-1 16,5 3-1-16,3 5 0 16,2 0-1-1,3 5 0-15,1-6-1 16,2 11-1-16,1 0 3 0,0 0-1 15,0-1 1-15,-4-4-2 16,3 0-1-16,1 1 2 16,0 2 1-16,2-3-1 15,2 0-1-15,1-1-1 16,2 1 1-16,2-2 0 16,1-2 8-16,-1 2-9 15,-1-3 7-15,0-3-6 16,0 1 6-16,1 4-6 0,2-6-1 15,-3 5 0 1,3 0-3-16,0-2 4 16,1 3-5-16,2 0 4 15,1-1-4-15,1-6 6 0,1 4 0 16,4-6 2-16,0 2-4 16,3-1 3-16,-2-2-1 15,2 1 1-15,0-1-2 16,-3 4-1-16,1-2 1 15,-4 1-1-15,2-2 2 16,-2 0-1-16,1 2 2 16,2-1-3-16,0-1 5 15,4 1-2-15,1-1 1 16,3-1-1-16,1 1-1 16,1 1 1-16,-1-2-1 15,-4-2 2-15,2-1-4 16,-2-2 2-16,-1 0 0 0,-1 0-1 15,1-6 2-15,5-2 0 16,1 2-2-16,1-2 0 16,-2 1 2-16,-1-1-1 15,-3 2 1-15,-4-4 1 16,-4 5 1-16,-7-1-2 16,-7 1 4-16,-7-2-2 15,-2 0 1-15,-5 4-1 16,-4-4 0-16,-4 2 0 15,-13-3-2-15,17 4 3 16,-17-4-2-16,0 0 1 16,13 3-1-16,-13-3 2 0,0 0 0 15,0 0 1-15,0 0 0 16,0 0-1-16,0 0 1 16,0 0-1-16,0 0 1 15,0 0-1-15,0 0 0 16,0 0-1-16,0 0-1 15,0 0 1-15,0 0 0 16,0 0 1-16,0 0-3 16,0 0 1-16,0 0-3 15,0 0-5-15,0 0-6 16,0 0-16-16,0 0-30 16,0 0-30-16,-6 18-4 15,6-18 35-15</inkml:trace>
  <inkml:trace contextRef="#ctx0" brushRef="#br1" timeOffset="117646.1388">19386 3489 32 0,'0'0'93'16,"0"0"-6"-16,0 0-9 15,0 0-75-15,0 0-3 16,0 0 0 0,0 0 1-16,0 0 1 0,0 0 0 15,0 0 4-15,0 0 2 16,0 0 1-16,0 0 0 15,0 0-2-15,0 0 1 16,0 0-4-16,0 0 1 16,0 0-1-16,0 0 0 15,0 0-3-15,0 0 0 16,0 0 0-16,0 0-1 16,0 0 1-16,0 0-1 0,0 0 1 15,0 0-3-15,0 0 1 16,0 0 0-16,15 1 0 15,-15-1 0 1,0 0-1-16,20 3-1 0,-20-3 0 16,21 6 2-16,-8-3 1 15,3 1-2-15,-3 2 1 16,5 0-1-16,-1 1 2 16,0 3 1-16,3 0-3 15,1 2 1-15,0-1 0 16,1-1 0-16,0-3 0 15,-1 2 1-15,-1-6 2 0,-2 1-2 16,-2-1 2-16,-2-1-1 16,-14-2 1-16,22 1-1 15,-22-1 0 1,13 6 1-16,-13-6-3 0,0 0 2 16,0 0 1-16,0 0 0 15,13 7-1-15,-13-7 0 16,0 0 1-16,0 0 0 15,0 0 0-15,0 0-1 16,0 0 0-16,0 0 0 16,0 0 1-16,0 0-1 15,0 0 0-15,0 0-1 16,0 0 3-16,0 0-2 16,0 0 0-16,0 0 0 15,0 0 0-15,0 0-1 16,0 0-1-16,0 0 2 15,0 0-3-15,-13 12 3 0,13-12-1 16,0 0-1-16,0 0 0 16,-21 16-1-16,21-16 1 15,-23 21-2-15,7-6-1 16,-2 2 1-16,-2 5-1 16,-2-2 2-16,0 1-1 15,1 1 2-15,0-2 0 16,3-2-1-16,0 0 1 15,1-3 1-15,3-5-1 16,1 0 1-16,13-10 0 16,-22 16 0-16,22-16 2 0,-16 10 0 15,16-10 0-15,0 0 0 16,0 0 2-16,0 0-1 16,0 0 1-16,0 0-2 15,0 0 2-15,-6-15-2 16,6 15-1-16,3-18 1 15,-3 18-1-15,3-28 2 16,-3 11-3-16,0-2 2 16,0-7 0-16,-1 2 1 15,-2-4 0-15,-4 4 1 16,-2-2 1-16,2 3-2 16,-3-3 2-16,1 1-2 15,-1 2 1-15,1 3-1 16,-1 1-1-16,4-1-1 0,2 1 1 15,-2 2-1-15,2 3-1 16,4 14 0-16,-6-21-1 16,6 21 2-16,-3-17 0 15,3 17-2-15,0 0-5 16,0 0-4-16,0 0-15 16,0 0-28-16,10 16-44 15,-4-3-7-15,1 4-4 16,-7-17 87-16</inkml:trace>
  <inkml:trace contextRef="#ctx0" brushRef="#br1" timeOffset="144994.8456">12348 2678 19 0,'0'0'26'16,"0"0"-3"-16,0 0 0 15,-13 6-5-15,13-6 2 16,0 0-5-16,0 0-4 0,0 0 1 15,0 0-4 1,0 0-1-16,1 14-3 16,-1-14-1-16,0 0-3 15,0 0 3-15,0 0 0 0,15-6-3 16,-15 6 2-16,0 0 0 16,19-8 0-16,-19 8-2 15,17 5 1-15,-4-2 0 16,0 3 0-16,3-9 1 15,-2 3-2-15,5-4 1 16,-3 5 2-16,1-5 0 16,3 0 0-16,-2-6 2 15,2 2-2-15,-3 6 1 16,2 0-1-16,0-2 1 16,1 1-3-16,-1-3 4 15,-1 9-5-15,1-2 1 0,0-1-1 16,0 3 0-16,-1-4 1 15,0 4-1-15,0 1 1 16,1-4-3-16,-1 0 4 16,-1 0-4-16,2 3 3 15,-1 0-1-15,0-3 1 16,3 3-2-16,2-3 0 16,-1 5 1-16,4-9-1 15,0 6 2-15,1-5-3 16,2-6 4-16,2 3-2 15,-1-1 2-15,-1 0-1 16,5-3 1-16,0 10-1 16,2-5-1-16,1 1 1 0,1 1-2 15,-1 2 0-15,2 1 0 16,0-3 2-16,-4 3-3 16,-1-3 5-16,0 0-2 15,-1 3 0-15,0-1 1 16,-1 1-1-16,-2-3-1 15,0 4-1-15,-1-5 4 16,-2 2-6-16,-2-2 4 16,1 3-1-16,-6-2 0 15,3 3 1-15,-3-3 1 16,2 3-1-16,1 1-2 16,2-1 2-16,1-1-1 0,1 1-1 15,6 1 2-15,0-2-3 16,4-2 2-16,0 2-1 15,1-1 2-15,-1 1 0 16,-1 2-1-16,-1-1 1 16,-5-3-1-16,0 0 1 15,-2 5 0-15,-2-7-2 16,0 1 1-16,-2 3 1 16,4-4 0-16,1 3 0 15,-2 0 0-15,2-4-1 16,-3 3 0-16,1 5 2 15,-2-4-1-15,1 1 0 16,-5 1-2-16,1-1 1 0,0-1 0 16,-1 5 1-16,2-3 0 15,-1 0-2-15,1 1 0 16,-1-1 2-16,1 0 0 16,-3-1 0-16,0 0 1 15,-1 1-1-15,-2 1 0 16,1-1 1-16,-4 3 1 15,0 1-1-15,-1-1-1 16,0 4 2-16,-13-7-3 16,25 6 1-16,-25-6-1 15,22 9 0-15,-22-9 1 16,20 3-1-16,-20-3 1 0,16 7-1 16,-16-7 2-16,13 6 0 15,-13-6 1-15,0 0 0 16,17 5-1-16,-17-5 0 15,0 0 1-15,17 8-2 16,-17-8 1-16,13 8-1 16,-13-8 0-16,0 0 4 15,0 0-2-15,15 9 2 16,-15-9 0-16,0 0 1 16,0 0 0-16,0 0-1 15,0 0 0-15,0 0-1 16,0 0 1-16,0 0-2 15,0 0 0-15,0 0-2 0,0 0 2 16,0 0-2-16,0 0-1 16,0 0-4-16,0 0-10 15,-7-13-18 1,7 13-50-16,0 0-2 0,0 0-8 16,0 0 33-16</inkml:trace>
  <inkml:trace contextRef="#ctx0" brushRef="#br1" timeOffset="159935.6098">4163 7408 1 0,'-13'-21'58'16,"3"6"22"-16,-6-1-27 15,16 16-27-15,-23-16-3 0,23 16-9 16,-9 19-7-16,10 5-4 15,7 15-3 1,2 9-2-16,3 14 0 0,1 7 0 16,2 10 0-16,0 2 3 15,-3 4 0-15,-5 3 1 16,-3-6 1-16,-4-1-1 16,-2-3 2-16,-4-1-2 15,0-8 1-15,-2-7-3 16,1-7-8-16,0-15-13 15,3-1-27-15,-1-19-26 16,4-20-4-16,-5-17 33 16</inkml:trace>
  <inkml:trace contextRef="#ctx0" brushRef="#br1" timeOffset="160386.4222">4125 7536 13 0,'4'-19'87'0,"-2"1"-3"15,-2 18-7-15,9-15-69 16,-9 15-2-16,27 35-2 16,-4 4-3-16,6 14-1 15,4 12 0-15,9 11 0 16,0 8 1-16,3 4 0 15,-2 0 0-15,0 0 0 16,-3-4 0-16,-2-5 0 0,-3-4 2 16,-8-5-3-16,0-10 0 15,-3-8-1-15,-1-9 0 16,-3-11-1-16,0-15 4 16,-3-14-2-16,-1-17 1 15,-1-19 0-15,-4-19 0 16,-2-15 2-16,-5-19-2 15,-2-17 3-15,-5-11-3 16,-2-8 2-16,-2-4-1 16,-1 8 2-16,0 11-3 15,3 10 1-15,3 18 1 16,6 20-4-16,4 14-10 16,9 24-33-16,0 10-33 0,8 14-7 15,-1 5-5-15</inkml:trace>
  <inkml:trace contextRef="#ctx0" brushRef="#br1" timeOffset="161054.6086">5072 8070 9 0,'-13'13'92'0,"13"-13"-3"16,-19 0-5-16,6-6-71 15,13 6-7-15,-15 9-9 16,14 4-4-16,-2 4-2 16,3 6 0-16,-1 6 0 15,2 1-1-15,-1 3 4 16,2 2 3-16,0-2 3 15,3-2 3-15,-1-7 2 16,2-4-2-16,0-5 2 16,-6-15-1-16,16 11 0 15,-16-11-2-15,17-17 1 16,-8-2 0-16,-4-4-1 0,-3-3 1 16,-1-6-2-16,-5 2 2 15,-5 1-1-15,-1 3 0 16,-3 6-2-16,0 7 0 15,0 6 0-15,13 7-1 16,-22 4 0-16,22-4 0 16,-12 26 1-16,10-8 1 15,4 0 0-15,5 0-1 16,4 0 1-16,7-5 1 16,5-3-2-16,8-4 0 15,5-6-1-15,8-7 1 16,2-3 0-16,0-5 1 0,2-2 1 15,-4 0-1-15,-2 1 3 16,-6 0-2-16,-4 5 2 16,-4 5-2-16,-3 4 1 15,-3 11-3-15,-2 5 2 16,-1 9-3-16,-4 3-3 16,-2 12-1-16,-5-2-4 15,-2 9-6-15,-8-6-9 16,2 3-15-16,-8-15-35 15,-2-1-4-15,-6-14 24 16</inkml:trace>
  <inkml:trace contextRef="#ctx0" brushRef="#br1" timeOffset="161263.0171">5059 7877 10 0,'-19'-29'92'16,"4"3"-1"-16,4-6-8 16,4-1-65-16,8 10-11 15,9 5-5-15,8 14-8 16,5 4-10-16,14 16-9 16,1 0-15-16,9 14-17 15,-1-1-21-15,4 6 2 0</inkml:trace>
  <inkml:trace contextRef="#ctx0" brushRef="#br1" timeOffset="161461.0449">5178 8901 58 0,'-26'33'96'16,"6"-13"-24"-16,4-12-62 16,16-8-88-16,3 15-8 0,13-12 15 15</inkml:trace>
  <inkml:trace contextRef="#ctx0" brushRef="#br1" timeOffset="163621.2227">6346 8304 1 0,'0'-28'50'0,"-2"2"30"15,-5-4-8-15,-3 4-64 16,0 4-5-16,-3 4-1 16,-4 6-2-16,-7 8 0 0,-4 5-1 15,-7 6 2-15,-4 6 1 16,-1 6 4-16,-2 3 1 15,3 7 2-15,3 4 1 16,4 4 0-16,6 4-1 16,7 2 0-16,6 3-1 15,9 0-5-15,4 3-5 16,7-5-3-16,6-10-5 16,4-8 0-16,7-11-1 15,-1-18 0-15,4-20 2 16,-1-19 3-16,1-14 3 15,-2-12 2-15,-5-13 3 0,-1-11 3 16,-6-6-1-16,-3-3-2 16,-4 4 3-16,-2 7-2 15,-1 11 0-15,0 7 0 16,-2 10 1-16,2 14-3 16,0 17 1-16,3 15 0 15,-6 16-2-15,13 13 0 16,-7 11 1-16,-1 14 0 15,0 11 0-15,-2 8-1 16,-2 13 4-16,0 3 1 16,-1 5 0-16,0 0 2 15,0 0-1-15,2 0-1 16,1-6 0-16,3-3 1 0,4-11-6 16,1-9 0-16,4-10 0 15,1-6-1-15,2-15-1 16,1-10 1-16,0-9 0 15,0-11 0-15,-1-8 1 16,0-7-2-16,-3-8 1 16,0-4-2-16,1-3 1 15,-3-3-1-15,3 2-1 16,-2 1 0-16,-1 5 4 16,0 8 0-16,-3 3 3 15,0 7 0-15,-10 19 2 16,13-10 0-16,-13 10 1 0,7 29 0 15,-2-3-3-15,1 4 0 16,-1 9-4-16,4 3 1 16,0 1-1-1,-1-1 1-15,2-3 0 0,2-6-1 16,-2-2 1-16,2-7-1 16,-2-7 1-16,-10-17-1 15,23 13 1-15,-10-15 0 16,1-9-1-16,1-9-1 15,2-6-2-15,-1-7-2 16,1-4 2-16,0-4-2 16,1-1 2-16,-4 2-1 0,-2 4 3 15,-2 4 2-15,-3 9 3 16,0 4 1-16,-7 19 1 16,9-16-1-16,-9 16 0 15,13 12 0 1,-4 5-3-16,2 3 0 0,1 4-1 15,2 3 0-15,0 3-1 16,1 3 2-16,-2-1-1 16,1-1 0-16,-2-7 1 15,-1-2-2-15,-1-2 1 16,-1-7-1-16,-9-13 2 16,19 7-2-16,-19-7 0 15,20-29 0-15,-8 5-1 0,1-7 1 16,0-6 1-16,1-1-1 15,0-1 1-15,-1 6 0 16,0 4 1 0,-1 11 0-16,-12 18 0 0,22-10 0 15,-22 10 1-15,21 27-1 16,-11 0 0-16,2 7-1 16,1 4-2-16,-2 1 0 15,1 0 0-15,0-4 0 16,-2-5 0-16,-2-5-1 15,0-11 1-15,-8-14 3 16,0 0 1-16,15-1 0 16,-10-15 1-16,-2-6-2 0,1-5 2 15,-1 2-2 1,1-5 2-16,3 4-4 16,-2 3 0-16,2 1-1 0,2 7 1 15,4 4-1-15,0 7 0 16,5 0 0-16,2 4-1 15,5 1 2-15,1-1 1 16,3 3 0-16,5-1 0 16,3-2 0-16,1-3 1 15,1 0-1-15,0-6 2 16,-1-1-2-16,-1-6 1 16,-5 0 0-16,-6-2-1 0,-6-3 1 15,-7 1-1-15,-7-2 1 16,-7-1 0-1,-7 2 0-15,-6 2 0 16,-5 2-5-16,-5 8 6 0,-4 3 0 16,1 8-1-16,-5 6 0 15,3 10 0-15,3 8-1 16,3 7-1-16,6 9 7 16,4 5-8-16,6 12 1 15,10 11 0-15,7 9 1 16,11 13-1-16,5 6 2 15,8 5 1-15,3 4 0 16,2 1 0-16,1-3 0 16,-4-4-1-16,-1-7 2 15,-7-10-2-15,-7-9-1 16,-6-6 1-16,-8-10 0 0,-7-13 0 16,-9-5 1-16,-7-12-1 15,-14-11-1-15,-8-9 2 16,-8-9-1-16,-3-9 1 15,-3-7-1-15,0-5-1 16,5-5 0-16,3-7 0 16,10-1-1-16,8 0 0 15,10-2 0-15,9-3-1 16,7 0 2-16,10 0 0 16,7 0-1-16,12 3 2 15,9 0-1-15,6 6 0 16,7 4 0-16,5 4-1 15,0 6 0-15,3 4 0 0,-1 2-2 16,-4 6 3-16,-8 3-3 16,-3 5-1-16,-5-1-7 15,-10 3-10-15,-9-5-21 16,-6 6-40-16,-13-7-4 16,-19 13 22-16</inkml:trace>
  <inkml:trace contextRef="#ctx0" brushRef="#br1" timeOffset="164458.5988">4714 8976 22 0,'-29'9'69'16,"0"2"-13"-16,-1-4-14 16,4 4-9-1,1-6-10-15,5 2-5 16,7-2-8-16,13-5-4 0,0 0-4 15,0 0-2-15,17 8-1 16,7-8 0-16,3 0 1 16,8 0 0-16,2-1 2 15,6 1 0-15,6 1 0 16,8 1 0-16,3 2-1 16,12 3-1-16,12 5-1 15,8 1 3-15,7 6-4 0,6 2 2 16,5 1-1-16,2-3 0 15,9-2 1 1,-1-4 0-16,-3-6 0 16,-6-5-2-16,2-5 3 0,-5-6 0 15,-6-1 2-15,-4 0 0 16,-10 1 3-16,-5 4-2 16,-4 2 0-16,-3 4 0 15,-6 2-2-15,-5 0 1 16,-5 3-4-16,-6-2 0 15,-10-1-6-15,-9-2-5 16,-9 4-19-16,-13-10-48 16,-13 5-5-16,0 0-4 0,-16-5 78 15</inkml:trace>
  <inkml:trace contextRef="#ctx0" brushRef="#br1" timeOffset="169220.1633">3063 10086 92 0,'-7'15'88'0,"7"-15"-1"16,-14 16-7-16,3-3-63 16,4 5-8-16,3 2-5 15,1 6-4-15,2 1 0 16,2 6-2-16,0 1-2 15,2 0-2-15,0-4-2 16,3 2-12-16,-5-10-13 16,7 5-36-16,-8-27-8 15,7 20-1-15,-7-20-1 16</inkml:trace>
  <inkml:trace contextRef="#ctx0" brushRef="#br1" timeOffset="169523.3782">2765 10039 98 0,'-41'-8'90'15,"6"5"-4"-15,-5-6-3 16,11 1-61-16,3 3-12 16,10 1-4-16,16 4-5 15,-17 7-2-15,17-7-2 16,14 20-1-16,7-4-1 15,5 0-1-15,10 1 1 0,6-2 1 16,5-4 0-16,2-3-1 16,2-6 0-1,-2-3 0-15,-3-6-5 0,-4-5-4 16,-3 4-10-16,-9-7-13 16,0 11-23-16,-8-3-10 15,-2 8 0-15,-4 8 7 16</inkml:trace>
  <inkml:trace contextRef="#ctx0" brushRef="#br1" timeOffset="169856.66">2740 10690 123 0,'0'0'94'0,"-14"12"-5"16,14-12-5-16,-13-5-75 15,13 5-2-15,0 0-5 16,26-16-3-16,-3 11-4 0,5-3-4 15,7 3-3-15,1-7-5 16,9 6-7 0,-6-7-18-16,7 3-34 15,-8-4 0-15,-1-1 0 0,-5-3 7 16</inkml:trace>
  <inkml:trace contextRef="#ctx0" brushRef="#br1" timeOffset="170924.1133">3487 9986 32 0,'0'0'82'0,"0"0"-6"16,10 14-5-16,-10-14-54 16,0 0-15-16,0 0-4 15,0 0-1-15,0 0 2 16,0 0 2-16,0 0 4 16,0 0 2-16,0-18 4 15,0 18 2-15,-7-21 2 0,7 21-1 16,-11-30-3-1,4 14-2-15,-2-4-3 16,0 1-3-16,-2 1 0 16,-1-1 0-16,-2 0-1 0,-1 0 1 15,-2-1-1-15,-5 1 4 16,-1 3 1-16,-3-2-1 16,0 0 0-16,-3 0-6 15,-2 2 0-15,-4-2-1 16,-2 4 0-16,-4-2-4 15,-2 5 0-15,-6 3 1 16,-5 1-2-16,-3 4 7 16,-1 3-2-16,0 3 0 15,1 3 1-15,0 3 7 16,2-1 4-16,6 4-2 16,3 5 3-16,7 3 0 15,2 1-1-15,2 2 1 0,3 0 0 16,4 3-9-16,0 0-4 15,2 1 2-15,2-4-2 16,2 2-1-16,2 4 1 16,1 1 0-16,5 4-1 15,2 3 0-15,3 6-1 16,5 3 2-16,3 4-2 16,2 2 1-16,3 0-1 15,4 0 2-15,3 2 4 16,2 2-1-16,4-1 0 15,4-2 0-15,0 2 1 16,4-2-1-16,1 2 1 0,0-1-2 16,4-2-2-16,0-5-7 15,4-2 0-15,0-3 0 16,4-3 1-16,1 0 0 16,4-6-1-16,3-1 0 15,6-6-1-15,3 0 9 16,3-3 0-16,1-3-1 15,1-1 1-15,1-9-1 16,0-3 1-16,1-4-3 16,-3-6 0-16,-2-10 0 15,0-7 0-15,0-6 1 16,4-6 1-16,1-4 0 16,0-4-1-16,-4-2 5 0,0-4 0 15,-5 2 1-15,-3-1-2 16,-5-1 1-16,-7 0-2 15,-5-3 1 1,-4 3 0-16,-6 0-2 0,-6 0-2 16,-5 2 1-16,-5 2 2 15,-4 3-1-15,-10 3 2 16,-6 0-2-16,-9-1 1 16,-7-1 0-16,-8-1-2 15,-10-4-9-15,0 6-32 16,-12-14-42-16,5 3-5 15,-4 7-5-15,5 7 8 0</inkml:trace>
  <inkml:trace contextRef="#ctx0" brushRef="#br1" timeOffset="178198.2335">4935 9866 1 0,'0'0'82'16,"-3"-16"-1"-16,3 16-1 15,0 0-47-15,-16-13-16 16,16 13-8 0,0 0-10-16,-3 16-4 0,3-16-1 15,7 29-2-15,-3-9 2 16,2 3 0-16,0 6 2 15,0 3 2-15,-2 3 3 16,-1 4 2-16,0 5 0 16,-2 5 0-16,1 11-2 15,-2 2 4-15,1 4-2 16,2 3 3-16,0 0-4 0,1-1 1 16,2-4-2-16,0-4 3 15,0-12-2 1,-1-8-2-16,1-5-3 15,-2-13-8-15,1-4-10 0,-5-18-17 16,0 0-35-16,0 0-2 16,-2-34-2-16</inkml:trace>
  <inkml:trace contextRef="#ctx0" brushRef="#br1" timeOffset="179427.683">4735 9832 77 0,'-5'-22'88'0,"2"0"-6"16,-3-1-6-16,3 3-71 0,7 3-1 16,-4 17-2-16,28-10-2 15,-6 15-2-15,5 8 0 16,6 3-1-16,5 4 0 15,2 2-1-15,5 1 0 16,2 2 1-16,2-4-1 16,3 2 2-16,-1 2 1 15,-1 1 1-15,-2 3-1 0,-5 4 1 16,-2 7 0 0,-8 4-2-16,-6 5 3 15,-7 3 0-15,-9 2-2 16,-9 1 6-16,-7 2 0 0,-10-5-2 15,-6-2-2-15,-11-7 0 16,-4-1-6-16,-7-9 0 16,-5-5-5-16,-1-11-4 15,-3-4-2-15,0-10 6 16,1-4 2-16,5-7 8 16,2-5 5-16,5 0 6 15,1-3 7-15,8 2-1 16,1 0 3-16,9 2-2 15,2 1-4-15,18 11-6 16,-11-19-3-16,11 19-10 16,16-22-6-16,1 9-2 15,15 0-2-15,5-4-1 0,11 0 0 16,5-2 4-16,12 1-1 16,5 1 8-16,5-3 7 15,2 4 1-15,-2-4 4 16,-1 4-4-16,-5 2 4 15,-2 1 0-15,-10 1-3 16,-6 3-1-16,-9 4-2 16,-8 0 0-16,-6 7-1 15,-7 2 2-15,-8 2 0 16,-13-6 0-16,11 26 1 16,-17-9 0-16,-7 8 0 15,-3 3 4-15,-6 3 0 0,-2 3 2 16,-4 4-2-16,-1 1 1 15,1 1-3-15,-1 1 2 16,6-4-3-16,1-5-6 16,8-3-3-1,2-6-4-15,8-4 1 0,4-19-2 16,7 16 3-16,-7-16-1 16,29-16 3-16,-9-2 1 15,3-9 3-15,4-3 0 16,2-5 5-16,0-3-2 15,-1 1 0-15,0-1 0 16,-4 8-1-16,-1 7 1 16,-6 6-1-16,-3 7 4 0,-14 10-4 15,21 3 0-15,-21-3 4 16,14 31-1 0,-8-8-1-16,-2 3 0 0,0 5-1 15,1-1 1-15,-1 0-1 16,-1-1 2-16,0-4-5 15,1-5 3-15,2-4-3 16,-6-16 0-16,16 16-1 16,-16-16 0-16,27-9-1 15,-8-7 0-15,4-6-1 16,3-6-4-16,3-6 1 16,1-9-1-16,1 4 3 0,-3-4-1 15,-3 4 4-15,-2 4-1 16,-6 8 5-16,-2 8 2 15,-5 5 0 1,-10 14 1-16,16 3-1 0,-9 12 0 16,-1 7 0-16,1 4 2 15,2 6-4-15,-2 1 1 16,3 4-2-16,0 0 2 16,0-3-4-16,-1-6-1 15,2 0-8-15,-4-7-8 16,4-1-14-16,-11-20-21 15,15 16-26-15,-15-16 0 16,11-18 11-16</inkml:trace>
  <inkml:trace contextRef="#ctx0" brushRef="#br1" timeOffset="179595.9593">6135 9886 82 0,'-20'-10'97'0,"3"2"-7"16,-1 5-18-16,18 3-97 16,-26 1-43-16,26-1-13 15,3 19-5-15,6-2 6 16</inkml:trace>
  <inkml:trace contextRef="#ctx0" brushRef="#br1" timeOffset="179911.1622">5888 11189 100 0,'-13'26'97'0,"-3"-8"-6"16,5-5-14-16,11-13-96 15,0 0-36-15,0 0-28 16,0 0-4-16,0 0-6 15</inkml:trace>
  <inkml:trace contextRef="#ctx0" brushRef="#br1" timeOffset="181148.0795">6750 10781 56 0,'0'17'91'0,"-2"-2"-7"15,2-15-8-15,0 0-78 16,0 0-9-16,0 0 0 16,0 0 1-16,0 0 1 15,16-18 2-15,-6 4 4 0,5-5 5 16,0-4 6-16,3-7 0 16,1-6 0-16,2-5-2 15,1-3-5-15,-1-7 1 16,1-2-3-16,-2-2 1 15,-2 0-3-15,-2 5 3 16,-3 3-2-16,-3 6 3 16,0 5 1-16,-3 7 0 15,-1 10 1-15,-2 4-1 16,-4 15 1-16,6-14-2 16,-6 14 0-16,0 0-2 15,0 0 0-15,13 12 0 16,-13-12-1-16,14 20-1 0,-4-6 2 15,3 4-1-15,0 0 1 16,3 7 0-16,1 1-1 16,1 1 1-16,1 1 0 15,-2-1 2-15,0 2 2 16,0-3-1-16,-2 3 0 16,-4-2 2-16,0 2 0 15,-6-2-1-15,-2 4 4 16,-6-1-5-16,-1 0 1 15,-5-2-1-15,-2 1 2 16,-5-3-1-16,0-2 2 16,-1-5-2-16,-2-5 0 0,2-2-2 15,-1-4 0-15,5 0-1 16,0-8-2-16,13 0-2 16,-14-9-2-1,14 9 0-15,-3-20-3 0,9 5 3 16,2-3-2-16,4-1-1 15,2 0 2-15,5-3 1 16,1 2 2-16,2 2-1 16,0-1 3-16,1 3-1 15,-4 3 6-15,2 0-1 16,-1 4 3-16,-4 1 1 16,2 5-1-16,-5 1 1 0,0 2 0 15,-13 0-1-15,24 10-1 16,-24-10-1-16,17 18-2 15,-17-18-1-15,19 21 0 16,-10-8 0-16,1 2 0 16,0-2 0-16,0 0 0 15,-10-13 0-15,25 24 0 16,-12-14-1-16,0 2 1 16,2-2 0-16,-2-1-1 15,2-2-1-15,-2 0-1 16,1-3 3-16,-1-2-2 15,2-2 2-15,-1-6-1 16,3-3 3-16,1-1-1 16,1-4 1-16,-1-3-1 0,0-4 1 15,-1 1 0 1,-4-1-1-16,-4-1 2 16,-5 0-2-16,-7 4 2 0,-6-1-1 15,-5 1-2-15,-9 4 2 16,-2 1-4-16,-4 0 4 15,-1 4-3-15,-3 4 4 16,1 0-6-16,0 4 5 16,4 4 3-16,0 1-5 15,2 5 4-15,3 5-7 16,-1 1 0-16,3 2-13 0,0-1-7 16,12 3-31-1,-4-7-25-15,13-12-1 16,-6 15 14-16</inkml:trace>
  <inkml:trace contextRef="#ctx0" brushRef="#br1" timeOffset="181462.1985">7353 10221 14 0,'-13'-1'87'0,"-3"-4"-1"16,3 1-2 0,13 4-58-16,-20-10-13 15,20 10-8-15,-7-14-9 16,7 14-10-16,17-13-6 0,-1 7-3 16,0-6-1-16,5 4 1 15,1-3 4-15,1 4 5 16,0 2 8-16,-4 0 6 15,-2 2 3-15,-1 5 2 16,0 1-9-16,0 4-23 16,-3-1-30-16,4-1-6 15,-3 0 39-15</inkml:trace>
  <inkml:trace contextRef="#ctx0" brushRef="#br1" timeOffset="181620.4468">7771 9878 21 0,'15'-5'92'16,"-15"5"-5"-16,14 3-5 15,-14-3-65-15,6 19-62 16,2 7-33-16,-2 7-6 16,-3 5-6-16</inkml:trace>
  <inkml:trace contextRef="#ctx0" brushRef="#br1" timeOffset="182978.7329">8151 10377 1 0,'0'0'69'16,"0"0"13"-16,-5-13 0 16,0 0-46-16,-1-1-16 15,1-2-10-15,1-2-5 16,6 0-2-16,2 0-4 16,2 1-2-16,4 3 1 15,-10 14-3-15,24-15 2 16,-8 14 0-16,2 1 0 15,-3 7 0-15,0 2 1 16,1 4 1-16,-2 1 0 16,-1 6-1-16,-3 5-2 0,0 4 3 15,-2-1 1 1,-3 3-1-16,-2-1 0 0,-1 0 1 16,-4-2 2-16,-2-7 3 15,1-3 4-15,3-18-2 16,-7 18 0-16,7-18-1 15,0 0-1-15,-10-12-1 16,10-4-4-16,0-7 0 16,3-5-3-16,-1-2 0 15,1-3-2-15,5 1 4 16,-1 0-3-16,4 5 2 16,2 4 1-16,0 5-2 0,2 8 2 15,1 4 0-15,-1 5-1 16,3 7 0-16,-2 8 1 15,1 5 1-15,-3 8-1 16,4 4 1 0,-2 3 1-16,-2 2-2 0,0 2 2 15,-1-1-4-15,-1-6 2 16,-2-2-5-16,-1-11 2 16,-1-3-4-16,-8-15-1 15,16 8 2-15,-16-8 0 16,20-24 3-16,-8 2-5 15,2-5 8-15,1-3-3 16,1 1 6-16,0-3-5 0,-1 6 3 16,-2 3-5-16,2 8 1 15,-2 2-2-15,1 12-4 16,-14 1 1 0,25 10-2-16,-12 0 4 0,0 0 3 15,0 3 2-15,-13-13 3 16,24 26 7-16,-24-26-1 15,22 18 2-15,-22-18-1 16,24 8-2-16,-9-6-3 16,2-4 0-16,-1-4-1 15,1-2-3-15,-1-5 4 16,-1-4-2-16,-2-2 3 0,0-1 4 16,-6-1-1-16,-3 4 3 15,-2 1-1-15,-2 16 3 16,-2-20-5-1,2 20 2-15,0 0-4 0,-20 19-5 16,10 0 0-16,-2 1 0 16,1 4-2-16,-2 4 0 15,3 1 0-15,0-1 1 16,2-5-1-16,4-4 5 16,4-3-6-16,0-16-1 15,6 17 0-15,-6-17 1 16,13 2 1-16,-13-2 1 15,17-15-1-15,-17 15 2 0,17-20 2 16,-17 20 1 0,18-20 1-16,-18 20 0 15,14-14 0-15,-14 14-2 16,0 0 2-16,16 0-2 0,-16 0 0 16,10 23 1-16,-3-6-1 15,-1 3-1-15,3 3-2 16,-1 2 3-16,3-2-3 15,-1 0 2-15,0-6-2 16,-10-17 0-16,21 18-2 16,-21-18-10-16,25-15-31 15,-16-12-36-15,2-15 0 16,-1-17 7-16</inkml:trace>
  <inkml:trace contextRef="#ctx0" brushRef="#br1" timeOffset="185100.649">9244 9693 11 0,'-20'-22'94'16,"20"22"-4"-16,-19-21-3 0,19 21-66 15,-15-20-11-15,15 20-8 16,0 0-6-16,17 0-1 16,3 10-4-16,-1 4 1 15,5 9 0-15,1 3 1 16,4 9 1-16,-3 4 4 15,0 7 2-15,-3 4-2 16,-4 5 1-16,1 2 2 0,-3 0-2 16,0 1 1-16,-1-3-1 15,-1-5 2 1,-1-1 0-16,-2-7 0 16,-4-9 2-16,-1-4 0 0,-2-10 2 15,-1-3 0-15,-4-16 3 16,0 0-4-16,0 0 2 15,0 0-2-15,-3-17 1 16,3-1 0-16,0-2-2 16,2-3-1-16,-1 0 0 15,3 3 0-15,2-6-3 16,7 8 5-16,2 1-5 0,2 4-1 16,6 4-2-16,-1 5 2 15,4 6-2-15,-2 2 2 16,-1 7-1-1,-1 4 0-15,-5 5 2 0,1 2 2 16,-5 7 3-16,-2-5-4 16,-1 5 2-16,-1-2 3 15,-2-1-3-15,0 0 3 16,2-4-4-16,0-3 2 16,-4-6-5-16,5 0 6 15,-10-13-5-15,18 10-1 16,-18-10 0-16,19 0 1 15,-19 0-1-15,18-12-3 16,-18 12 5-16,20-27-5 16,-8 7 4-16,0-5-3 15,2-2 2-15,-1-5-5 16,4 0 4-16,1-4-1 0,-1 1 2 16,0 7 4-16,-4 3 0 15,-1 5 2-15,-5 4 2 16,-7 16 4-16,0 0-2 15,0 0 2-15,0 0-3 16,-13 7-3-16,3 6-2 16,0 0 0-16,3 3-3 15,-2 0-1-15,5 0 0 16,1 1 0-16,4 0-1 16,2-1 2-16,3 3 0 15,-2 0-1-15,0-2 0 16,-1 0 4-16,0-4-3 15,0 0-1-15,-3-13 2 0,3 16-4 16,-3-16 3-16,0 0-1 16,1-20 2-16,2 7-3 15,-1-3 4-15,-1 3 2 16,1-1-3-16,1 1 5 16,-3 13-3-16,5-13 1 15,-5 13-2-15,0 0 0 16,16 22-2-16,-7-8-2 15,2 5 1-15,1-1 3 16,4 4-3-16,0 0 3 16,-2-5-3-16,2 3 4 15,-2-8-3-15,-1-2 5 0,0-4-4 16,-13-6-1-16,21 5 1 16,-21-5 1-16,17-4-1 15,-17 4-4-15,14-19 6 16,-6 2-6-16,0 3 6 15,-1-7-5-15,1 1 4 16,0-1-4-16,1 2 1 16,1 1-1-16,-1 4-3 15,-9 14 2-15,21-19-2 16,-21 19 3-16,22-3-1 16,-22 3 0-16,22 13 1 15,-22-13 2-15,17 23 1 16,-8-7 1-16,-2 0-2 0,0 0 0 15,0 0 0-15,-1-2 2 16,-6-14-3-16,10 21 2 16,-10-21-5-16,0 0-1 15,20-2 3-15,-20 2-2 16,25-26 3-16,-8 7 0 16,2-2 5-16,3-2-1 15,-1 1 5-15,2 2 3 16,0 4-4-16,0 9 2 15,-2 4-5-15,-1 6-4 16,0 7-14-16,-1 3-8 16,2 4-9-16,-5 0-15 0,2 2-11 15,-8-1-19-15,-4-3 33 16</inkml:trace>
  <inkml:trace contextRef="#ctx0" brushRef="#br1" timeOffset="185346.5765">9930 9970 16 0,'-44'-35'86'0,"14"-5"-3"15,10-8-5-15,14-2-73 0,6-6-6 16,10 5-5-1,5 2-1-15,12 9-3 0,2 7-4 16,14 17-7 0,1 8-16-16,7 20-29 0,3 13-8 15,2 12 43-15</inkml:trace>
  <inkml:trace contextRef="#ctx0" brushRef="#br1" timeOffset="185512.9097">10559 10754 60 0,'-12'28'90'0,"-1"-12"-17"16,13-16-48-16,-26 8-110 0,26-8-7 15,-18-22 22-15</inkml:trace>
  <inkml:trace contextRef="#ctx0" brushRef="#br1" timeOffset="185915.2069">9192 10086 6 0,'-23'-9'89'0,"6"2"-1"16,-2-6-2-16,6 1-55 15,6-2-9-15,10-4-8 16,10-3-6-16,13 1-3 0,11-2-4 16,12 2-7-16,12 5-9 15,3-2-23-15,13 5-49 16,3 1 0-16,-1-2-7 15,-2-3 72-15</inkml:trace>
  <inkml:trace contextRef="#ctx0" brushRef="#br1" timeOffset="198168.597">31176 4398 1 0,'-15'11'76'0,"15"-11"11"15,-13 0-2-15,13 0-65 16,0 0-12-16,-4-13-4 15,4 13-3-15,0 0-1 16,0 0-1-16,0 0-1 16,19-4 2-16,-19 4-2 15,20 4 0-15,-20-4-1 16,24 2 1-16,-8-2 0 16,3 1 0-16,0-1 0 15,1-1-2-15,6-1 1 16,3-2 0-16,3 0 0 0,2-1 0 15,2 0 0-15,3-3 6 16,3 1 3-16,3 1-1 16,0 2 0-1,1 1 0-15,1 3 0 0,1 0 1 16,1 0-1-16,3 3-7 16,-1-1-2-16,-2-1 1 15,-6-1 1-15,-1 0-2 16,-6-1 2-16,0-2-2 15,-3-2 3-15,-13 2-2 16,-1 1 3-16,0 0 0 16,-5 1 1-16,-14 1 1 0,0 0 9 15,0 0 1-15,0 0 0 16,46-6-8-16,-46 6-3 16,0 0-4-1,0 0-5-15,0 0-24 0,0 0-53 16,15 0-12-16,-15 0 20 15,-10-13 77-15</inkml:trace>
  <inkml:trace contextRef="#ctx0" brushRef="#br1" timeOffset="199213.4948">31487 2765 1 0,'0'0'73'15,"0"0"1"-15,-4-16-29 0,4 16-19 16,-6-18-7 0,6 18-7-16,2-13-2 15,-2 13-3-15,0 0-3 16,0 0-2-16,0 0 0 0,0 0 1 16,0 0-3-16,0 0 0 15,0 0 0-15,0 0-1 16,0 0 0-16,19-8 1 15,-19 8-2-15,17 5-2 16,-4-5 1-16,8-1 6 16,5 1-3-16,-1 0 2 15,8-4-3-15,-3-1 2 16,7 0 1-16,0-1 1 16,5 1-1-16,-2 3-5 15,1-6 1-15,1 1 2 16,-2 4 0-16,-1-1-1 15,0 3 1-15,-2-1-1 0,-8 2 1 16,-3-3-2-16,4 2-1 16,-5-1 0-16,-25 2 6 15,0 0 1-15,78-16-2 16,-78 16 4-16,62-11-1 16,-62 11 1-16,0 0-1 15,81-3 1-15,-81 3-6 16,0 0 0-16,65 4 1 15,-65-4-2-15,0 0-2 16,0 0-9-16,0 0-20 16,0 0-42-16,0 0-7 15,0 0 0-15,0 0 64 0</inkml:trace>
  <inkml:trace contextRef="#ctx0" brushRef="#br1" timeOffset="251424.7266">3132 12577 41 0,'0'0'91'0,"-20"8"-3"15,20-8-3-15,-16 8-66 16,16-8-9-16,-4 20-8 16,4-4-7-16,6 7-4 15,0 2-1-15,2 8 4 16,-1 0 1-16,4 8 2 15,-4 1 2-15,-1-2 7 16,-2 2 2-16,-1-5 4 0,0 4 0 16,-2-8-4-1,2 0-4-15,-3-6 3 16,4-2-4-16,-2-8-1 0,2-1-3 16,-4-16-4-16,7 19-6 15,-7-19-8-15,0 0-9 16,0 0-20-16,0 0-29 15,13-2-6-15,-13-10 0 16</inkml:trace>
  <inkml:trace contextRef="#ctx0" brushRef="#br1" timeOffset="251774.8248">3280 12712 51 0,'0'0'89'16,"0"0"-2"-16,-15-16-7 16,15 16-62-16,0 0-10 15,-13-2-7-15,13 2-8 16,0 0 3-16,16 25-4 16,-7-12 0-16,1 5 4 15,-2 3 2-15,3 5 4 16,-3 4-1-16,-2 2 6 15,0 4-4-15,-3 0 4 16,0 3-1-16,-1-3-3 16,1 4-2-16,-1-8-1 15,2-2-2-15,0-2-5 0,1-8-7 16,2 0-8-16,-7-20-12 16,14 19-14-16,-14-19-32 15,13-9-1-15,-10-7 39 16</inkml:trace>
  <inkml:trace contextRef="#ctx0" brushRef="#br1" timeOffset="252174.7158">2743 12572 30 0,'-17'4'94'0,"1"-8"-5"16,16 4-5-16,-19-19-71 16,22 2-7-16,13 4-4 15,8 1-2-15,9 5-2 16,8 1 1-16,4 6-2 15,5 0 0-15,3 6 1 16,2-3 0-16,-4 1 3 16,-4-1-1-16,0-5-1 0,-3 0-1 15,-5-6 3-15,-1 3 0 16,-7-3 0-16,-2 5 0 16,-4 1-6-16,-2 2-7 15,-3 5-22-15,-4 0-41 16,1 8-3-16,-5 0-3 15,-2 0 60-15</inkml:trace>
  <inkml:trace contextRef="#ctx0" brushRef="#br1" timeOffset="252646.0743">2938 13468 50 0,'-16'17'89'16,"16"-17"-4"-16,-25 7-8 15,25-7-68-15,-1-17-4 16,14 4-4-16,8 0-2 16,5 0 1-16,6 0-2 0,1 1 2 15,3 4 0-15,2 3 3 16,-2 4 1-16,0 1 0 16,-3 0-3-16,3 1 2 15,-4-1 0-15,3 2-2 16,-2-2 1-16,0-2-1 15,0 1 1-15,2-2-2 16,-5 0 3-16,-2 2-2 16,-1-2 0-16,-5 1 2 15,-4 4-3-15,-5-2 0 16,-13 0-8-16,16 3-5 16,-16-3-19-16,0 0-43 0,0 0-7 15,0 0-5-15,0 0 40 16</inkml:trace>
  <inkml:trace contextRef="#ctx0" brushRef="#br1" timeOffset="254108.9305">4076 12693 8 0,'0'0'81'0,"0"0"-4"16,0 0-5-16,-13 1-60 15,13-1-5-15,0 0-2 16,2-19-3-16,-2 19 0 16,2-17-2-16,-2 17 0 15,0-26 1-15,2 10-2 16,-2-4 3-16,1-2-1 0,-1-2 2 16,0-3 2-1,-3-1 2-15,3 1-1 16,-5-1 1-16,0 5 2 0,-3-3-2 15,-1 3 1-15,-4 3-4 16,0 0 2-16,-3 1-3 16,-3 0 0-16,-1 0-1 15,-4-1-1-15,-2 2 0 16,-5-3 0-16,0 1 1 16,-5 4-1-16,-2-3 0 15,-5 5 0-15,1 0 3 16,0-2-5-16,-1 4 4 0,4 1-2 15,1-2 1 1,2 0 1-16,3 0-1 16,6 0 2-16,-2-2-2 15,-3 5 8-15,-1 0-5 0,0 1 1 16,-3 5-1-16,-2 3-1 16,-1-1-1-16,-4 5 1 15,-2 1-1-15,-2 1-5 16,-3-1 2-16,-6 3-1 15,1 1 0-15,-1 0 1 16,0 4-2-16,2-1 0 16,1 5-1-16,4 0 8 15,1 1-1-15,8 4 1 16,1 0 0-16,3 2-1 16,0-1 2-16,1 2 0 15,5 0 0-15,1 0-7 16,3 3-1-16,2 2 0 0,-2 2 1 15,1 3-2-15,2 5 1 16,1 4-1-16,1 4 0 16,1 2 1-16,-1 4-2 15,4 0 2-15,5 4 5 16,2-4-1-16,3-5 1 16,3 1 0-16,4-4 0 15,0-4 0-15,7 1 1 16,3-1-2-16,3-4-2 15,3 2-1-15,4 4 0 16,3 1 1-16,3 2-1 16,2 0 1-16,-2 3 0 0,0 2 0 15,1-2 0-15,-2 1 1 16,-1 1 3-16,-1-4 0 16,0 1 1-16,-1-3-1 15,4-2-7-15,3-3 1 16,0-2-1-16,2-2 0 15,4-3-5-15,7-4 1 16,5-5-1-16,7-3 0 16,4-3 9-16,1-2-1 15,3 0 0-15,1-3 1 16,1-4 1-16,-4-2-2 16,-2 2-3-16,-3-4 0 15,-3 0 0-15,-3-4-1 0,1 1 1 16,-1-8-1-16,6 2-1 15,1-7 2-15,-1 4 3 16,2-3 1 0,-3-1 0-16,1 0 0 0,-3-3-1 15,-3 1 0-15,-7-4 2 16,-4 2-2-16,-4-5 2 16,-3 0-3-16,-4-3 1 15,-1-3 2-15,0 0-3 16,-2-6-1-16,-2 0-3 15,0-4 3-15,-2 0-2 16,-1-4 3-16,-1-3-5 0,1-8 3 16,-3-1 1-16,-2-3 3 15,-1 0 0-15,0 1 0 16,-1 2 1 0,-3 3-1-16,-4 4 3 0,-3 6-3 15,-4 7 2-15,-2 5-1 16,-6 2 2-16,-2 2-2 15,-2 2 0-15,-2 0-2 16,-1 1-2-16,-2 1-1 16,3 2-12-16,-1-6-25 15,8 10-49-15,-2-7 0 16,3 4-9-16,-2-4 45 16</inkml:trace>
  <inkml:trace contextRef="#ctx0" brushRef="#br1" timeOffset="260894.9735">5209 12414 14 0,'0'0'90'16,"-18"-10"-4"-16,18 10-5 15,-20-4-59-15,20 4-15 16,0 0-8-16,0 0-6 15,0 0-1-15,-3 17-1 16,11-2 0-16,-6 2 3 16,6 3 4-16,-5 5 6 15,-1-1 2-15,1 7 3 16,-3-3-1-16,2 6-1 0,-2-1 1 16,3 3 0-16,-1 7-4 15,4 2-2-15,0 0 1 16,3 2-3-16,1 1 1 15,3-2-1-15,-2 2 1 16,2-4-2-16,-3-9 3 16,-2-3-1-16,-3-5 0 15,0-4 1-15,-4-7 0 16,-1-16-4-16,-4 19-8 16,4-19-12-16,0 0-27 15,-15-5-32-15,11-8-1 16,-7-5 3-16</inkml:trace>
  <inkml:trace contextRef="#ctx0" brushRef="#br1" timeOffset="261229.2557">4845 12517 22 0,'-39'-5'93'15,"2"-2"-5"-15,3-3-2 16,4-1-62-16,7-7-13 16,10-3-2-16,7-2-5 15,11-3-3-15,8 0-3 0,10-3-1 16,6 0-1-16,10-1 1 16,5 2-2-16,5 2 3 15,6 3-1-15,1 3 1 16,5 4-1-16,2 4-1 15,1 5-2-15,-2 7-4 16,-3 3-8-16,3 10-18 16,-7 2-22-16,1 11-20 15,-7 5 0-15,-2 7 56 16</inkml:trace>
  <inkml:trace contextRef="#ctx0" brushRef="#br1" timeOffset="261912.0732">5686 12762 84 0,'0'0'89'0,"0"0"-2"15,0 0-34-15,-14 7-52 16,14-7-5-16,0 0 2 15,0 0-3-15,0 0 0 16,0 0 2-16,0 0 0 16,0 0 4-16,0 0 4 0,0 0 2 15,-2 22 0-15,-2-8-1 16,3 9-1 0,-1 3-2-16,4 5-1 15,5 2-2-15,3 3-3 16,4-4-1-16,5-3 1 0,1-1 0 15,1-10 0-15,-3-4 3 16,0-7-1-16,-18-7 2 16,20-8 2-16,-19-7 2 15,-5-2-2-15,-5-6 1 16,-5 0 0-16,-5-3-3 16,-1 1 0-16,-2 4-2 0,1 0-1 15,0 7 1-15,4 4 0 16,3 6-3-16,14 4-1 15,-18-5-3 1,18 5 2-16,0 0 0 0,0 0 0 16,0 0 1-16,15 10-1 15,1-10 3-15,2 0 1 16,5-4 4-16,5-8-3 16,4-2 2-16,4-6-1 15,4-2-3-15,3 1 4 16,1 0-2-16,-1 4 3 15,2 7 0-15,-1 13 5 16,-2 10-4-16,-3 7-1 16,-3 6 1-16,-3 6-4 15,-4 2 1-15,-4 4-4 16,-6-1-3-16,-5-5-6 16,-5-2 1-16,-6-1-5 0,-5-3-11 15,-6-4-22-15,-3-3-24 16,-3-3-2-16,-6-9 64 15</inkml:trace>
  <inkml:trace contextRef="#ctx0" brushRef="#br1" timeOffset="262102.6471">5740 12704 35 0,'-32'-26'94'0,"2"-1"0"15,5 4-3-15,1 4-66 0,5-5-21 16,10 3-7-16,9-2-12 16,13 9-16-16,4-2-23 15,15 7-28-15,3 4-1 16,8 0 9-16</inkml:trace>
  <inkml:trace contextRef="#ctx0" brushRef="#br1" timeOffset="262311.7416">6229 11775 88 0,'0'0'101'0,"-3"-22"-6"15,3 22-10-15,0 0-95 16,0 0-34-16,-3 47-43 15,7 5-1-15,2 15-3 16,-6 11 43-16</inkml:trace>
  <inkml:trace contextRef="#ctx0" brushRef="#br1" timeOffset="263879.5821">6794 12589 1 0,'5'-13'33'16,"-5"13"44"-16,0-26-5 16,-3 13-42-16,0-3-9 15,3 16-1-15,-4-20-3 16,4 20-5-16,0 0-2 16,0 0-3-16,0 0 0 15,-5 17-5-15,8-2-2 0,0 2-2 16,4 6 0-16,0 0 1 15,4 5 4-15,0 3-1 16,2 1 1 0,2 6-2-16,0-2 1 0,4 0-1 15,0 1 0-15,1-4-1 16,0 1-1-16,1-7-1 16,-4-4 2-16,0-6-2 15,-2-4 2-15,-15-13-1 16,20 10 1-16,-20-10-2 15,17-10 0-15,-17 10 0 16,17-30 0-16,-8 7 1 16,0-3 0-16,-1-7-2 0,2 0 1 15,-2-1 4-15,-1 6-2 16,0-1 2 0,-3 6-1-16,1 4 3 15,-2 3-3-15,-3 16 2 0,0 0-2 16,7-13-2-16,-7 13 1 15,0 0 0-15,0 0 0 16,7 13-1-16,-7-13 3 16,4 20-1-16,-1-7 2 15,0 5 0-15,2-1 0 16,-3 2-1-16,4 1 1 16,-1 1-2-16,0 3 0 0,1-4 0 15,0-2-1-15,1 0 1 16,0-1-2-16,0-2 1 15,2 0 0 1,-9-15-2-16,15 21 3 0,-15-21-3 16,13 14 2-16,-13-14-3 15,14 3 2-15,-14-3 0 16,17-10 1-16,-17 10-1 16,19-25 1-16,-9 8 1 15,-1-3-1-15,1-5 2 16,-1 1-1-16,-1-1 1 15,-2 4-3-15,1 0 5 16,-4 5-4-16,0 3 2 16,-3 13-2-16,6-13 2 15,-6 13-1-15,0 0-1 16,0 0 1-16,7 19-4 16,-7-19 3-16,4 23-1 0,-1-8 1 15,0-1-2-15,0 2 2 16,0 0-1-16,0-3 1 15,1 0 2-15,-4-13-2 16,7 23 1-16,-7-23-2 16,10 22 1-16,-10-22-1 15,13 20 0-15,-13-20 1 16,13 11-2-16,-13-11 2 0,16 8-2 16,-16-8 2-1,15 0-1-15,-15 0 1 16,16-9-1-16,-16 9-1 15,14-16 0-15,-7 3 0 0,0-1 1 16,1-4-1-16,-1-3 2 16,1 1-2-16,-2-4 2 15,0 3-1-15,0 1 1 16,-2-1 1-16,2 7 1 16,-3 1 0-16,-3 13 1 15,3-16 1-15,-3 16-1 16,0 0 2-16,0 0-1 15,0 0 0-15,0 0-2 0,0 0 0 16,1 15 0 0,-1-15-2-16,0 21 1 15,0-21-2-15,2 26 1 16,-1-11-2-16,0-1 2 0,4 2-1 16,-2-3 0-16,2 1 0 15,-5-14-1-15,21 25 1 16,-21-25-2-16,24 19 3 15,-9-12-2-15,-1-1 0 16,0-2-3-16,1-3 1 16,-15-1-3-16,24 0-5 15,-24 0-6-15,23-4-12 16,-23 4-16-16,25-13-37 16,-25 13 3-16,20-23 38 15</inkml:trace>
  <inkml:trace contextRef="#ctx0" brushRef="#br1" timeOffset="264195.3568">7206 12336 19 0,'-19'-7'99'16,"3"-4"-5"-16,4-2-6 15,1-2-57-15,7-1-30 0,6 2 1 16,6-2-5-16,5 5 0 16,3 0-6-16,4 6 1 15,1 0 1-15,4 5-1 16,-6 3 1-16,2 7-3 15,-6 3-6-15,-2 10-23 16,-13 6-36-16,-6 7-2 16,-8 5 6-16</inkml:trace>
  <inkml:trace contextRef="#ctx0" brushRef="#br1" timeOffset="266729.073">8080 13393 1 0,'-10'13'52'0,"10"-13"26"15,-17 17-22-15,17-17-27 16,0 0-11-16,-11 13-10 16,11-13-3-16,0 0-1 15,0 0-3-15,11-13 2 16,-4 0 0-16,4-10 3 0,2-9-1 15,5-7 0-15,0-6 0 16,3-14 0 0,3-6-2-16,1-10-1 0,3-7 2 15,0-3-4-15,-1-2 2 16,-1-2-1-16,0-1 0 16,2 10-1-16,-4 6 2 15,-1 15-1-15,-5 10-1 16,-4 13 2-16,-2 10 2 15,-2 10 1-15,-10 16-2 16,0 0 0-16,0 0 2 16,0 0-3-16,0 0 2 0,11 14-3 15,-11-1-1-15,3 5-1 16,-1 5 3-16,2 4-3 16,0 5 1-1,2 4-1-15,0 1-1 0,4 1 2 16,0-1 0-16,1 1-1 15,4-3-2-15,1-2 4 16,1-4-3-16,0 0 2 16,1-4-1-16,-1 0 2 15,0-3-3-15,-1-1 1 16,0 0 1-16,0 0-2 16,-2-2 1-16,-2-5 0 0,-1 2 2 15,-3 0-1 1,-3-2 1-16,-3 2 1 0,-5-1 0 15,-6-1 2 1,-2 1-3-16,-4 1 1 16,-2-1 0-16,-2-3 0 0,-1-2-2 15,1-3 0-15,2-1-3 16,3-5-3-16,14-1 0 16,-18-8-1-16,17-5-1 15,5-3 1-15,5-1 1 16,5-4 1-16,2 0 3 15,6 1 0-15,1-2 0 16,3 2 2-16,0 2-2 0,0 5 2 16,-2 0-1-16,1 5 0 15,-5 3 0 1,-1 3 2-16,-3 2 1 16,-3 4 0-16,-13-4 0 0,18 16 0 15,-18-16 2-15,15 24-2 16,-9-9 1-16,-6-15 0 15,11 26 0-15,-2-13 1 16,-9-13-1-16,13 21-1 16,-13-21-1-16,16 12 1 15,-16-12-3-15,18 6 1 16,-18-6-1-16,19-5-1 0,-19 5 0 16,18-10 3-1,-18 10 2-15,0 0 0 16,13-19 0-16,-13 19 0 15,-2-15 0-15,2 15-1 0,-9-21 3 16,1 6-4-16,-4 0-2 16,1 1-2-16,-4-5 2 15,4 3-1-15,-4-1 1 16,4 2 1-16,-2-1-1 16,13 16-2-16,-20-20 1 15,20 20-1-15,-16-10-3 16,16 10 2-16,-16 0 0 15,16 0-2-15,-15 2 1 16,15-2 1-16,0 0 2 16,-16 5-6-16,16-5-12 15,0 0-24-15,0 0-31 16,0 0-6-16,0 0 32 0</inkml:trace>
  <inkml:trace contextRef="#ctx0" brushRef="#br1" timeOffset="267029.9236">8812 12618 1 0,'-16'-18'77'0,"3"5"9"16,13 13 0-16,-26-20-55 15,16 7-13-15,-1-1-10 16,4-2-4-16,7 16-4 0,-1-23-5 15,1 23 0-15,14-13 0 16,-14 13 1-16,25-4-1 16,-9 5 2-16,0 0-2 15,1 1 1-15,0-1-4 16,3 1-5-16,-1 1-8 16,1 0-10-16,-1-6-14 15,1 7-22-15,-1-5-9 16,-2-1 63-16</inkml:trace>
  <inkml:trace contextRef="#ctx0" brushRef="#br1" timeOffset="267268.674">9130 11963 3 0,'0'-28'87'0,"-3"1"2"15,1 8-4-15,-4 0-58 16,0 2-12-16,3 4-10 16,3 13-4-16,-1-13-8 15,1 13-5-15,-2 20-3 16,-1 5 2-16,1 12-2 16,-7 8-4-16,3 7-23 15,-4 3-34-15,6-2-1 16,1-4 42-16</inkml:trace>
  <inkml:trace contextRef="#ctx0" brushRef="#br1" timeOffset="288606.7333">10554 12163 1 0,'0'0'67'0,"-14"5"23"16,14-5-10-16,-16-3-70 16,16 3-21-16,0 17-9 15,9 3-6-15,-2 0-5 16,5 11-1-16,-4 0 4 15,4 8 8-15,-1 2 13 0,-1-2 14 16,-1 1 7-16,-3-1 2 16,0-1 5-16,-2-4 2 15,2 1-1 1,-3-2 0-16,1-1-7 0,-1 1-7 16,0 3-4-16,0-3 1 15,1 3-3-15,-1-1 1 16,1 2-3-16,0 0 0 15,1 0 1-15,1-5 0 16,-2-3-1-16,0-3 0 16,1-10-9-16,-1-1-18 15,-4-15-31-15,0 0-18 16,4-14 10-16,-7-12 66 0</inkml:trace>
  <inkml:trace contextRef="#ctx0" brushRef="#br1" timeOffset="289473.6844">10477 12170 3 0,'0'0'16'16,"0"0"2"-16,0 0 0 15,0 0 3-15,0 0 2 16,0 0 0-16,0 0 2 16,0 0-2-16,0 0-2 15,0 0-5-15,0 0-4 0,0 0-3 16,0 0-5-16,0 0 0 15,0 0 0 1,0 0 0-16,0 0 0 16,0 0 0-16,0 0-1 0,0 0 0 15,18 2-1-15,-18-2 0 16,22 6-2-16,-6-3 1 16,1 4 0-16,2-1-1 15,1 1 1-15,0 1-2 16,1 3 2-16,-3 0 0 15,1 2 1-15,0 4-2 16,-2 2 0-16,2 3 1 16,-2 4-1-16,-1 4 1 15,1 2-2-15,-2 5 1 16,-4 2-1-16,-3 5 1 16,-3-1 0-16,-5 4 1 15,-4-2-1-15,-3 1 2 0,-6 1-1 16,-3-7 0-16,-3-3 2 15,-1-3-1-15,-2-6-1 16,1-3-3-16,-1-6-9 16,6-6-26-16,-5-10-43 15,3-9-4-15,1-10 20 16</inkml:trace>
  <inkml:trace contextRef="#ctx0" brushRef="#br1" timeOffset="290589.7781">10479 12748 1 0,'0'0'54'0,"0"0"20"15,0 0-41-15,0 0-16 16,-10-15-1-16,10 15-7 16,-1-16-1-16,1 16-5 15,3-26 1-15,1 12-3 16,3-2 0-16,3 0-3 16,2 0 0-16,5 0 0 0,3 3 2 15,4 3 1-15,0 2 1 16,4 2 2-16,3 0-3 15,2 3 2 1,5-3 0-16,4 2-1 0,1-3-1 16,3 0-1-16,-2-2 0 15,-1 2 0-15,-6 3 3 16,-2 1 0-16,-8 4 2 16,-9 3 0-16,-5 7 2 15,-6 2-2-15,-1 7 2 16,-5 1-2-16,1 7-3 15,0 6 1-15,0 4-4 0,2 2 0 16,1-2-3-16,0-1 3 16,3 1-2-16,-1-6 3 15,0-5 0-15,0-7 1 16,-1-4-1-16,-6-16-1 16,11 19 2-16,-11-19-2 15,0 0 1-15,16-5-1 16,-16 5-2-16,13-25 0 15,-4 1 0-15,-2-3 1 16,0-5 0-16,-1 2 0 16,0-3 2-16,-2 4 0 15,-1 2 4-15,-1 5 1 16,-1 7 1-16,-1 15-2 0,-1-14 2 16,1 14-2-16,0 0-2 15,0 0-2 1,4 16-2-16,-1 1-1 0,1 2 0 15,2 4-1-15,1 2-2 16,2 2 4-16,1 0 0 16,0 1 1-16,2-2 0 15,-1-6 3-15,4-3-1 16,0-4 1-16,6-3-1 16,-1-4 0-16,4-3 0 15,1-7-1-15,2-6 0 16,2-6 0-16,1-9-1 0,-1-5-2 15,-1-8 1-15,1-6-1 16,-6-2 0-16,-2-4 0 16,-5 6 4-1,-4 3 0-15,-7 10 4 0,-5 6 1 16,-2 9 2-16,2 16-1 16,-21 0 0-16,7 16-1 15,0 7-2-15,-1 12-2 16,2 5-4-16,0 5 1 15,3 7-2-15,1-3-2 16,5-1-3-16,4-8-4 16,1-8-4-16,8-9 0 15,-9-23 2-15,25 11 2 0,-8-22 4 16,3-5 5 0,2-6 5-16,-1-1 8 0,4 2 5 15,-5-3 1 1,2 10-2-16,-3 2-2 0,-1 10-8 15,1 6-11-15,-2 7-16 16,2 11-29-16,-3 1-30 16,0 6-2-16,-6-2 62 15</inkml:trace>
  <inkml:trace contextRef="#ctx0" brushRef="#br1" timeOffset="290774.1659">11111 12248 19 0,'-7'-31'90'16,"9"-1"-5"-16,8 0-8 16,1-2-90-16,17 8-25 15,2-2-24-15,12 19-21 16,3 14 9-16</inkml:trace>
  <inkml:trace contextRef="#ctx0" brushRef="#br1" timeOffset="291756.9093">12394 12818 1 0,'4'25'85'0,"-4"-8"3"15,0-17-12-15,0 0-67 16,0 0-34-16,0 0-1 15,0 0-1-15,15-4 4 16,-15 4 4-16,19-16 8 0,-8 2 13 16,4-7 10-16,-1-9 3 15,2-6 4-15,1-16 0 16,3-6-3-16,-1-14-5 16,3-7-3-16,-5-6-4 15,-1-5-3-15,-3 4 2 16,-1 3-4-16,-5 14 0 15,-3 11 1-15,-4 17 2 16,-3 12-1-16,-3 14 2 16,6 15 1-16,-18 13-3 15,6 7 3-15,1 12-2 16,-1 6 0-16,3 8-2 16,4 9 2-16,3 8-2 0,5 6 2 15,6 9-3-15,4 5-2 16,4 2 3-16,5-2-2 15,1-3 2-15,3-7-1 16,-2-11 2-16,2-12-1 16,-3-13 2-16,0-12 0 15,-2-18-1-15,-3-13 0 16,-5-10-2-16,-4-13 1 16,-3-1-2-16,-6-8 2 15,-2-2 0-15,-3 3 1 16,-4 0 0-16,-1 9 2 15,0 5 0-15,0 8 0 0,10 15-1 16,-12-13-1-16,12 13-3 16,0 0-1-16,12 19-1 15,1-6 0-15,5 4-1 16,4-1 0-16,5 1 2 16,5 1 0-16,1-8 5 15,0-7-1-15,-2-9 1 16,1-10 3-16,-4-17 0 15,1-13-5-15,-6-12-8 16,-2-17-5-16,-4-15-4 16,-4-9 3-16,-2-5 2 15,-3 2 3-15,-6 9 7 16,0 17 8-16,-4 9 12 0,1 21 4 16,-3 22 3-16,4 24-2 15,-6 16-1-15,6 20-5 16,-2 17-8-16,4 12-4 15,-1 11-4-15,4 8 0 16,2 11-7-16,0 1-2 16,3 3-10-16,-1-8-9 15,5-4-6-15,-4-14-9 16,5-5-19-16,-5-16-25 16,0-17 38-16,-3-20 48 15</inkml:trace>
  <inkml:trace contextRef="#ctx0" brushRef="#br1" timeOffset="292791.3296">12977 12253 71 0,'-17'13'95'16,"2"0"-6"-16,15-13-24 15,-21 14-70-15,21-14-3 16,17 9-2-16,2-3-2 15,4-2 1-15,4 2 2 16,5 1 6-16,4 0 4 16,4-1 4-16,4 0 0 15,2 1 1-15,3 1-3 0,0 0 4 16,-3 0-1-16,-3 0-2 16,-5 2 0-1,-5-2 0-15,-10 2 0 16,-7 3 0-16,-16-13 1 0,10 26-3 15,-13-8 1-15,-1 3-1 16,-3 1 0-16,-3 4-1 16,0 1-1-16,-1 2 1 15,3 2-1-15,1-3 0 16,1 0-1-16,3-5-2 16,2-7 3-16,2-3-2 15,-1-13 0-15,0 0-2 16,0 0 1-16,11-26 0 0,-5 1-3 15,0-1 1 1,1-1-1-16,-1-2 1 16,1 2 1-16,-1 2 0 0,-2 3 3 15,1 5 0-15,-1 3 3 16,-4 14 0-16,9-19 0 16,-9 19 0-16,0 0-2 15,20-17 1-15,-7 12-1 16,0 1 1-16,3 1-1 15,1 3 1-15,-1 2 2 16,1 2 0-16,-1 2 2 16,0 5 0-16,-5 6-2 0,1 8 2 15,-3 2-1 1,-1 7-1-16,1-1 0 16,-2 0-2-16,-2-1 0 15,0-5-1-15,-2-4 3 0,0-8-4 16,-3-15 3-16,0 0-4 15,0 0 0-15,7-26 2 16,-2-3-2-16,-1-4 3 16,6-8-2-16,3-1 2 15,1-1-1-15,4 6 4 16,-1 3-2-16,3 8 3 16,0 9-2-16,1 11 0 15,-3 9 0-15,1 9-3 16,0 7-1-16,0 2-1 15,1 7-2-15,-3 0-1 16,-1 3 0-16,-1-1 3 0,-4 2-3 16,-2-6 3-16,-3-2 2 15,-2-4-1-15,-3-2 3 16,-1-18-3-16,2 17 0 16,-2-17-2-16,7-16 1 15,3-3 1-15,6-6 0 16,1-6 1-16,6 1 0 15,2 0 3-15,2 1 0 16,1 9 1-16,-2 7 1 16,-2 10-1-16,-2 8-4 15,-2 10 3-15,-4 8-3 16,-2 6 1-16,-4 7-7 16,-1 0-7-16,-5 4-9 0,-5-5-15 15,0 1-37-15,-11-14-14 16,-4-14-1-16,-7-15 83 15</inkml:trace>
  <inkml:trace contextRef="#ctx0" brushRef="#br1" timeOffset="292954.201">13703 11563 46 0,'-15'-26'103'0,"15"26"-4"15,-17-20-7-15,17 20-77 0,0 0-41 16,-10 22-31-16,17 28-32 16,-5 22-3-16,-2 20 2 15</inkml:trace>
  <inkml:trace contextRef="#ctx0" brushRef="#br1" timeOffset="294091.2482">14877 12645 81 0,'-18'5'94'16,"5"0"-2"-16,-3-6-24 15,3 1-58-15,13 0-5 16,-13 0-4-16,13 0-2 15,0 0-2-15,0 0 1 16,0 0 0-16,0 0 0 16,0 0 2-16,0 0 3 15,0 0-1-15,0 0 1 0,0 0 0 16,14-3-1 0,-14 3 0-16,30 1-2 15,-8 2 1-15,5-1-2 0,4 1 1 16,5-2 0-1,1 2 0-15,5-2 0 0,0 4 0 16,0-4 1-16,0 2-1 16,-2-3 0-16,2-1 0 15,0-1 1-15,-2-1 0 16,-2 0-1-16,-2-1 1 16,-4 1-2-16,-4-1 3 15,-5 2-1-15,-1 1 1 16,-6 2-2-16,-16-1 1 15,20 2-2-15,-20-2-3 16,13 1-7-16,-13-1-12 0,0 0-30 16,0 0-32-16,0 0 1 15,6-16-6-15</inkml:trace>
  <inkml:trace contextRef="#ctx0" brushRef="#br1" timeOffset="294591.5167">15586 12435 60 0,'0'0'99'15,"1"15"-4"-15,-1-15-5 16,0 0-58-16,0 0-35 0,0 0-3 16,0 0-2-16,0 0-1 15,9 21 0-15,-9-21 2 16,0 0 6-16,19 18 5 15,-19-18 4-15,17 16 0 16,-17-16 0-16,19 10-1 16,-6-5-1-16,1 0-1 15,3-2-3-15,2 2-1 16,1-4-2-16,-1-1 2 16,0 0-1-16,-2 2 0 15,-2-2 0-15,-15 0 0 16,18 1 2-16,-18-1-2 15,0 0 1-15,0 0 0 0,0 0-1 16,10 13 0-16,-10-13-1 16,0 0 0-16,-5 22-5 15,2-9 3-15,-2 1-2 16,-2 3 3-16,-3 5-2 16,-4 2 3-16,-4 8-1 15,0 3 0-15,-5-1 5 16,-1 1-3-16,1 0 3 15,0-2-6-15,3-4-2 16,3-5-19-16,7-3-26 16,0-7-34-16,10-14-3 15,-6 13-2-15</inkml:trace>
  <inkml:trace contextRef="#ctx0" brushRef="#br1" timeOffset="296159.0883">16313 12684 62 0,'-3'22'95'0,"3"-22"-7"16,-3 16-6-16,3-16-77 16,0 0-10-16,19-19-2 15,-9 4-2-15,4-5 6 0,2-4-1 16,2-12 7 0,-1-8-1-16,0-6 4 15,2-8-3-15,-2-8 2 0,-1-8-2 16,0-5 4-16,-3-2-3 15,-3 0 1-15,-6 5-2 16,-1 2 5-16,-1 9-2 16,-8 8 4-16,2 12-4 15,-4 9-4-15,1 8 0 16,0 11-1-16,7 17-1 16,-13-13 0-16,13 13-2 0,-13 12 1 15,7 5 0 1,-2 6 0-16,2 7 1 15,-1 8-6-15,2 7 6 16,4 9-4-16,-1 11 2 0,7 3-2 16,2 4 2-16,3 8-1 15,6-1 1-15,6 3 2 16,2-5-3-16,5-8 0 16,1-8 2-16,3-11-2 15,2-10 3-15,0-14-3 16,-2-10 4-16,-6-14-3 15,-1-10 4-15,-7-9 2 16,-5-6-1-16,-8-6 1 16,-7-3-2-16,-8-1 4 15,-8 0-6-15,-6 4 3 16,-6 5-5-16,-1 4 1 16,-4 5-2-16,3 5 2 0,-1 6-1 15,5 1 1-15,5 4 0 16,5 4 1-16,17-5 0 15,-16 17 1-15,20-3 1 16,9 4-3-16,9 2 0 16,7 1-1-16,2 1 0 15,10 0 1-15,2-3 2 16,-1-7-4-16,0-6 2 16,-5-7 2-16,-2-11 1 15,-5-8 0-15,-3-9-2 16,-6-5 0-16,-5-10-1 15,-5-2 3-15,-4-3-4 0,-5-3 1 16,-5 0 0-16,-4 7 0 16,-2-1 1-16,-3 6 0 15,2 5 3-15,0 5-6 16,2 4 3-16,0 7-6 16,8 19 2-16,-7-20 3 15,7 20-3-15,0 0-2 16,3 16 1-16,3 7 4 15,0 7-3-15,2 9 5 16,2 6-1-16,5 10-3 16,-2 5 2-16,4 4 3 15,0 1-2-15,1-2-2 16,-1-5 2-16,-1-3-7 0,-2-10-6 16,-2-6-19-16,-2-13-7 15,-4-8-10-15,-6-18-29 16,0 0 1-16,-20-27 62 15</inkml:trace>
  <inkml:trace contextRef="#ctx0" brushRef="#br1" timeOffset="297711.1695">16910 12458 78 0,'-26'-22'82'0,"6"6"-1"16,0 3-37-16,4 2-18 16,0-2-13-16,16 13-6 15,-20-19-5-15,20 19-1 16,-10-19-3-16,10 19 0 0,7-14 0 15,-7 14 0-15,26-12 0 16,-6 5 3-16,5 1-2 16,4 0 0-16,4 2 0 15,4-2-1-15,-1 2 2 16,2 0-1-16,-3-2 2 16,-2 3-3-16,-4-1 1 15,-3 2 3-15,-6-1-1 16,-3 3 1-16,-4 2 0 15,-13-2 1-15,20 5 0 16,-20-5 3-16,12 13-3 16,-12-13 0-16,8 13-1 15,-8-13 3-15,5 13-3 0,-5-13-1 16,1 15 1-16,-1-15-2 16,0 16 3-16,-1-3-2 15,-2 4 1-15,0 3 0 16,-1 3 0-16,-1 0 1 15,1 3 0-15,3 0-2 16,-1-3 1-16,2-2-1 16,2-4 0-16,2-4-2 15,-4-13 0-15,11 16 0 16,-11-16-1-16,19 3 0 16,-19-3-1-16,23-15 0 15,-8 2 1-15,-4-4-1 0,2-3 0 16,-4-3 0-16,-2-3 2 15,-5 0-1 1,-4 0 3-16,-1 4-1 0,-4 3 2 16,-2 5 1-16,-1 0 0 15,10 14 1-15,-16-18-1 16,16 18 0-16,0 0-4 16,-13-10 0-16,13 10-2 15,0 0-1-15,8-14-1 16,-8 14-1-16,23-12 2 15,-9 6-1-15,5 1 3 16,1 2 0-16,3 1 2 16,-1 4-1-16,1-2 3 0,-1 3-1 15,-1-1-1 1,-1 1 1-16,-1 0-1 16,0 0 2-16,-3-1 0 15,-3 0 2-15,-13-2-1 0,19 6 0 16,-19-6-1-16,0 0 2 15,7 15-1-15,-7-15 0 16,-7 16 0-16,7-16 0 16,-13 24-1-16,4-8 0 15,-1 4 2-15,0 3-2 16,0 5 1-16,-1 0-1 16,3 3 0-16,2-2 0 15,0-3-2-15,3-2 2 16,3-5-4-16,2-6 2 15,-2-13-2-15,8 16 0 16,-8-16 1-16,16-7-1 0,-16 7 0 16,23-28 0-16,-8 11 3 15,-2-5-3-15,0-2 3 16,0 1-1-16,-3 1 1 16,0 5-1-16,-3-1 1 15,-1 5 0-15,-6 13-1 16,9-18 0-16,-9 18-1 15,0 0 0-15,13-11-1 16,-13 11 3-16,0 0-3 16,17 8 2-16,-17-8-1 15,13 17 2-15,-13-17 0 16,11 26 0-16,-5-12 0 16,0 2 0-16,-2-3 1 0,2 3 0 15,-3-3 1-15,0 0-1 16,-3-13 2-16,6 17-2 15,-6-17 0-15,0 0 0 16,0 0-1-16,0 0 0 16,0 0-2-16,14-17 0 15,-7 1-2-15,-1-5 1 16,3-4 1-16,-1-1-2 16,4-1 1-16,-2 2 1 15,2 3 0-15,-4 7 1 16,-8 15 0-16,19-18-1 15,-19 18 0-15,16 5 0 0,-16-5 1 16,14 26-2-16,-6-8 1 16,2 4-1-16,-2 3 0 15,1-1 2-15,-2 1-1 16,0-2 2-16,-1-5-2 16,0-2 3-16,-6-16-1 15,7 15-1-15,-7-15 1 16,0 0-4-16,7-19-1 15,-2 2 0-15,2-5-1 16,0-1 0-16,3-2-1 16,0-2 1-16,5 4 1 15,-1 0 0-15,3 4 2 16,2 6-1-16,1 4 0 0,-2 4 1 16,2 6 0-16,-1 5-1 15,-2 8 0 1,-4 4 2-16,-1 6-4 0,-8 1-7 15,0 9-16-15,-10-1-48 16,-4 11-6-16,-6-5 0 16,-5-9 49-16</inkml:trace>
  <inkml:trace contextRef="#ctx0" brushRef="#br1" timeOffset="297905.4806">17388 11391 104 0,'-9'-21'102'16,"9"21"-6"-16,-10-16-13 16,10 16-95-16,0 0-23 15,3 23-18-15,9 14-11 16,-7 11-19-16,5 20-5 15</inkml:trace>
  <inkml:trace contextRef="#ctx0" brushRef="#br1" timeOffset="299029.0766">18412 11738 77 0,'6'-13'95'0,"-6"13"-4"16,4-19-2-16,-4 19-68 15,0 0-17-15,0 0-4 16,0 0-4-16,0 0-3 16,-8 13 0-16,5 4-2 15,-2 3 3-15,1 6-5 16,1 2 12-16,0 6-5 16,3 5 6-16,-1 5-4 15,5 3 3-15,2 2-3 0,1 3 2 16,2 0 5-16,1 0-7 15,0-7 4-15,0-3-2 16,0-9 3-16,0-7-2 16,-1-6 1-16,-9-20-3 15,17 16 1-15,-17-16-2 16,16-4 1-16,-16 4-1 16,19-13 1-16,-19 13-2 0,20-23 1 15,-11 10 3-15,-2-2 0 16,-7 15 0-1,12-20 2-15,-12 20 0 16,7-13 2-16,-7 13-1 0,0 0 0 16,0 0 1-16,0 0-2 15,7 20 0-15,-7-20 1 16,4 26-2-16,-2-10-1 16,1 1 0-16,1 1 1 15,0 0-1-15,4-3-1 16,-1-2 0-16,-7-13-2 15,14 17-1-15,-14-17-1 16,19-1-1-16,-19 1-1 16,19-19-1-16,-11 6 0 15,-8 13 1-15,15-26 1 16,-15 26 4-16,8-17 2 16,-8 17 3-16,0 0 1 0,0-15 1 15,0 15 1-15,0 0 0 16,0 0 0-16,0 0-4 15,0 0-1-15,0 0-2 16,0 0-1-16,0 0-1 16,0 0-2-16,0 0 0 15,0 0-1-15,0 0 4 16,0 0-3-16,0 0 2 16,16-11 0-16,-16 11 2 15,28-13 0-15,-8 4 0 16,2-1 3-16,4 3-4 15,1-1 2-15,0 4-1 0,2 3 2 16,-1 2-2-16,-2 5 1 16,-3 4 0-16,-2 2-4 15,-5-2 2-15,-1 6-6 16,-5-3-4-16,-3 4-13 16,-7-17-9-16,-1 24-24 15,-14-18-27-15,-2-2 1 16,-6-6 37-16</inkml:trace>
  <inkml:trace contextRef="#ctx0" brushRef="#br1" timeOffset="299157.6982">18740 12173 7 0,'-22'-26'81'16,"8"5"1"-16,2 1-2 0,8-5-51 16,2 2-29-16,2-4-12 15,8 3-36-15,0-2-26 16,8 5-9-16,3-1 22 15</inkml:trace>
  <inkml:trace contextRef="#ctx0" brushRef="#br1" timeOffset="299311.1114">18981 11755 105 0,'10'-19'89'0,"-3"3"0"15,-5-1-13-15,-5-6-79 0,8 4-38 16,-6-4-43-16,10 3-4 15,-1 1-3-15,-8 19 40 16</inkml:trace>
  <inkml:trace contextRef="#ctx0" brushRef="#br1" timeOffset="299593.8088">18206 12036 118 0,'-32'12'100'16,"6"-5"-4"-1,13-7-12-15,13 0-88 16,13-30-1-16,16 5 3 0,13-4-7 15,11-1 0-15,8-2-5 16,12 1-2-16,4-1-12 16,7 10-30-16,-2 3-25 15,3 9-3-15,-6 3 3 16</inkml:trace>
  <inkml:trace contextRef="#ctx0" brushRef="#br1" timeOffset="300828.3897">19481 12007 1 0,'0'0'66'15,"-20"-1"-13"-15,20 1-13 0,0 0 2 16,-16-13-5-16,16 13-7 15,0 0-8-15,0 0-6 16,0 0-4-16,0 0-4 16,0 0-2-16,-1 16-6 15,2-3 1-15,-1 3-3 16,3 0 2-16,-1 5 2 16,-1 2 0-16,2 5-2 15,4-4 1-15,0-1 0 16,1 2-1-16,0-3 1 15,2-2 0-15,2 0 0 16,-1-3-3-16,1-2 2 0,-12-15-1 16,22 18 1-16,-22-18-2 15,24 2-1-15,-11-9-1 16,0-8-1-16,0-4 1 16,2-2-1-16,-2-2 2 15,-2 0 0-15,-1 1 2 16,-3 5 2-16,-1 2 3 15,-6 15 2-15,7-14 1 16,-7 14 1-16,0 0 1 16,0 0 1-16,0 0-3 15,0 0-1-15,3 16-2 16,-3-16-3-16,3 17 0 16,-3-17-2-16,6 25-1 0,-2-11-1 15,1 2 3-15,-1 0-1 16,3 1 1-16,0-4 2 15,1 0-1-15,-8-13-1 16,17 20-1-16,-17-20 1 16,22 9-4-16,-22-9 0 15,24-3 0-15,-10-4 0 16,2-3-2-16,0-2 1 16,0-1 1-16,0-3 1 15,-2 0 3-15,-1 1 0 16,-3-3 2-16,-1 4 1 15,-2 1 2-15,-7 13-1 0,9-20 0 16,-9 20 0-16,0 0-1 16,0 0 0-16,0 0-1 15,0 0-2-15,0 0 0 16,0 0 2-16,14 15-1 16,-14-15 0-16,8 22 0 15,-3-9-1-15,-5-13 1 16,13 25 1-16,-13-25-1 15,15 21-1-15,-15-21-2 16,17 13-1-16,-17-13 1 16,23 2-2-16,-10-7 0 15,2-2 0-15,1-3-1 16,-1-3 1-16,3-4 0 0,-2-3 0 16,-2-1 1-16,0 0 2 15,-2 1 0-15,-2 2 2 16,-1 4 1-16,-9 14 1 15,11-20 1-15,-11 20 0 16,0 0 0-16,0 0-1 16,0 0-2-16,10 24-2 15,-8-8-1-15,-1 3 1 16,4 2-1-16,-3 1 1 16,6 0-2-16,-3-2 1 15,3-4-1-15,-8-16-7 16,18 20-4-16,-18-20-8 0,22 4-10 15,-22-4-22-15,23-14-31 16,-10-2 0-16,-4-1 50 16</inkml:trace>
  <inkml:trace contextRef="#ctx0" brushRef="#br1" timeOffset="301101.1539">19611 11593 117 0,'-16'5'100'16,"16"-5"-8"-16,-10-13-9 16,19 0-92-1,5-5-3-15,7 4 1 0,2 1 1 16,4 0 3-16,0 4 2 15,2 5 3-15,-4 5 4 16,-6 8 0-16,-9 7-4 16,-4 16-28-16,-19 11-51 15,-9 13-12-15,-11 3 2 16,-16 3 49-16</inkml:trace>
  <inkml:trace contextRef="#ctx0" brushRef="#br1" timeOffset="305576.9382">9608 12499 1 0,'-13'0'38'0,"13"0"44"16,0 0-2-16,-16-11-52 16,16 11-13-16,0 0-8 15,0 0-7-15,0 0-3 16,0 0 0-16,0 0-1 16,-7 13-1-16,7-13 2 15,6 13 2-15,-6-13 2 16,0 0 2-16,13 13 0 15,-13-13 1-15,0 0 0 16,0 0 2-16,13-7-2 16,-13 7 0-16,0-16 0 15,0 16-2-15,-6-19 0 0,6 19 1 16,-10-19 1-16,10 19 1 16,-16-14 2-16,16 14 0 15,-19-3-1 1,19 3 0-16,-22 7-1 0,22-7-5 15,-17 19-9-15,17-19-17 16,-10 30-22-16,7-14-36 16,6 6 0-16,0-1 24 15</inkml:trace>
  <inkml:trace contextRef="#ctx0" brushRef="#br1" timeOffset="306022.6585">9644 12872 1 0,'0'0'52'0,"0"0"24"15,0 0-29-15,0 0-15 16,0 0-11-16,0 0-5 15,0 0-4-15,0 0-4 16,0 0-2-16,0 0-3 16,0 0-2-16,-3 13-1 0,3-13 1 15,0 0 0 1,0 0 3-16,0 0 0 16,0 0-1-16,0 0 0 15,0 0 0-15,0 0-2 0,0 0-2 16,0 0-1-16,0 0-3 15,0 0 1-15,-10 17 1 16,10-17 2-16,-6 22-1 16,6-22 3-16,-7 23 3 15,7-23-1-15,-3 20 1 16,3-20-4-16,0 0-8 16,0 13-16-16,0-13-25 15,0 0-32-15,-1-16-3 16,-1 0 42-16</inkml:trace>
  <inkml:trace contextRef="#ctx0" brushRef="#br1" timeOffset="314422.3906">17715 11449 2 0,'0'0'75'0,"10"13"-8"15,-10-13-5-15,0 0-61 16,0 0-14-16,16-12 1 15,-16 12 3-15,13-11 0 16,-13 11 3-16,16-12 6 0,-16 12 5 16,15-13 2-16,-15 13 1 15,11-13 0-15,-11 13-1 16,9-13 0-16,-9 13-1 16,4-13-1-16,-4 13 1 15,-3-13 0-15,3 13 2 16,-11-17-4-16,11 17 3 15,-16-20-3-15,4 6 1 16,1 1-1-16,-4-3 0 16,-1-3-1-16,-2 0-1 15,-2-2 5-15,-4-1-5 16,-2-1 4-16,-2 0-2 16,-6-2 0-16,0 1-2 0,-4 1 0 15,-4-2-6-15,-2-5-6 16,-2-3 6-16,-5-2-1 15,1-1 4-15,-1 3 0 16,-4-1 0-16,0 1 1 16,-1 3 2-16,-2 5 6 15,-2 4-3-15,-11 1-3 16,-4 4-2-16,0-4-2 16,-1 2 1-16,1-1-1 15,-3 1 0-15,0-1 1 16,1-3-1-16,7 4 0 15,-1-4-1-15,-1 0 3 0,-3 2-3 16,-3-3 0-16,0 1 3 16,3 2-3-16,0 0 4 15,1-5-5-15,-1 2 5 16,2-1-3-16,0 1 3 16,3-2 0-16,-4 2-1 15,-4 0 1-15,-4 1 0 16,1 4 0-16,-1 2 0 15,0 1-1-15,-3 2-1 16,-2 5-1-16,-1-1-4 16,-6 0-9-16,-5 5 3 15,-2 1 3-15,0 2 0 16,0 2 1-16,0 2 3 0,1 0 1 16,-1 4 4-16,3 3 10 15,0-1-2-15,3 1-2 16,-2 2 2-16,3 1-1 15,0-3-1-15,3 1-2 16,8-2 1-16,6-1-2 16,7 0-2-16,3-1 1 15,2-1-3-15,0-1 2 16,8 1-1-16,2-3 2 16,3 0-2-16,7 1 1 15,6-2 2-15,6-2-1 16,7-2 4-16,7 1-3 0,6-1 2 15,13 2 0-15,-16-2 0 16,16 2 0-16,0 0 0 16,0 0-2-16,0 0-2 15,0 0 0-15,0 0-5 16,0 0 1-16,0 0-2 16,0 0-2-16,0 0-2 15,0 0-2-15,0 0-10 16,0 0-18-16,0 0-38 15,9 15-5-15,-9-15 45 16</inkml:trace>
  <inkml:trace contextRef="#ctx0" brushRef="#br1" timeOffset="315084.1823">12391 10054 14 0,'-7'-20'96'15,"7"20"-1"-15,-13-16-4 16,13 16-69-16,-16-10-14 16,16 10-5-16,-16-2-4 15,16 2-2-15,-14 9-4 0,14-9 1 16,-19 16 0-16,19-16-1 15,-20 23 3 1,7-12 2-16,0 4 3 16,-1-2-1-16,-2 4 3 0,-3-2 1 15,-1 0-1-15,-1 0 2 16,1 1-2-16,0 0 0 16,0-2-1-1,1 2 1-15,3-5-1 0,2 1-2 16,14-12 1-16,-22 19 1 15,22-19 3-15,-16 10 0 16,16-10 1-16,0 0-1 16,0 0 1-16,-13 7-1 15,13-7-2-15,0 0-3 16,0 0-3-16,0 0 0 16,0 0-2-16,0 0 1 15,12 16 0-15,-12-16 1 0,9 13 0 16,-9-13 4-16,10 14-2 15,-10-14 2-15,11 18-1 16,-11-18 1-16,12 23-1 16,-7-10-3-16,3 1 5 15,0 1-5-15,2 2 4 16,1-1-3-16,3 2 3 16,2 0-3-16,1-2 4 15,0 0-1-15,1-3 0 16,-2 0 0-16,-2-3-1 15,-1 0-2-15,-13-10-9 16,20 16-20-16,-20-16-51 0,15 15-7 16,-10-2-5-16,-5-13 68 15</inkml:trace>
  <inkml:trace contextRef="#ctx0" brushRef="#br1" timeOffset="317453.0002">18026 12862 1 0,'0'0'81'16,"0"0"1"-16,11-13-1 15,-11 13-46-15,0 0-30 16,0 0-1-16,0 0-3 16,0-13 1-16,0 13-2 0,0 0 2 15,0 0 1-15,0 0 0 16,0 0 1 0,0 0-1-16,-9 14 0 15,9-14-2-15,0 0 0 0,0 0-2 16,0 0-1-16,-2 14 1 15,2-14-1-15,2 18 1 16,1-4-1-16,0 2 1 16,4 4 1-16,-2 5 3 15,2 1-2-15,0 3 1 16,-1 1 2-16,1 3 0 16,-2 2 0-16,2-1 0 15,-4 2-2-15,2-1 0 0,0 3 0 16,-2-1 1-1,-1 4-3-15,3-1 1 16,1 2-4-16,-4-2 6 16,6 6-5-16,-3 2 0 0,4-3 0 15,1-1-1-15,0-3 3 16,0-4-3-16,1-3 7 16,-1-6-7-16,-3-7 8 15,-1-6 1-15,-6-15 0 16,8 22 2-16,-8-22-1 15,3 13 3-15,-3-13-3 0,0 0 2 16,0 0-2 0,0 13-1-16,0-13 0 15,0 0-2-15,0 0-1 16,0 0-1-16,0 0 1 16,0 0-1-16,0 0 0 0,0 0-1 15,0 0 0-15,0 0-1 16,0 0-1-16,0 0-7 15,0 0-6-15,0 0-16 16,0 0-32-16,0 0-28 16,0 0-3-16,0 0-1 15</inkml:trace>
  <inkml:trace contextRef="#ctx0" brushRef="#br1" timeOffset="318192.2367">17991 13957 146 0,'0'0'95'15,"0"0"-3"-15,-14 10-44 16,14-10-43-16,0 0-5 16,0 0 1-16,0 0 1 15,0 0 0-15,0 0 1 16,0 0-1-16,0 0 1 0,0 0 0 16,0 0 0-16,0 0-4 15,0 0-1-15,0 0 1 16,13 4-3-16,-13-4 4 15,24 19-1-15,-10-6 0 16,4 3 0-16,-1-2 2 16,2 4-1-16,-2-1 0 15,0 2 2-15,-1-1-1 16,-1 1 0-16,-2 0 0 0,-2-2 0 16,1 0 0-1,-3-1 0-15,-1-1 1 16,-1-2-2-16,-7-13 1 15,12 20-1-15,-12-20 1 0,0 0-1 16,9 14 0-16,-9-14 0 16,0 0 1-16,0 0 0 15,0 0-2-15,0 0 1 16,0 0-1-16,0 0 1 16,0 0 0-16,13-4-1 15,-13 4-1-15,0 0 0 16,11-17 1-16,-11 17-2 15,16-25 0-15,-4 6 0 16,1-2 0-16,2-4 1 16,1-1 1-16,2-1 1 15,-1-1-1-15,2 3 1 0,-2 1 2 16,-1 7 0-16,-2 0 1 16,-1 7 0-16,-13 10-1 15,20-16 0-15,-20 16 0 16,0 0-3-16,15-6-10 15,-15 6-18-15,0 0-29 16,0 0-31-16,0 0-1 16,0 0-4-16</inkml:trace>
  <inkml:trace contextRef="#ctx0" brushRef="#br1" timeOffset="323620.0498">17909 14674 66 0,'0'0'42'0,"0"0"-1"0,0 0-3 15,0 0-3 1,0 0-5-16,0 0-6 16,0 0-7-16,0 0-4 15,0 0-5-15,0 0-2 0,0 0-1 16,0 0-2-16,0 0 1 15,0 0-3-15,0 0 0 16,-6 20-1-16,-3-3 1 16,-4 5 0-16,-4 8 1 15,-5 8-1-15,-2 7 0 16,-6 9 0-16,-5 7 2 16,-4 5-4-16,-3 2 4 15,0 1-5-15,2-2 4 16,-1-7-4-16,4-3 5 15,4-11-5-15,5-12 5 16,7-9-2-16,6-6-4 16,15-19-3-16,-13 14-5 0,13-14-9 15,0 0-17-15,5-33-35 16,6 11-14-16,-4-9 4 16,5-7 51-16</inkml:trace>
  <inkml:trace contextRef="#ctx0" brushRef="#br1" timeOffset="324088.3843">17688 14770 33 0,'0'0'90'0,"17"-8"-4"16,-17 8-2-16,0 0-45 0,0 0-34 15,0 0-7-15,0 0-1 16,0 0-3-16,0 0-1 15,13 6 2-15,-13-6 2 16,19 0 1-16,-5 1 2 16,5-1 3-16,0 3-2 15,4 0 6-15,-1 3-1 16,4 1 0-16,-2 7-1 0,4 4 1 16,-4 3-2-1,1 5-1-15,-1 4 1 16,1 5-2-16,-5 0-1 15,0 4 1-15,-3-2 0 0,-1 2 0 16,-3-3-1-16,-1-1-3 16,-4-3 4-16,1-4-4 15,0 0 3-15,-1-4-3 16,-2-2 2-16,0-6-3 16,-3-2 5-16,-3-14 0 15,7 19 0-15,-7-19-3 16,0 0 1-16,0 0-2 15,0 0-1-15,0 0-5 16,0 0-9-16,0 0-14 16,-1 15-36-16,1-15-21 15,-23-8-3-15,2-2 36 16</inkml:trace>
  <inkml:trace contextRef="#ctx0" brushRef="#br1" timeOffset="324520.4059">17640 14948 83 0,'-13'10'94'16,"13"-10"-4"-16,-17 16-7 15,17-16-78-15,0 0-9 16,0 0-1-16,0 0 0 0,0 0-1 15,0 0 1-15,0 0 2 16,13-3 2-16,-13 3 0 16,25-1 2-16,-10 2-1 15,6 0-1-15,0-2 0 16,7 2 0-16,2-1 1 16,0-1 1-16,2 1 2 15,0-1-2-15,0-1 0 16,-1-1-1-16,1 2 3 15,-5-1-2-15,1-2 0 16,-4 1 1-16,-3 3 0 16,-3-1 0-16,-2-1 1 15,-16 2-2-15,19 2-5 0,-19-2-13 16,0 0-25-16,14 4-40 16,-14-4-2-16,0 0-3 15,-4-23 60-15</inkml:trace>
  <inkml:trace contextRef="#ctx0" brushRef="#br1" timeOffset="324904.0531">18245 14654 83 0,'-2'17'103'0,"1"-1"-11"16,1-16-7-16,0 0-80 15,0 0-14 1,0 0 0-16,0 0-1 16,0 0 0-16,0 0 1 0,0 0 4 15,0 0 5-15,19 3 0 16,-6 1-2-16,6-3 2 16,1 1-1-16,6-1-1 15,1-2 3-15,2-1 0 16,1-3 0-16,1 2 0 15,-1-3 3-15,0 0-3 16,-5 0 3-16,-1 2 1 16,-4 0-1-16,-2-2 0 0,-4 3-1 15,-14 3-1 1,19-4-4-16,-19 4-5 16,0 0-12-16,0 0-16 15,0 0-35-15,0 0-15 0,-13-3-3 16,-2 3 53-16</inkml:trace>
  <inkml:trace contextRef="#ctx0" brushRef="#br1" timeOffset="325296.9085">18518 14654 45 0,'0'0'92'0,"0"0"-2"15,0 0-1-15,0 0-61 0,0 0-14 16,0 0-6-1,0 0-4-15,0 0-2 16,-12 15-2-16,12-15-2 0,-3 18 0 16,3-18 1-16,-3 29 0 15,3-6 1-15,0 4-1 16,0 5 0-16,2 4 1 16,-1 1 0-16,2 2 1 15,1 9-2-15,-1-5 2 16,2-1-1-16,-1-1-4 15,0-4 4-15,1-2-4 16,2-4 2-16,-3-2-2 16,2-7 4-16,-2-2-4 15,2-5 2-15,0-2 0 16,-6-13 0-16,10 17 2 0,-10-17-2 16,0 0-4-16,0 0-6 15,0 0-9-15,0 0-17 16,0 0-15-16,0 0-35 15,-7-20 1-15,7 20 54 16</inkml:trace>
  <inkml:trace contextRef="#ctx0" brushRef="#br1" timeOffset="325754.9568">18408 15400 18 0,'-7'14'84'0,"7"-14"0"0,0 0-3 16,0 0-66-16,0 0-2 16,0 0-1-16,0 0-3 15,0 0 1-15,0 0-1 16,0 0-1-16,0 0-1 16,0 0-4-16,0 0-1 15,0 0-2-15,18-12 1 16,-18 12-2-16,21-2 0 15,-8-3 1-15,1 2-1 16,1 0 0-16,3 2 1 16,2-3-3-16,1-1 1 15,0 2-1-15,2 1 1 16,0-1-1-16,2 1 2 0,-2 1-2 16,-3-1 3-16,-1 4 0 15,0-1 0-15,-2 1 2 16,-2-2-1-16,-15 0 2 15,20 3 2-15,-20-3 0 16,0 0-2-16,14 0 1 16,-14 0-2-16,0 0-5 15,0 0-11-15,0 0-24 16,0 0-53-16,0 0-3 16,0 0-1-16,-13 1 71 15</inkml:trace>
  <inkml:trace contextRef="#ctx0" brushRef="#br1" timeOffset="362603.478">3184 15244 12 0,'0'0'82'15,"-17"-5"-4"-15,17 5-9 16,-20 2-46-16,20-2-8 16,-17 10-7-16,9 3-6 15,3 0 2-15,-1 7-5 16,3 3 3-16,-1 2-2 15,1 2 3-15,0 8-2 16,0-2 5-16,0 4-4 0,0 7-1 16,3 2 1-1,-1 3-2-15,2 4-2 0,2 4 1 16,0 5 0-16,1-2-2 16,1-1 4-16,-1-8-4 15,-1-5 5-15,1-4-5 16,-2-9 6-16,-1-5-2 15,0-15-6-15,-1-13-9 16,0 0-7-16,0 0-10 16,0 0-17-16,13-11-27 15,-8-10-5-15,1-7 52 16</inkml:trace>
  <inkml:trace contextRef="#ctx0" brushRef="#br1" timeOffset="362986.2245">3265 15457 22 0,'0'0'96'0,"-16"3"-6"15,16-3 0-15,-16 12-57 16,16-12-32-16,-7 26-7 0,9-5-5 15,-4 2-2-15,5 3 0 16,-1 0 0-16,-1 8 5 16,-1-3 7-16,0 0 3 15,0 0 5 1,-3 1-2-16,2-3 2 0,-2 0-2 16,3-3 1-16,0 0-3 15,0 3-5-15,0-5-2 16,1-1 0-16,2-4-6 15,-3-2 0-15,6-1-12 16,-5-3 0-16,-1-13-14 16,9 13 1-16,-9-13-17 15,13 2-20-15,-13-2 40 0,13-11 32 16</inkml:trace>
  <inkml:trace contextRef="#ctx0" brushRef="#br1" timeOffset="363286.8275">3407 15518 36 0,'0'0'94'16,"0"0"-2"-16,0 0-8 15,-12 20-75-15,12-20-13 16,-4 28-4-16,5-5-3 0,3 13 1 15,-1 0-1 1,3 7 0-16,-2 6 5 0,1 4 6 16,-2-1 4-1,-2-3-1-15,1-4 2 0,-2-6-2 16,1-4-2-16,2-6-12 16,-2-12-18-16,5-4-26 15,-6-13-27-15,0 0 0 16,13-23 72-16</inkml:trace>
  <inkml:trace contextRef="#ctx0" brushRef="#br1" timeOffset="363670.1665">2917 15192 51 0,'-28'-9'85'15,"3"0"0"-15,3 7-7 16,2-1-61-16,7 1-7 16,13 2-4-16,0 0-5 15,0 0 0-15,15-1-3 16,6 2-1-16,8 2 1 15,7 0 1-15,6 1 0 16,1 1 1-16,4 0 0 0,0 1 0 16,-1 0 2-16,-1 1-6 15,1-4 1-15,-5 3-2 16,-1-2 3-16,-4 1-6 16,-1-3-1-16,-5 6-10 15,-4-3-12-15,0 7-10 16,-9 0-29-16,2 3-8 15,-7 7 22-15</inkml:trace>
  <inkml:trace contextRef="#ctx0" brushRef="#br1" timeOffset="364135.9708">2884 16420 84 0,'0'0'83'16,"-18"7"-2"-16,18-7-37 15,7-23-40-15,14 8-3 16,10 1-2-16,8 0 0 0,4-1 0 16,5 1-2-16,3 9-4 15,4 0 3-15,-3-3-1 16,0 5 3-16,-1 1 0 16,-1-4 0-16,1 3 0 15,1 0 4-15,-3-6 2 16,-2 5-1-16,-2 1 0 15,-3 2 1-15,-3 1-3 16,-6 0 1-16,-6 0-1 16,-3 4 0-16,-9 5 0 15,-2 2-1-15,-13-11-2 16,13 18-5-16,-13-18-11 0,6 14-25 16,-6-14-38-16,0 0-2 15,0 0 29-15</inkml:trace>
  <inkml:trace contextRef="#ctx0" brushRef="#br1" timeOffset="365571.9373">4352 15270 1 0,'5'23'69'15,"-5"-23"13"-15,0 0-7 16,0 0-72-16,0 0-9 15,0 0-3-15,0 0 1 16,0 0 1-16,0 0 5 16,0 0 5-16,-8-16 6 15,8 16 3-15,-7-27 1 0,4 12 2 16,-5-5-1 0,1-3-1-16,-1 0-5 0,-1-3-2 15,-3-3-1-15,1 0-2 16,-2 0 2-16,-2-1-2 15,-2 0 2-15,0 4-2 16,-3-3 2-16,-2 3 0 16,0 0 1-16,-2 3-2 15,-2-2 2-15,-3 2-1 16,-1 0 0-16,-2 0 2 16,-3 1 0-16,-1 2-1 15,-3 3-3-15,-3 1 1 16,-2 0-1-16,-5 4 0 0,-3 5-1 15,-3-1-1-15,0 2-1 16,0 0-1 0,-3 0 3-16,-1 2 3 15,0 4 0-15,0-1-1 0,0 1 1 16,-6 2-1-16,-3 4 1 16,-10 4 1-16,0 2-2 15,0 2-4-15,3 4-1 16,-1 2 8-16,4 1-2 15,4 4 1-15,4 1-2 16,12 4 1-16,3 2-2 16,6 1 2-16,3 3-1 0,4 3-8 15,2 3-1 1,7 0 1-16,1 3 0 16,6-4 0-16,4 1 0 15,2 0 1-15,6 0-1 0,1-3 3 16,3-3 4-16,2 4-1 15,4-2 1-15,-2 1-2 16,1 3 2-16,2-2-1 16,0 6-1-16,3-1 0 15,2 8-3-15,1-2-1 16,1 7 0-16,5-1 1 16,1 8-1-16,2 0 4 15,1-6-3-15,1 8 4 0,0-2 2 16,1-9-4-1,-1-4 7-15,0-2-5 16,0-11 5-16,-1 2-7 16,3-8 6-16,-1-7-13 0,4-6-1 15,1 6 2-15,4-1-3 16,5-5 1-16,7 1-1 16,4 0 2-16,10-1 1 15,3 6 5-15,2-2 0 16,1-1 4-16,0-8-3 15,-3 4 5-15,-4-6-6 16,-2-6-5-16,-2 9-1 16,-5-8 5-16,2-3-4 15,-2-5 0-15,3 1 1 16,3 1 0-16,5 0-2 16,1-3 12-16,1-8-4 0,2-2 0 15,-1-7 1-15,-2 0-5 16,0-1 4-16,-8-4-5 15,-2-6 4-15,-5 4-4 16,-2-8 3-16,-4-1-6 16,-1 2 5-16,-1 0 0 15,-3 0 0-15,-1-5 0 16,-2 7 3-16,-3-11-2 16,-1 5 1-16,-4-4 2 15,2 5-3-15,-4-4 2 16,0 2-4-16,-3-1 5 15,-2-5-3-15,-2 1 3 16,-1 4-3-16,-1 2 1 0,-4-7 0 16,-3 7 1-16,-1-4 2 15,-5 2-3-15,-3 5 3 16,-3 1-3-16,-5 2 3 16,-3-2-1-16,-4 3-1 15,-2-2-3-15,-3-1-2 16,0-3-11-16,3 5-20 15,-4-6-52-15,7 4-6 16,-1 2-3-16,3 2 70 16</inkml:trace>
  <inkml:trace contextRef="#ctx0" brushRef="#br1" timeOffset="366812.4375">5327 15003 1 0,'-12'-16'77'0,"-1"1"18"15,1 5-4-15,-3 6-59 16,15 4-29-16,0 0-4 15,-1 25-5-15,18 12-1 16,2 12-3-16,2 12 2 16,1 8-1-16,-2 9 4 15,-1 4 4-15,-5-2 2 16,-2-5 1-16,-8-12 2 16,-1-7-1-16,0-12-6 0,-2-8-4 15,2-10-12-15,-1-12-4 16,-2-14-4-16,0 0-7 15,6-27-5-15,-12-12-2 16,1-9 4-16</inkml:trace>
  <inkml:trace contextRef="#ctx0" brushRef="#br1" timeOffset="367656.0396">5333 15229 91 0,'-12'-52'42'16,"1"5"0"-16,9 9-5 15,2 8-13-15,9 5-8 16,2 7-8-16,4 3-6 15,5 7-3-15,2 3-2 16,2 12-2-16,1 11 3 0,1 3 0 16,-2 15 0-16,-1 6 5 15,-1 9 2-15,-3 2 0 16,0 6 2 0,-4-2-1-16,3-3-1 0,-2-2 0 15,-1-5-2-15,4-8-2 16,1-8-2-16,-1 0-3 15,0-13 0-15,-2-3 1 16,1-11 0-16,-4-4 0 16,0-9 1-16,-2-8 1 15,-2-9 0-15,-1-14 2 16,-2-14-1-16,0-11-2 0,-1-8 3 16,1-9-3-16,0-4 1 15,2 3 0-15,-2 5 3 16,2 9-2-16,2 14 3 15,0 13 1-15,-1 13-1 16,1 15 2-16,-11 14-2 16,22 5 0-16,-11 13 0 15,2 8-1-15,-1 7 0 16,2 9-2-16,1 7 0 16,-1 7-1-16,-1 3-1 15,3 5 3-15,0-1-3 16,-2 2 2-16,2-3 0 15,0 0 1-15,0-7-1 0,0-9 1 16,3-4 0-16,-2-9-1 16,2-7 1-16,-2-8-2 15,0-7 0-15,2-11-2 16,1-3 0-16,-1-11 0 16,0-12-2-16,1-2 3 15,-3-6-1-15,1-4 1 16,-3 1-1-16,-2 1 4 15,-1 4 1-15,-3 5 3 16,-2 9-1-16,-3 5 0 16,-4 13 1-16,0 0 0 15,0 0 1-15,16 26-2 0,-10-7-2 16,2 8-2-16,1 4 3 16,4 0-2-16,2 1-1 15,-2 0 0-15,2-2-1 16,-2-2 1-16,2-5 0 15,-2-5 2-15,0-2-3 16,-13-16 0-16,21 21 0 16,-21-21 1-16,23 1-1 15,-23-1-2-15,22-19-1 16,-12 5-4-16,-3-9-7 16,1 1-11-16,-7-7-18 15,2 3-41-15,-9-7 0 16,-2 3 52-16</inkml:trace>
  <inkml:trace contextRef="#ctx0" brushRef="#br1" timeOffset="367840.1667">6424 15238 1 0,'-29'-23'70'0,"1"-3"11"16,4 1-32-16,2-2-25 15,6-3-8-15,5-2-9 16,8 0-4-16,6-1-4 15,8 0-4-15,9 3-4 16,5-2-8-16,10 9-8 16,1 4-8-16,6 10-14 0,-1 5-29 15,6 10 39 1</inkml:trace>
  <inkml:trace contextRef="#ctx0" brushRef="#br1" timeOffset="369724.4178">7128 15658 1 0,'-6'16'59'16,"6"-16"23"-1,-12 13-5-15,12-13-63 16,0 0-11-16,0 0-4 16,6-20-3-16,4 7-1 0,3 0 0 15,3-3 1-15,4-3 3 16,2-4 2-16,4-5 4 16,0-5-1-16,-2-9 2 15,2-10 1-15,0-8-3 16,-1-8 3-16,-3-7-4 15,-2-4 0-15,-9-5-4 16,-2 0 0-16,-5 6 0 16,-4 9 0-16,-4 10 1 15,-3 11 3-15,-3 11 0 16,0 11 1-16,-2 13 2 16,12 13 1-16,-23 4-4 0,11 15 1 15,1 3-2-15,-2 6-1 16,4 6 0-16,1 7-4 15,0 6 2-15,5 3 0 16,3 5 2-16,2 4 0 16,5 7 1-16,0 2-2 15,3 3 2-15,2 0 0 16,-1-1-1-16,5-3-1 16,-3-5 1-16,3-7-1 15,0-6-1-15,0-6 1 16,0-14-2-16,-2-8 0 15,1-8 1-15,-1-10-3 16,1-7 3-16,-2-10-3 0,-1-12 3 16,0-5-1-16,0-2 2 15,-2-1-1-15,-2-1 1 16,0 2 1-16,-4 5 0 16,-1 7 1-16,0 5-1 15,-3 16 1-15,4-15-3 16,-4 15 2-16,0 0 1 15,13 13-1-15,-4 0-1 16,-1 0 0-16,5 6 0 16,-1 4 1-16,4 0 0 15,0 6 0-15,1 0 0 16,0 1 0-16,0-2 2 0,2-1-2 16,-1-4 1-16,0-3-2 15,1-4 1-15,-2-6 0 16,2-7-2-16,-2-9 0 15,1-5-1-15,-1-6 1 16,-1-4-1-16,0-7 2 16,-3-3-1-16,0-1 0 15,-2 1 1-15,-1 3-1 16,1 5 2-16,-4 3 0 16,0 4 0-16,-7 16 0 15,13-8 0-15,-13 8 0 16,0 0 0-16,19 11-1 15,-11 2 0-15,1 3 0 0,-2 0 0 16,2 3 0-16,0 2 0 16,1 2 1-1,-2 2-3-15,0-4 4 0,0-2-2 16,-1-3 0-16,4-3-1 16,-11-13 0-16,20 12-2 15,-20-12 0-15,23-21 1 16,-9 4 0-16,2-7-1 15,0-2 2-15,-3-2 0 16,1 1 2-16,-2 2 0 16,-1 4 1-16,-11 21 0 15,19-16 1-15,-19 16-1 0,18 10 0 16,-8 3 1-16,0 8-1 16,4 4-3-16,1 4 1 15,-1-2-1 1,0-2-2-16,4-1 1 0,-4-1 0 15,4-5-1-15,-6-8 0 16,3-6 3-16,-15-4-2 16,26-3 1-16,-13-7 0 15,-2-6 0-15,2-4 0 16,-1-2 1-16,-1-4-1 16,1 2 1-16,0-1 0 15,-2 4 1-15,0 3 1 16,0 4-1-16,-10 14-1 0,22-16 1 15,-9 18-1-15,1 2 0 16,2 0 0 0,1 6-1-16,3 2-1 15,1 1 3-15,-1 0-1 0,1 0 0 16,0-3-1-16,-1 0 1 16,0-4 0-16,0-6 0 15,-1-6 1-15,-2-4-3 16,1-10 2-16,-1-11-1 15,-3-8-1-15,-1-14 1 16,-4-9 1-16,-5-12-2 16,-4-11-1-16,-3-7 1 0,-2 1 0 15,-4 3 1-15,-3 7 1 16,1 11 2 0,-1 12-1-16,4 16 2 15,-1 16 3-15,3 10-1 0,6 16 0 16,0 0-3-16,-17 16 2 15,13 4-3-15,-1 5 0 16,4 8-1-16,-1 10-1 16,4 12-2-16,1 6 2 15,2 8-1-15,6 6-1 16,2 6 1-16,1 1-1 16,5-3 0-16,1-8-2 15,0-7 3-15,0-10-1 16,-1-15 2-16,-2-11 1 15,-2-11-1-15,-1-14-1 16,-14-3 2-16,19-19 1 16,-10-2-1-16,-1-5-1 0,0 0 2 15,0 1 1-15,1 2-2 16,-2 6 0-16,0 2 2 16,-7 15-1-16,18-4 0 15,-18 4 0-15,21 20-2 16,-11-4 0-16,5 1 1 15,-4 5-2-15,2 0-2 16,-3-5-5-16,5 5-10 16,-15-22-12-16,17 24-12 15,-17-24-21-15,0 0-22 16,-10-13 82-16</inkml:trace>
  <inkml:trace contextRef="#ctx0" brushRef="#br1" timeOffset="369889.5916">8332 14955 20 0,'-50'10'88'0,"7"2"-8"16,11-4-22-16,-3-12-134 16,17-5-7-16,2-8-3 15,6-7 86-15</inkml:trace>
  <inkml:trace contextRef="#ctx0" brushRef="#br1" timeOffset="370072.6956">8096 14571 62 0,'0'0'101'0,"0"0"-10"16,20-26-19-16,3 13-110 15,5-5-49-15,21 15-5 16,7 4-2-16,9 11 80 16</inkml:trace>
  <inkml:trace contextRef="#ctx0" brushRef="#br1" timeOffset="370874.0943">10416 14420 1 0,'0'0'64'15,"-13"-16"32"-15,13 16-1 0,-20 0-77 16,20 0-13-16,-25 17-9 16,11 6-2-16,-2 13-2 15,-4 11-1-15,-3 13 3 16,-8 18 4-16,-3 15 5 15,-7 8 1-15,-1 5 6 16,1 1-4-16,-1-6 3 16,4-4-5-16,4-11-5 0,3-16-25 15,14-7-51 1,1-21-17-16,3-25 13 16,0-21 81-16</inkml:trace>
  <inkml:trace contextRef="#ctx0" brushRef="#br1" timeOffset="371841.5871">9721 14590 1 0,'-13'-9'96'16,"0"5"6"-16,13 4-8 16,-26 13-74-16,26-13-21 15,-13 15 0-15,14 2-4 16,8 3-1-16,1 5-2 0,7 12 0 15,5 4 2 1,2 10 4-16,4 9 3 16,2 6-1-16,5 2 1 0,2 8 0 15,8 1-3-15,2-4 2 16,4-3-4-16,5-8-1 16,-1-9-2-16,1-13 2 15,-1-6-3-15,-4-17 3 16,-4-11-2-16,-5-14 3 15,-4-9-1-15,-2-10 4 16,-3-9 0-16,-3-6 0 16,-2-6 3-16,-5 1-1 15,-3 2 5-15,-4 3-1 16,-3 10 4-16,-7 5-3 16,-4 8 2-16,0 6-1 0,-2 13-2 15,0 0-1-15,0 0-2 16,-10 22-2-16,5-2-2 15,3 6 0-15,-3 4-1 16,1 5 3-16,1 4-3 16,0 1 4-16,2 4-1 15,-1-4 0-15,2-7-1 16,2-3 0-16,-1-7 0 16,2-4-2-16,-3-19-1 15,10 18 0-15,-10-18-4 16,13-21 2-16,-4 3-2 15,-1-5 1-15,0-6 0 16,0-5 1-16,-1-3 5 0,-1 5-2 16,0 6 6-16,-3 3 1 15,0 10 2-15,-3 13 1 16,0 0 0 0,0 0-2-16,0 0-2 0,7 26-1 15,-3-7-2-15,5 4 0 16,0 2-2-16,4 2 0 15,1 0 0-15,5 2 1 16,2-4 1-16,4-1 2 16,1-4-2-16,3-5 0 15,1-8-1-15,2-5 0 16,2-10 0-16,1-12 0 0,-2-7-4 16,-1-12 1-16,-5-9 1 15,-3-4-1-15,-6 0 4 16,-5 0 1-16,-3 8 5 15,-5 6-2-15,-4 11 7 16,-4 8-1-16,3 19 0 16,0 0-1-16,-13 7-2 15,8 15 0-15,-1 5-6 16,0 9 3-16,3 3-6 16,3 4 4-16,3 4-5 15,6-3 2-15,2 0-5 16,5-8 0-16,3-6-1 15,5-10-3-15,1-10-3 0,7-7-7 16,-1-19-11-16,5-11-24 16,-4-22-28-16,0-15 27 15,-5-12 56-15</inkml:trace>
  <inkml:trace contextRef="#ctx0" brushRef="#br1" timeOffset="372040.7362">10931 13961 52 0,'-32'-10'106'16,"3"1"-12"-16,5 9-18 15,5 19-107 1,5 6-25-16,14 32-39 0,1 18-2 15,4 23 49-15</inkml:trace>
  <inkml:trace contextRef="#ctx0" brushRef="#br1" timeOffset="373992.8528">12240 14551 32 0,'0'0'96'0,"-2"-17"-7"15,2 17-27-15,-23-13-70 16,9 11-6-16,-5 4-3 16,-3 11 4-16,-4 1 4 15,-2 9 4-15,-4 5 5 0,-3 1 6 16,2 4 7-1,3 1 3-15,4 4 1 16,1-5-4-16,8 2-5 16,5-1-3-16,9 0-3 0,8 2-2 15,6 0 0-15,10-5-2 16,3 0 1-16,8-2-1 16,2-2 4-16,5 0-2 15,0 1 0-15,0-2 2 16,-3 1-2-16,-2 1 3 15,-6-1-3-15,-5 2 2 16,-2 1-7-16,-11 1 5 0,-7-1-1 16,-6-4 2-1,-6 0-1-15,-7-3-1 16,-5-6 0-16,-7-2 1 16,-1-12 0-16,-2-8-1 0,2-8-3 15,3-11 0-15,4-15 1 16,6-10-3-16,9-9 3 15,7-4-2-15,6-2 4 16,5 1 0-16,5 4 4 16,6 10 0-16,2 11 2 15,2 12 2-15,0 12-2 16,-1 9 1-16,1 11-3 16,-2 13-1-16,-1 7 0 15,-2 11-3-15,-4 5-1 16,0 9 4-16,-2 4-4 15,-1 4 5-15,-1 1-2 16,-1-5 5-16,-2-1-5 0,-2-11 4 16,3-4-4-16,-3-10 0 15,2-11-1-15,-10-18-2 16,22 6 0-16,-11-20-2 16,0-16-1-16,2-11-3 15,-2-9 2-15,-1-5-1 16,0-1 4-16,-2-1-2 15,-1 10 5-15,-1 8 0 16,-2 10 3-16,-1 13 2 16,-3 16 1-16,0 0-2 15,13 13 1-15,-6 9-2 16,3 6-2-16,3 4 1 0,4 3-2 16,4 1 2-16,2 0-3 15,1-4 5-15,2-5-5 16,2-7 3-16,-3-5-1 15,1-9-1-15,-1-11-1 16,1-6 1-16,-2-11 0 16,0-8-5-16,-4-6 2 15,1-5-1-15,-5-2 3 16,-4 1-2-16,-5 5 3 16,-6 3-1-16,-1 10 3 15,-5 9 2-15,5 15 1 16,-19-7-1-16,19 7-1 15,-23 26 0-15,10-4-1 0,3 7-3 16,-2 5-1-16,4 2 1 16,2 3-1-16,1-3 3 15,4-4-3-15,1-2 3 16,3-2-2-16,1-14 2 16,-4-14-1-16,15 8-1 15,-15-8 0-15,18-25-3 16,-7 0 4-16,0-5-4 15,-1-4 4-15,3-1 0 16,-3 2 2-16,0 4-2 16,-2 4 3-16,0 7-1 15,-8 18 1-15,16-11-2 0,-16 11 1 16,15 19-1-16,-7-1-1 16,1 3 3-16,5 4-4 15,-2-2 4-15,2 3-5 16,2-5 4-16,0-2-3 15,1-9 3-15,2-4-4 16,0-9-2-16,1-8 4 16,0-8-3-16,0-11 3 15,1-9-6-15,-4-10 4 16,0-12-5-16,-5-10 0 16,-4-8 1-16,-6-6-1 15,-4 1 1-15,0 3 2 16,-7 6 7-16,2 13 0 0,-2 15 4 15,2 13 3-15,-2 17-1 16,9 17 0-16,0 0 0 16,-10 25-4-1,10 3-2-15,2 9-2 0,2 7-2 16,2 5 0-16,5 6 0 16,4 7 0-16,3 5-4 15,3 2-4-15,6 7-3 16,0-1-8-16,4 2 3 15,-2-9-3-15,-2-3 6 16,-4-12 1-16,-4-11 9 16,-3-10 4-16,-8-18 10 0,-8-14 6 15,0 0 2 1,0 0-1-16,-11-27-1 16,4 3-3-16,-5-4-6 15,3-4-1-15,1-3-7 0,3-4 1 16,7-3-5-16,2 1 4 15,9 2-4-15,3 3 2 16,9 5 1-16,2 2 0 16,3 8 1-16,2 2-7 15,3 10-9-15,-5-1-19 16,7 9-43-16,-12-1-2 16,-3 5 17-16</inkml:trace>
  <inkml:trace contextRef="#ctx0" brushRef="#br1" timeOffset="374191.7149">12844 14691 52 0,'-47'-23'94'0,"6"-7"-3"15,14-6-19-15,10 0-79 16,6-2-12-16,19 5-26 15,0-5-42-15,14 10-1 16,2-3 26-16</inkml:trace>
  <inkml:trace contextRef="#ctx0" brushRef="#br1" timeOffset="374374.3652">13159 13645 132 0,'-6'-20'107'0,"6"20"-2"16,-16-6-48-16,16 6-62 15,-14 16-17-15,9 10-36 16,8 24-37-16,-4 8-8 16,1 17 2-16</inkml:trace>
  <inkml:trace contextRef="#ctx0" brushRef="#br1" timeOffset="387684.7023">17039 12981 1 0,'0'0'30'16,"0"0"34"-16,0 0-5 16,0 0-51-16,0 0-15 15,0 0 2-15,0 0 3 16,0 0 3-16,0 0 3 0,0 0 4 16,0 0 4-1,0 0 1-15,0 0 2 16,0 0-3-16,0 0-5 0,0 0-1 15,0 0-1-15,0 0-1 16,0 0 1-16,0 0 0 16,0 0 0-16,0 0 1 15,0 0 0-15,0 0 0 16,0 0 0-16,0 0 0 16,0 0-1-16,0 0 0 15,0 0-1-15,0 0 0 0,0 0 0 16,0 0-1-16,0 0 0 15,0 0 1-15,0 0 0 16,0 0-1-16,0 0 1 16,0 0-1-16,0 0 0 15,0 0 0-15,0 0-2 16,0 0 1-16,0 0 0 16,0 0 0-16,0 0-1 15,0 0-1-15,0 0 2 16,0 0 0-16,0 0-1 15,0 0 1-15,0 0-2 16,0 0 0-16,0 0 1 16,0 0 0-16,0 0 0 0,0 0 0 15,0 0-1-15,0 0 1 16,0 0 1 0,0 0 0-16,0 0-1 15,0 0-1-15,0 0 2 0,0 0-1 16,0 0-1-16,0 0 1 15,0 0-1-15,0 0-1 16,0 0 1-16,-5 13-1 16,5-13 0-16,0 0 0 15,0 0 0-15,0 0 1 16,0 0 0-16,0 0 0 16,-3 15 0-16,3-15 0 15,0 0 0-15,-2 14 1 16,2-14 0-16,0 0-1 15,-6 19 1-15,6-19-1 16,-5 17-1-16,5-17 2 16,-8 19 0-16,8-19-1 0,-12 22 0 15,5-9 1-15,7-13-1 16,-13 23 2-16,13-23-1 16,-16 24-1-16,6-11 1 15,1 3 0-15,1 1-1 16,-4 1 1-16,-1 1-1 15,2 2 0-15,-1 4 0 16,-1-2 1-16,0 0 0 16,-1 1 0-16,-2-1 0 15,0 3-1-15,-1 0 1 16,-1-1 2-16,1 1-6 16,-2 0 5-16,1 1-5 0,-3 2 0 15,3 0-1-15,-3-2 1 16,3 1 0-16,-1-1-2 15,0 1 4-15,0-1-5 16,2-2 5-16,-2-1 0 16,2-1 1-16,0 0 0 15,1 0-2-15,0-1 2 16,-1-2 2-16,-1-2-1 16,0 0 2-16,2 3 0 15,-2 0-2-15,0-2 1 16,-3 1 0-16,3 0-1 15,-1 2-1-15,0 2 1 16,0 0-2-16,-1-3 0 0,-1 2 2 16,0 0-1-16,0-1 1 15,0 1 0-15,1-3-1 16,0 1 0-16,0-1 1 16,0 1-1-16,1 0-1 15,-1-3 4-15,-2 4-4 16,0 1-3-16,-1-1 3 15,0 1-2-15,0 0 3 16,0 0-5-16,-1 0 5 16,-1 2-7-16,-1-4 6 15,0 1 1-15,-1-2-1 16,-1 0 1-16,1-1 0 0,2-3 1 16,1 1-1-16,-1-4 0 15,2-1 1-15,2-2 0 16,-1 3 0-16,2-3 0 15,-2 0 0-15,0 2-1 16,1-5 1-16,-2 3 0 16,0 0-1-16,0 0 1 15,-2-1-1-15,0 2 2 16,-1-1-2-16,-1-2 2 16,-2 6 0-16,0-4-1 15,-2 2-1-15,-4-1 1 16,-1 2-1-16,-2-3 0 15,-2 3 0-15,-2-1 0 0,-3-2-1 16,2 4 2-16,1-4-1 16,0 2 0-16,4-3 0 15,0-1 0-15,2 1-1 16,4-3 0-16,0 2 1 16,1-2 1-16,2 3-1 15,0-2 3-15,0 0-2 16,2-1 2-16,-1 0-1 15,4-2 2-15,-1-1-2 16,2 1 0-16,2-4-1 16,0 0-1-16,3-1 2 15,-1 1-4-15,1-2 3 0,1 2-1 16,1-1 0-16,2 0 2 16,-1-1-1-16,2 4-1 15,13-2 0-15,-23-2 2 16,23 2-3-1,-16 3 1-15,16-3 0 0,0 0-1 16,-12 3 1-16,12-3 1 16,0 0 0-16,0 0 0 15,0 0 0-15,0 0-1 16,0 0 1-16,0 0 0 16,0 0-1-16,0 0-1 15,0 0-3-15,0 0-4 16,0 0-9-16,0 0-18 0,0 0-49 15,0 0-7 1,15 4-4-16,-15-4 48 16</inkml:trace>
  <inkml:trace contextRef="#ctx0" brushRef="#br1" timeOffset="392348.9766">14434 14760 1 0,'0'0'65'0,"0"0"18"16,0 0-4-16,0 0-55 15,0 0-12-15,0 0-3 16,0 0-2-16,0 0-1 0,0 0-2 16,0 0 0-16,0 0-1 15,0 0 3-15,0 0-4 16,0 0 0-16,0 0 1 15,-13 5-3-15,13-5 0 16,0 0 1-16,0 0 0 16,-16 17-1-16,16-17 1 15,-15 20-2-15,15-20 1 16,-22 26 2-16,8-10-2 16,-1 0 1-16,-1-2 1 15,0 2-1-15,0-1 2 16,1-2 0-16,-3-2 0 15,2 1-1-15,-1 2 1 0,0 2-2 16,-1 1 0-16,1 1-1 16,-2-1 0-16,1 2 0 15,2 1 0-15,0-3 0 16,3-1-1-16,1 0 2 16,12-16 1-16,-17 20 3 15,17-20-2-15,-9 15 0 16,9-15 1-16,0 0 0 15,0 0 0-15,0 0 0 16,0 0-2-16,0 0-2 16,0 0 2-16,0 0-1 15,0 0 1-15,0 0-1 16,0 0-1-16,0 0 1 0,0 0 1 16,0 0-1-1,0 0 1-15,0 0-1 0,0 0 1 16,0 0-3-16,0 0 4 15,0 0-2-15,0 0 0 16,0 0 0-16,0 0 0 16,0 0 0-16,0 0 0 15,0 0 1-15,0 0-1 16,0 0 0-16,0 0-1 16,6 13 1-16,-6-13-2 15,0 0 1-15,20 20 1 16,-20-20-1-16,25 16-1 0,-6-6 1 15,-2 3 1-15,5-2 1 16,2-1-4 0,1 2 5-16,-1 0-4 15,1-4 4-15,-1 1-5 0,-2 1 5 16,-2-3-5-16,-4 2 3 16,-2-5-1-16,-14-4 1 15,19 6-1-15,-19-6 1 16,0 0 0-16,13 10 1 15,-13-10-3-15,0 0-5 16,0 0-10-16,0 0-23 16,0 0-50-16,0 0-6 0,0 0-3 15,-3-13 40-15</inkml:trace>
  <inkml:trace contextRef="#ctx0" brushRef="#br1" timeOffset="402219.3804">9878 15866 1 0,'-13'5'40'0,"13"-5"47"15,-23 12-52-15,11 1-22 16,5 0-7-16,1 7-5 16,5 8 0-16,-1-1-7 15,4 9 3-15,-2 4-3 16,0 2 9-16,1 2-4 16,-2 3 7-16,-1 1-3 15,-1-2 4-15,1 3-1 16,0-1 2-16,2 8-4 15,2 3-4-15,3 9 8 16,4 0-8-16,1 4 4 0,4 3-6 16,2-3 4-16,2-3-7 15,-1-10 10-15,2-5-8 16,-2-11 2-16,0-10-1 16,1-5 2-16,2-5-2 15,4 0 3-15,7 7-4 16,5-10 2-16,4-5 0 15,5 2-2-15,4-2 0 16,1 2 2-16,2-4 1 16,0-6-3-16,-4-16 7 15,-2 8-3-15,-5-3-1 16,-3-1 0-16,-4 2 5 0,-1-8-2 16,-9 2-1-16,-1 2 3 15,-2 0-2-15,-4-5-2 16,-3 4 1-16,-1-4-2 15,-13 12-3-15,16-14-3 16,-16 14-11-16,7-15-20 16,-7 15-23-16,0 0-24 15,13 0 71-15</inkml:trace>
  <inkml:trace contextRef="#ctx0" brushRef="#br1" timeOffset="402621.1652">10821 17036 1 0,'-1'24'45'0,"-2"1"47"15,0-9 0-15,3-16-66 16,-13 17-24-16,13-17-3 16,3 13-1-16,-3-13-5 15,17 10 1-15,-2-10 1 16,2 10 0-16,3-3 4 15,2 1 4-15,3-7-1 16,0 3-2-16,3-1 1 16,-1 2-1-16,1 6 1 15,-1-8 1-15,1 7-1 16,-4 0-1-16,-2 2 0 0,-2 8 2 16,-4 5-1-16,-2-10 1 15,-5 0-2-15,-3 14-1 16,-3-6 11-16,-3-23-8 15,-8 79 13-15,8-79-5 16,-21 72 2-16,21-72-12 16,-33 95 13-16,33-95-14 15,-37 76-26-15,37-76-38 16,0 0-29-16,-46 64-7 16,46-64 83-16</inkml:trace>
  <inkml:trace contextRef="#ctx0" brushRef="#br1" timeOffset="403137.4245">11863 16535 1 0,'-11'-14'48'16,"-5"2"40"-16,1 3-2 16,-1 5-69-16,3-5-10 15,13 9-3-15,-18 5-3 16,18-5-5-16,-6 37 1 16,9-6-1-16,0 10 7 15,1 6-2-15,0 16 7 16,1 6-6-16,0 9 8 15,-2-7-7-15,2 5 7 16,-2 0-6-16,1-1-3 16,-1-13-2-16,0-10-1 0,0-3 6 15,-1-18-10-15,1 3-1 16,-3-34-25-16,0 0-45 16,-5-32-9-16,-10-14 11 15,-8-19 75-15</inkml:trace>
  <inkml:trace contextRef="#ctx0" brushRef="#br1" timeOffset="403437.5435">11371 16528 1 0,'-20'-4'81'0,"1"2"12"15,3-5-6-15,-1-3-82 16,11-6-5-16,6 3-1 15,10-4 0-15,6 4 0 16,4-2-1-16,8-4 4 16,2 4 1-16,8-8-1 15,1 5 1-15,5-5 0 16,4 1-1-16,1-1 0 16,3 3-1-16,-2 4 0 15,1 2-2-15,-5 5-2 16,-1 8-6-16,-6 2-11 15,0 11-25-15,-10-2-35 16,2 14-6-16,-5-6 50 0</inkml:trace>
  <inkml:trace contextRef="#ctx0" brushRef="#br1" timeOffset="404537.74">12146 16643 12 0,'-3'13'93'0,"3"-13"-7"16,0 0-4-16,0 0-77 15,0 0-3-15,0 0-2 16,0 0-4-16,0 0 3 0,19-4 0 16,-19 4 1-16,16 7 1 15,-16-7 2-15,8 25 0 16,-5-4 0-16,2 4 1 15,-3 4-3-15,0 14 1 16,2-4 0-16,-1 3-1 16,-1 3-2-16,0 7 2 15,1-6-3-15,-1 0 1 16,-1-6-2-16,2-12-1 16,0 2 1-16,-2-13 1 15,4-4 1-15,-5-13-1 16,0 0 1-16,16-18 0 15,-6 0 1-15,0-6 2 0,1-11 0 16,2 5-1-16,0-9 1 16,0 0-2-16,-1-2 0 15,-2 7 1-15,0-4 1 16,-3 8 0-16,0 4-1 16,-2 7 2-16,-1 5 0 15,-4 14 1-15,0 0 1 16,0 0-2-16,0 0-2 15,0 0-1-15,-13 17 3 16,7-2-3-16,1 9 1 16,-3-1-2-16,3 6 0 15,0 4 0-15,4-2 1 0,1 2 0 16,3 0-2-16,1 0 0 16,3-6 0-16,3-1 2 15,2-5-2-15,1-4 1 16,1 0 1-16,1-8 0 15,2-6 1-15,-1-5-1 16,1-9 0-16,-1-4 1 16,0-11-1-16,0-1-1 15,-2-8 1-15,-1 1-1 16,-3 3 2-16,-1 3 1 16,-3 7-1-16,-2 1-1 15,-1 7 3-15,-3 13 1 16,0 0-3-16,0 0 1 0,4 13-2 15,-1 0-1-15,-3-13 1 16,9 29-3-16,-2-2 1 16,0-3 0-1,1 0 2-15,0 1-3 0,-1-2 3 16,2-3 0-16,-3-4 0 16,1-2 1-16,-7-14-1 15,13 5 2-15,-13-5-2 16,16-18 3-16,-6-3-3 15,2-8 0-15,1-4 1 16,1-2 2-16,2-3-1 16,0-2-3-16,0 7 2 0,-1 4-1 15,3 6 2 1,-2 8-1-16,0 10-1 16,-2 6 0-16,2 8-3 15,-2 2 0-15,-1 4 0 0,-1 6 0 16,-1 8 0-16,-1-1 0 15,-1 1 0-15,-3-1 1 16,1 3 0-16,-1 2 4 16,-2-7-1-16,0-6-1 15,5-7 1-15,-3 3-1 16,-6-16 1-16,19 14-5 16,-6-11-4-16,0-9-13 15,4-1-11-15,-3-3-47 16,2 7-2-16,0-1 11 15,-3 0 70-15</inkml:trace>
  <inkml:trace contextRef="#ctx0" brushRef="#br1" timeOffset="404820.3343">12426 16829 24 0,'-28'0'96'0,"5"-2"-3"16,2-13-5-1,5-15-77-15,7 0-13 16,9-5-7-16,7-5 5 16,4 1-4-16,4 5 3 0,3 0-5 15,5 8 4-15,0 11-12 16,7 11-11-16,-4 0-29 15,9 12-22-15,-3 0-2 16,1 0 82-16</inkml:trace>
  <inkml:trace contextRef="#ctx0" brushRef="#br1" timeOffset="404987.4919">12648 16262 97 0,'0'0'93'16,"-13"2"-20"-16,13-2-80 15,0 0-79-15,0 0-7 16,-3-17 17-16</inkml:trace>
  <inkml:trace contextRef="#ctx0" brushRef="#br1" timeOffset="405153.9724">12830 15909 99 0,'0'0'97'16,"14"-12"-4"-16,-14 12-55 0,0 0-56 16,9 44-62-16,-5-1-12 15,2 16-2-15,-6-1 52 16</inkml:trace>
  <inkml:trace contextRef="#ctx0" brushRef="#br1" timeOffset="407005.6422">13586 16134 25 0,'-16'-16'98'0,"-3"-3"-4"16,3 5-1-16,-2-2-71 16,2 2-13-16,16 14-12 0,-16-19-2 15,16 19-3-15,0 0 1 16,-3 17 1 0,3 8-3-16,3 14 9 15,-2 4-3-15,1 9 9 0,-1 4-2 16,2 9 6-1,1 4-5-15,2-5 1 0,3 4 0 16,1-8-3-16,3 1 3 16,1-11-6-16,2-3 4 15,-1-9-5-15,-1-4 4 16,-2-11-3-16,-1-6 3 16,-11-17-5-16,19 12 2 15,-19-12-2-15,17-9 3 0,-8-10-1 16,0 0 1-1,1 1-1-15,0-7 3 16,1 1-2-16,1-8-4 16,-1 9 5-16,2 5-6 0,0 4 7 15,0 0-8-15,6 5 4 16,0 5-6-16,1-2 6 16,2 7 0-16,-1-5 0 15,0 1 0-15,-1 7 0 16,-3-2 5-16,-4 4-2 15,-13-6 4-15,19 16-2 16,-19-16 3-16,14 27-3 0,-7-11 3 16,-1 1-6-1,1-1 1-15,-7-16 0 16,15 19-1-16,-15-19-4 16,16 17 3-16,-16-17-2 0,17-1 2 15,-17 1 1-15,13-15-1 16,-7-1 1-16,-6 16-4 15,10-23 5-15,-4 7-1 16,-6 16-1-16,10-21 0 16,-10 21 2-16,13-15-4 15,-13 15 4-15,17 6 2 16,-17-6-2-16,25 19 0 16,-9-8-1-16,2 5-1 15,5-3-3-15,0-3 5 16,2 0-5-16,1-5 1 15,-2 3-2-15,1-9 0 16,-2-2 1-16,-1-7-1 0,-2 9 0 16,0-11 0-16,-3 5 0 15,1-6-1-15,-2-5 3 16,-2-2-4-16,-1 3 4 16,-3-5-2-16,0-1 9 15,-3 6-4-15,-1-2 6 16,-6 19-5-16,9-23 6 15,-9 23-1-15,0 0-2 16,13 10 0-16,-6 3-4 16,2 4 1-16,1-1-2 15,3 6 0-15,3 0-3 16,1-1 7-16,0 2-4 0,1-8 4 16,0-2-4-16,0 4 5 15,-1-4-4-15,2-4 4 16,0-2-4-16,1 0 1 15,1-11-1-15,4-2 0 16,2-8 1-16,5-8-6 16,3-3 4-16,1-8-5 15,0-7 5-15,-2-9-6 16,0-2 5-16,-7-11-6 16,-5 0 3-16,-9-10 3 15,-10-6-5-15,-11-4 7 16,-8 0-6-16,-7 4 2 15,-4 6 1-15,-5 14 3 0,1 9 0 16,0 13-1-16,2 14 6 16,5 15-6-16,5 8 3 15,5 8-1-15,2 14-2 16,6 5 3-16,6 8-7 16,0 8 6-16,3 10-2 15,4 8-1-15,5 7 1 16,2 6 0-16,8-1 2 15,1 6-6-15,3 1 7 16,4-3-3-16,4-9-1 16,-1-5 3-16,-3-11-5 15,-4-11 0-15,-4-6-15 0,-8-17-4 16,-1-6-28-16,-13-13-37 16,-26-29-4-16,-7-8-5 15</inkml:trace>
  <inkml:trace contextRef="#ctx0" brushRef="#br1" timeOffset="407155.0575">14362 16449 73 0,'-56'10'103'0,"4"4"-8"16,3-11-16-16,7-19-96 15,15 5-67-15,-2-17-5 16,13 4-9-16,4-15 37 0</inkml:trace>
  <inkml:trace contextRef="#ctx0" brushRef="#br1" timeOffset="407365.1558">14157 15988 119 0,'6'-17'99'16,"-6"17"0"-16,0 0-19 15,-3-19-74-15,3 19-12 16,29-24-13-16,-2 16-5 15,5-6-9-15,9 13-3 16,-1-2 1-16,5 10 0 16,-6 2 4-16,0 9 3 0,-9 0 0 15,0 8-17-15,-10-2-15 16,-4-2 38 0,-7-3 22-16</inkml:trace>
  <inkml:trace contextRef="#ctx0" brushRef="#br1" timeOffset="407672.7049">13247 16609 85 0,'-39'27'104'0,"7"-5"-4"16,2-14-16-16,14-6-86 0,16-2-6 15,13-4 2-15,19-9-2 16,11-2-9-16,19 2 3 16,9-6-4-16,14 2-1 15,4-3-10-15,14 4-18 16,-1-7-33-16,14 6 1 15,-1-8 34-15</inkml:trace>
  <inkml:trace contextRef="#ctx0" brushRef="#br1" timeOffset="409757.7091">15858 16418 12 0,'-15'23'87'0,"-4"-4"-1"16,3-3-9-16,-4-5-48 15,1-3-28-15,3-4 0 16,-3 0 0-16,2-2-1 16,0-2 1-16,-2-6 0 15,2-3 4-15,-4-4 0 16,4 3 1-16,-2-7 0 15,6 1-4-15,0-6 0 16,5 2 0-16,1-3 0 16,5 9 0-16,4-5-1 15,3 0-4-15,5 6-4 16,5 2-2-16,6 11-4 0,1 4-2 16,7 12 2-16,-3 4 0 15,1 10 2-15,-2 5 5 16,-1 3 4-16,-3 5 7 15,-7-3 1-15,-4-4 3 16,-4-4 0-16,-2-7 2 16,-4-4-3-16,5-5 8 15,-5-16-11-15,0 0 1 16,0 0 0-16,0 0-3 16,-9-29 0-16,7 8-3 15,4-4 2-15,-4-1-8 16,5 7 7-16,2-1-3 15,0 6 3-15,-5 14 0 0,18-20 1 16,-5 18-2-16,1 4 0 16,3 0-1-16,4 6 0 15,0-1 2 1,4 4-2-16,1-5 2 0,0 0-1 16,1 1 1-16,1-3 0 15,-2-4 1-15,2-8 3 16,1-2-4-16,-3-8 3 15,-1 4-3-15,-5-5 3 16,-3-1-1-16,-4-3 0 16,-3 3 0-16,-7-2-3 15,-6 6 4-15,3 16-3 0,-13-24 1 16,13 24 0-16,-26-13-1 16,11 14 0-16,-1 5-1 15,0 3 0-15,0 1-1 16,2-2 1-16,1 11-1 15,1 0-2-15,2 5 2 16,4 7-2-16,2 2 1 16,2 9-1-16,4 11 0 15,8 12 0-15,4 11 4 16,7 10-13-16,2-1 7 16,5 7-8-16,0 0 6 15,1 5-6-15,-2-13 11 16,-10-12 2-16,-4-3 2 0,-13-69 16 15,12 98-13-15,-16-72 9 16,-6-6-11-16,-6-17-1 16,-9-20-3-1,-4-2-10-15,-1-30 6 0,-3 0-10 16,-2-4 14-16,5 1-7 16,2-7 13-16,7 0-2 15,11 14 4-15,7-3-2 16,7 12 0-16,8-4-1 15,8-4-1-15,6 0 1 16,6-2 1-16,2 2 1 0,4-2-8 16,2 3 7-16,2-5-9 15,-3 11 8-15,-1-1-9 16,-4 6 9-16,-1 6-10 16,-1 3 9-1,-6 9-1-15,-4 2 2 0,-6 4 0 16,-2 2 1-16,-14 6-4 15,0 0 2-15,0 0-1 16,0 0-1-16,0 0-1 16,-19-3 0-16,19 3 0 15,-27 22 0-15,11-9 0 16,0 1 1-16,2 8 0 16,1-4 0-16,4 3-1 15,2-3 2-15,2-5-3 0,4 3 2 16,4 3 1-1,3-6-3-15,-6-13 2 16,16 17-2-16,-16-17 3 16,21 6-2-16,-21-6 0 0,22-6 0 15,-22 6 0-15,20-21-1 16,-20 21 1-16,14-31 2 16,-6 13-1-16,-4 5 1 15,-4 13 1-15,4-21-1 16,-4 21-1-16,2-14 2 15,-2 14-2-15,0 0-1 16,0 0 1-16,10 19-1 0,-10-19-1 16,16 23-1-1,-6-10 2-15,1 4-2 16,4-1 10-16,-1-4-8 16,1-4 7-16,1 7-8 0,-3-11 8 15,1-1-7-15,-14-3-2 16,23-3 2-16,-23 3-9 15,22-19 10-15,-22 19-8 16,18-27 8-16,-10 14-8 16,-1 0 9-16,-7 13 2 15,10-26 0-15,-10 26-1 16,6-16-1-16,-6 16 1 16,0 0-2-16,0 0 2 15,0 0-2-15,0 0 0 16,7 13-2-16,-7-13 1 15,9 16-2-15,-9-16 3 16,14 23-3-16,-14-23 1 0,17 20-2 16,-17-20 2-16,23 22-1 15,-23-22 9-15,22 19-10 16,-22-19 7-16,23 0-6 16,-10-11-1-16,-13 11 3 15,23-24 0-15,-11 10-1 16,-4-1-6-16,0-2 9 15,-3 4-8-15,0 0 8 16,-5 13 0-16,3-13-2 16,-3 13-2-16,1-13 2 15,-1 13-4-15,0 0 1 16,0 0 0-16,0 0 1 0,19-6-1 16,-19 6 1-16,14 17 4 15,-7-1-5-15,4 4 4 16,-3-1 1-16,2 1 7 15,2 5-9-15,-2-6 8 16,2 2-9-16,-12-21 6 16,20 19-9-16,-20-19 2 15,20 6-11-15,-20-6-10 16,17-17-10-16,-11-2-33 16,0-7-20-16,-6-3-8 15,-3-6 27-15</inkml:trace>
  <inkml:trace contextRef="#ctx0" brushRef="#br1" timeOffset="409949.4095">16551 16394 92 0,'-33'7'98'0,"2"-16"-3"16,11 1-9-16,4-10-84 15,6-11-25-15,15 5-23 16,-1-12-34-16,15 4-9 16,4-8 5-16,10 14 34 15</inkml:trace>
  <inkml:trace contextRef="#ctx0" brushRef="#br1" timeOffset="410157.1468">16770 16056 37 0,'16'-13'81'0,"-16"13"3"15,0 0-4-15,0 0-40 16,0 0-22-16,0 0-12 16,0 0-5-16,0 0-5 15,13-10 1-15,-13 10-4 16,20 1 0-16,-7-1-7 16,5 6-9-16,-2-9-19 15,8 6-33-15,-5-9-4 16,1 2 0-16,-3-9 66 0</inkml:trace>
  <inkml:trace contextRef="#ctx0" brushRef="#br1" timeOffset="412007.3353">17565 16469 101 0,'0'0'89'0,"-26"8"-5"15,10-19-32-15,2-4-57 0,-2-2-2 16,2 1 0-16,-2-10 0 15,3 8 0-15,1-7 6 16,4 8 3-16,2-2 4 16,3 6 2-16,3 13-1 15,0 0-2-15,25-10-7 16,-4 18-2-16,4 8-11 16,4 3-6-16,-1 7-3 15,4 7-1-15,-6-5 3 16,-1 3 7-16,-8 4 10 15,-5-9 8-15,-7 3 9 16,-6-10 7-16,-1-3 4 16,2-16 0-16,-15 10-1 0,15-10-7 15,-19-9-5-15,10-5-3 16,2-10-5-16,4 3 0 16,2-4 0-16,3 1 0 15,4-7 0-15,3 4 2 16,2 0-3-16,4 9 1 15,2 10 0-15,1 5-1 16,-1 7-2-16,2 6 1 0,-1 7-2 16,4 9-3-1,0 2 2-15,-2-1 0 16,1-2 3-16,-3-8-1 16,1-2 0-16,-2-1-1 0,2-5 3 15,-19-9 2-15,26 0 0 16,-13-13 1-16,-13 13-1 15,23-29-1-15,-13 4-2 16,-3-12 0-16,-1-7-3 16,-5-10 1-16,-4-4 3 15,-1-4-10-15,-5-10 10 16,1 8-7-16,-2 1 6 16,-1 9-2-16,1 11 6 15,3 16-2-15,3 6 0 16,4 21 6-16,0 0-5 15,-15 5 4-15,11 12 4 16,-2 8-8-16,2 2 5 0,-2 3-4 16,3 11-3-16,0 1 2 15,3 2-6-15,2 8 4 16,4 2-7-16,2 1 6 16,4-2-7-16,4-1 4 15,2-2-1-15,6-5 1 16,-1-7-1-16,0-12 2 15,0-6-1-15,0-10 0 16,-1-4 1-16,1-14 0 16,-2-9 2-16,-2-6-1 15,-2-3 0-15,2-3 0 16,-3-7 0-16,0 3 3 0,-3 6 0 16,-5 5 1-16,-8 22 0 15,16-17 1-15,-16 17 1 16,13 7-1-16,-5 9 1 15,0 4-4-15,2 1 0 16,3 5 0-16,0-4-1 16,2-2 0-16,1 2-1 15,-2-5 0-15,0 2-1 16,-14-19 1-16,24 19-1 16,-24-19-1-16,21-3-1 15,-21 3 1-15,20-16 1 16,-8 2-1-16,-1-8 2 15,1 0 0-15,0 1 2 0,-2 3 1 16,0 2 2-16,-10 16-1 16,14-17-1-16,-14 17 2 15,0 0-1-15,20 6-2 16,-20-6-4-16,18 22 1 16,-7-9 1-16,-11-13 1 15,23 24-3-15,-11-11 2 16,1 0 0-16,-3 0 2 15,1 1 3-15,-11-14-2 16,24 22 0-16,-11-13-4 16,0-5 3-16,1-5-4 15,-1-7 1-15,1 0-1 0,-2-11-1 16,-1-4 2-16,-2-6-3 16,-2-1 3-16,-2-5-1 15,-5 5 4-15,0 1-1 16,-3 7 1-16,1 6 3 15,2 16-2-15,-8-13 2 16,8 13-1-16,0 0 1 16,-9 26-3-16,9-10 0 15,-1 2 0-15,2 2-2 16,0-3-1-16,4 2 1 16,-1 1 1-16,-4-20 0 15,13 25-1-15,-13-25 3 16,15 14-1-16,-15-14 0 0,17 2 0 15,-17-2-1-15,21-15-1 16,-8 4-3-16,0-7 2 16,0-1-2-1,0-4 2-15,0 2 1 0,0 3-1 16,-3 3 3-16,-2 0-1 16,-8 15 3-16,0 0-1 15,16 3 1-15,-16-3-2 16,7 29-1-16,0-9-1 15,0-3-1-15,5 2 0 16,1 1-1-16,3-8-1 16,1-6 0-16,3-1 0 0,0-9 3 15,3-5 2-15,0 2-1 16,2-1 1-16,1-10 1 16,0 4 2-1,1 4 0-15,-1 5 0 0,-1-2-3 16,-2 9 1-16,-1 2 0 15,-4 3-3-15,0-1-1 16,-2 8-4-16,-3-5-2 16,-13-9-5-16,18 25-5 15,-9-10-10-15,-9-15-10 16,6 24-49-16,-6-24 1 16,-19 15 28-16,-1-17 58 15</inkml:trace>
  <inkml:trace contextRef="#ctx0" brushRef="#br1" timeOffset="412208.2357">18815 16135 84 0,'-23'-15'84'16,"8"2"4"-16,4-5-49 16,5-9-32-16,7-1-12 15,5 1 4-15,6-2-4 16,4-4-4-16,7 6 1 15,4 2-20-15,9 12-18 16,-1 7-39-16,4 13 5 16,-6 1 46-16</inkml:trace>
  <inkml:trace contextRef="#ctx0" brushRef="#br1" timeOffset="412390.0797">18373 15970 109 0,'-17'12'105'16,"7"1"-28"-16,10-13-44 16,0 0-123-16,13-4-11 0,0 10-5 15</inkml:trace>
  <inkml:trace contextRef="#ctx0" brushRef="#br2" timeOffset="428983.8918">21411 7344 1 0,'12'-13'67'0,"-12"13"16"16,0 0-9-16,0 0-75 15,0 0-6-15,0 0-1 16,-1 13 0-16,1 2 2 16,-1-1 0-16,1 6 4 15,0 3 4-15,1 8 2 0,3 5 2 16,4 5 0-16,2 6-1 16,4 5-2-1,5 4 0-15,1 6-3 16,3 1-1-16,2 2 3 0,2-1-1 15,-1-5 1-15,-3-3 0 16,-1-7 0-16,-3-4 0 16,-2-7-5-16,-6-8-8 15,2-6-29-15,-8-6-36 16,-5-18-2-16,0 0 61 16</inkml:trace>
  <inkml:trace contextRef="#ctx0" brushRef="#br2" timeOffset="430775.6311">21298 7145 19 0,'3'-16'93'15,"3"2"-3"-15,-6 14-9 16,20-15-82-16,4 18-4 15,8 6-2-15,7 10 4 16,4 5-7-16,5 9 7 16,4 9-7-16,-4 6 9 0,-1 1-8 15,-1 6 6-15,-5 1-8 16,-1 6 2 0,-4 1-5-16,-3 8-6 15,-5-2-4-15,-5 8-3 0,-9-2-1 16,-4-2 4-16,-7-6 7 15,-7-7 10-15,-9-8 12 16,-7-11 8-16,-3-7 12 16,-8-19 2-16,0-6 5 15,-5-11-3-15,-1-8-3 16,-1-6-9-16,3-6-5 16,3-4-6-16,6-5-5 0,6 0-5 15,6-2-4 1,8 0 2-16,7 3-4 15,12 2 2-15,7 2-1 16,9 5 3-16,3 5 0 0,8 1 7 16,7 5 0-16,-3 3 0 15,5 3 2-15,-4 2 0 16,0 2-1-16,-3 2-3 16,0-1-2-16,-5 4-2 15,-4-4-1-15,-1 3 1 16,-9-1 1-16,-1 0 2 15,-9 0 1-15,-13-3 4 16,13 9 2-16,-13-9 1 16,-8 16 2-16,8-16-1 15,-21 25 0-15,6-6-1 16,4 3 0-16,-1 1-2 16,1 2 1-16,-1-2-1 0,5 1 0 15,1 1 0-15,3-2-1 16,5-3-2-16,1-4 1 15,0-3-2-15,-3-13 0 16,15 19 0-16,-2-17 1 16,3-6 0-16,2-3 0 15,2-8 0-15,1-3 3 16,4-5-6-16,-1-8 5 16,0 0-5-16,-4-3-1 15,-1 4 1-15,-4 3 0 16,-3 5 0-16,-3 5-5 15,-9 17 8-15,14-13-7 0,-14 13 5 16,13 20-1-16,-6 2 2 16,0 4 0-16,4 1 1 15,-1 3 0-15,1 2 0 16,1 0 1-16,-1-2-1 16,-1-5 2-16,2-5-3 15,-2-1 0-15,0-5-1 16,-10-14 1-16,22 16 0 15,-22-16 1-15,21-4-1 16,-21 4 0-16,22-24 0 16,-10 6 1-16,-2-3 1 15,0-2-1-15,-2-1 2 16,1-1 1-16,1 4-3 0,-1-1 3 16,0 8-5-16,-2 1 4 15,-7 13-7 1,17-9 4-16,-17 9-5 15,20 19-4-15,-11-2 5 0,1 8-4 16,-1 1 5-16,2 5-3 16,-2 1 5-16,1-2-4 15,0-4 6-15,-1-1-1 16,1-8 1-16,-2 0-2 16,-8-17 1-16,21 11-2 15,-21-11 2-15,18-16-1 16,-7 0-1-16,-3-7 2 0,1-5 1 15,-1-3 1-15,0-1 2 16,-3-1 8 0,1 2-7-16,-1 5 6 0,-3 6-6 15,4 4 5-15,-6 16-11 16,9-13 3-16,-9 13-9 16,17 10-7-16,-2 2 6 15,-2 1-7-15,7 4 7 16,-3 1-5-16,8-1 9 15,-4-3-4-15,5-4 7 16,-3-1 4-16,2-3-2 16,-1-8 3-16,1-5-1 15,-1-6 7-15,0-8-7 0,0-8 9 16,-4-12-8 0,0-8-1-16,-4-10-1 15,-4-9 0-15,-6-7-2 16,-8-4-5-16,-6-3 6 0,-8 1-4 15,-4 4-2-15,-5 5 10 16,-1 7-4-16,1 13 2 16,4 12 0-16,1 11 1 15,4 10-3-15,1 11 4 16,15 8-4-16,-14 13-3 16,11 8 0-16,-1 10-2 15,5 6 0-15,1 9-1 0,3 11 2 16,4 7-7-1,0 10 11-15,4-3-7 16,1 2 6-16,3-5 0 16,2-3 2-16,1-7 8 0,1-12-6 15,2-10 8-15,0-11-7 16,0-7 7-16,-2-10-9 16,3-10 8-16,-1-9-8 15,-2-4-8-15,-1-2 6 16,-2 1-6-16,-1-1 5 15,-2 4-5-15,-2 5 6 16,-13 8-7-16,17 16 7 16,-11 5-1-16,2 7 1 0,-1 6-2 15,2 3 3-15,1 3-5 16,0 2-1 0,0-6-9-16,2-4-17 15,-3-9-24-15,-1-8-28 0,-8-15 21 16,0 0 61-16</inkml:trace>
  <inkml:trace contextRef="#ctx0" brushRef="#br2" timeOffset="430998.2954">22621 7102 1 0,'-30'-10'72'16,"7"7"23"-16,2 4-5 0,6 9-72 16,-1 6-26-16,3 14-15 15,-6 11-6-15,2 17-18 16,-11 8-22-16,2 19-16 16,-4 9 71-16</inkml:trace>
  <inkml:trace contextRef="#ctx0" brushRef="#br2" timeOffset="431917.3548">21206 7664 50 0,'-6'-15'95'16,"6"15"-2"-16,-4-16-42 15,4 16-38-15,11-15-6 0,3 9-4 16,7 2-4-16,8 0-1 16,11 0-6-1,6-1-7-15,13 4-15 16,3-8-27-16,12 5-30 0,7-3-4 15,4-2 71-15</inkml:trace>
  <inkml:trace contextRef="#ctx0" brushRef="#br2" timeOffset="433086.4399">24358 7618 1 0,'22'7'61'0,"-22"-7"23"16,0 0-8-16,0 0-71 0,0 0-6 16,0 0 1-16,0 0-2 15,0 0 2-15,-15 11-2 16,15-11 2-16,-24 11 4 16,8 1 0-16,-6 1 2 15,1 4-2-15,-2 5 0 16,-3 5 0-16,1 2 2 15,-1 4-1-15,2 5 0 16,1-1-1-16,4 1-2 16,3-7-1-16,4 1-3 15,5-4-2-15,3-8-2 16,7-7-1-16,-3-13 0 16,23 1 1-16,-4-11 0 0,4-7 10 15,6-6-4-15,-1-6 11 16,4 0-6-16,1-1 1 15,-4 4-2-15,2 4 1 16,-6 6 0-16,0 10-11 16,-5 11 6-16,0 9-8 15,-2 12 6-15,-4 7-1 16,1 12 2-16,-4 11-2 16,-1 6 2-16,-3 12 1 15,-1 7 1-15,0 8-1 16,-2 6 2-16,-2 4 1 15,-1-1-3-15,1-6 2 0,-2-1-2 16,-2-10 2-16,-2-14-1 16,-2-10 3-16,0-15-2 15,-2-14 0-15,-1-12-1 16,9-16-4-16,-25-7-1 16,10-19-1-16,-3-13-1 15,1-17 1-15,-2-19-5 16,5-16 0-16,5-10 4 15,3-7 3-15,8-5 6 16,6 4-2-16,7 2 4 16,7 7 4-16,6 17-2 15,3 10 0-15,0 14-1 16,4 10-1-16,0 13-2 0,-4 12 0 16,3 11-2-16,-6 8-7 15,3 12 6 1,-5 11 8-16,-5 5-7 15,0 6-3-15,-3 4-4 0,-2 0-8 16,0 2-14-16,-4-5-27 16,-5-1-27-16,-3-9 0 15,-4-20 82-15</inkml:trace>
  <inkml:trace contextRef="#ctx0" brushRef="#br2" timeOffset="433248.0871">24728 7470 14 0,'0'0'81'15,"0"0"-30"-15,0 0-49 16,0 0-78-16,14-13 5 16</inkml:trace>
  <inkml:trace contextRef="#ctx0" brushRef="#br2" timeOffset="433666.254">25148 7608 1 0,'23'7'80'0,"-9"-5"-3"0,-14-2-26 16,0 0-46-16,0 0-5 16,0 0 0-16,0 0 0 15,0 0 1 1,-29 14 2-16,5 2 5 0,-2 7 2 15,-2 3 0-15,2 6 0 16,3 4-4-16,0 0 4 16,4 0-12-16,5-6-7 15,8-1-2-15,3-9 3 16,5-4-5-16,-2-16 8 16,10 13-4-16,-10-13 5 15,24-8 2-15,-9 0 15 0,1-3-4 16,4 1-6-16,-3-2 5 15,5 7-4 1,-5 2 2-16,-1 4 0 16,-2 3 1-16,1 5-12 0,-15-9 7 15,19 27 1-15,-12-11-2 16,-1-1-4-16,-6-15-2 16,14 20-14-16,-14-20-14 15,14 10-16-15,-14-10-35 16,21-23 12-16,-11-6 72 15</inkml:trace>
  <inkml:trace contextRef="#ctx0" brushRef="#br2" timeOffset="433883.3496">25039 6916 1 0,'-10'-16'79'0,"10"16"16"15,-11-18-6-15,11 18-70 16,0 0-31-16,0 0-1 16,0 0-3-16,-8 29-1 15,7 7-3-15,-5 2-7 16,6 18-20-16,-4 6-31 16,5 10 26-16,5 0 52 15</inkml:trace>
  <inkml:trace contextRef="#ctx0" brushRef="#br2" timeOffset="435651.3917">25852 7739 18 0,'0'0'80'16,"0"0"-3"-16,0 0-49 15,4-17-18-15,-4 17-4 16,-9-14-6-16,9 14 0 16,-10-22-1-16,6 9 2 15,-2-3-1-15,2 0 3 16,-1-1 0-16,4-2 1 15,1-1 3-15,1 3-1 0,1 4 0 16,-2 13-2-16,16-20 0 16,-3 12-5-16,3 10-1 15,-1 4-3-15,4 9-3 16,1 3 0-16,1 6 0 16,-1 5 0-16,-6 7 0 15,-1 3 5-15,-3 0-1 16,-2-1 3-16,-3-1 4 15,-3-2 0-15,-2-6 3 16,-2-5 1-16,-1-7 2 16,3-4-1-16,0-13 2 15,0 0 5-15,0 0-9 16,-7-25 0-16,9-1-2 0,2-6 0 16,0-4-3-16,2-2 1 15,1-2-3-15,2 5-4 16,3 2 5-1,-2 4 1-15,3 7-2 0,0 8 0 16,0 4-2-16,1 9 0 16,2 5-2-16,-2 5-2 15,2 8 3-15,-1 2-1 16,-1 7 1-16,-1 1 2 16,-1 5-1-16,-2-2 2 15,0 3 1-15,-7-3 9 16,1-1-5-16,-4-3-1 0,1-4 0 15,-2 0 0-15,-2-9 3 16,3-13 4-16,0 0-6 16,0 0-3-1,0 0-3-15,7-29 0 0,2 3-1 16,5-7 1-16,4-3-2 16,2-6-6-16,4 1 8 15,2 2-6-15,-1 6 8 16,-1 6-1-16,0 4 3 15,-6 11-3-15,2 6 0 16,-4 8 0-16,-1 9-1 16,-2 9 2-16,-2 4 0 15,-1 3 0-15,1 5-2 0,-3-1 4 16,2 4-2 0,-4-3 9-16,4 0-6 15,-4-8 5-15,4-1-5 16,-1-3 5-16,-1-4-9 0,-8-16 3 15,18 13-7-15,-18-13-4 16,26-14 1-16,-8-1-6 16,-2-6 4-16,3-8-2 15,-2-4 8-15,4-2-4 16,-6-2 13-16,6 5-6 16,-11 2 8-16,1 4 0 15,-4 5 2-15,-7 21-3 16,12-20 1-16,-12 20-2 15,0 0-2-15,0 0-3 16,6 26 2-16,-6-7-3 16,0 4 1-16,-3 0-1 0,3 3 1 15,0 1 2-15,1 1-2 16,1-2 11-16,-2-5-10 16,1-3 10-16,4-4-8 15,-1-1 7-15,-4-13-8 16,10 13 4-16,-10-13-7 15,16-4-3-15,-16 4-1 16,23-17-9-16,-14 2 7 16,-1-1-7-16,-1-3 10 15,-2 2-4-15,-5-4 8 16,0 2-4-16,-5 0 9 16,0 2 1-16,-3-2 0 15,3 2-1-15,0-2-1 0,1 2 0 16,3 1-2-16,-1 1 0 15,2 15-1-15,2-21-3 16,-2 21 1-16,0 0 0 16,14-12 0-16,-14 12-3 15,19 7 1-15,-19-7-2 16,29 18 1-16,-13-5 2 16,4 1 1-16,-2 3-1 15,1 2 0-15,-3 3 1 16,0-1 0-16,-4 2 4 15,-4-2-3-15,-1 2-4 16,-8-6 6-16,4-3 3 0,-2-1-2 16,-1-13 10-16,0 0-10 15,0 0-1-15,0 0-1 16,5-24 5-16,8-1-5 16,0-5-3-16,0-7 3 15,10-1-8-15,-2-1 8 16,4 2 1-16,-1 3 0 15,4 7 1-15,-4 7-1 16,2 10 0-16,0 7-3 16,0 7 0-16,3 11-1 15,-2 8 1-15,1 8-3 16,-2 7-3-16,1 10-8 16,-5-1-8-16,0 8-33 0,-7-3-24 15,-7-3-2-15,-11-7 70 16</inkml:trace>
  <inkml:trace contextRef="#ctx0" brushRef="#br2" timeOffset="435907.1351">26527 7115 31 0,'-3'-33'89'0,"4"4"-2"16,7 7-32-16,2 0-46 15,3 1-6-15,5-2-2 16,3 0-5-16,8 4-5 16,1 1-9-16,6 16-14 15,-1 4-24-15,5 23-28 16,-4 14 13-16,-3 13 71 15</inkml:trace>
  <inkml:trace contextRef="#ctx0" brushRef="#br2" timeOffset="437851.5881">22092 8631 1 0,'0'0'35'0,"-15"4"45"0,15-4 2 16,0 0-51-16,0 0-23 15,-7-13-4-15,7 13-2 16,0 0-1-16,0 0 0 16,0 0 0-16,0 0 0 15,0 0 1-15,0 0 0 16,17-5 0-16,-17 5 1 16,18 0-1-16,-5 0 1 0,2-2 0 15,6 2-1 1,5 0-1-16,1 0 2 15,5-1-3-15,4 1 0 16,3-2 0-16,1-2 1 0,2 1-2 16,-2 0 2-16,2 0-1 15,-1-2-2-15,2 5 2 16,-1-3-1-16,-2 1 2 16,2 2-3-16,0 2 2 15,1-1-2-15,3 2 0 16,3 0 1-16,0 0 1 15,3 1 0-15,3-1-3 16,0 1 2-16,1-1 1 16,-1 2-1-16,0-3 2 15,-3 0-1-15,-2 4 0 16,1-5 4-16,-4 1-2 16,1-2-1-16,-2 4 0 0,2-3 4 15,5 2-5-15,4-1 5 16,5-8-4-16,0 4-6 15,4 1 5-15,0-3 0 16,7-4 0-16,-3 1-4 16,-2-4 4-16,0 1-5 15,-6-2 4-15,1 3 3 16,2-2-3-16,0-1 2 16,2 2-1-16,0 2-1 15,3-4 2-15,-3 3-1 16,4 1 0-16,0-2-2 15,-3 1 2-15,0-1 0 0,-5 1 1 16,-4 1 0-16,-3 0 1 16,1 3-1-16,-4 0 0 15,-4 1 1-15,0 1-1 16,-3 2 0-16,1-1 0 16,-4 4 0-16,-1-2-2 15,-2 0 2-15,-2 2-1 16,-2-2 2-16,1 0-2 15,1 0 2-15,-4-1-1 16,2 0-1-16,-1-2 3 16,0 0-3-16,-1 0 1 15,2 0-1-15,-4 2 0 16,3 1 1-16,1-2-1 0,3-1 1 16,3 2-3-16,2-2 4 15,2 0-2-15,4-1 1 16,-1-1-1-16,0 0 2 15,-2-1-2-15,-1 3 1 16,-1 2 0-16,0-2-1 16,-3 3 0-16,-3 0 1 15,-2 3-1-15,-1-2 0 16,-3-1 1-16,-1 0 0 16,-3-3-1-16,-2 3 0 15,1-3 1-15,-1 0 0 16,4-1 0-16,0 1-1 0,4 0 0 15,-2 2 0-15,2-1 1 16,-2 1 1-16,0-1-2 16,-1 2 1-1,-3 0-1-15,-3 0 1 0,-2 0 1 16,-2 2-1-16,-2-2 0 16,-1 0 0-16,-3-2 2 15,0 4-1-15,-3-5 1 16,0 3 1-16,-13 0-1 15,20-1-1-15,-20 1-2 16,16-3-9-16,-16 3-31 16,0 0-45-16,14 8-3 15,-14-8-6-15,-13 2 88 0</inkml:trace>
  <inkml:trace contextRef="#ctx0" brushRef="#br2" timeOffset="442855.9752">21377 10143 30 0,'0'0'86'16,"0"0"-2"-16,0 0-3 16,-16 0-54-16,16 0-14 15,0 0-5-15,0 0-6 16,0 0-1-16,0 0-2 15,0 0 1-15,0 0 1 16,0 0-2-16,15-14-1 16,-2 5 1-16,0-4 1 15,4 0 0-15,2-6-2 16,1-1 2-16,-1-1 0 0,1-1-1 16,-1-1 0-16,-5 3 2 15,-1-1-1-15,-1 4 2 16,-4 3 1-16,-8 14 0 15,12-16 0-15,-12 16 2 16,0 0 2-16,0 0-1 16,0 0 2-16,0 0-2 15,0 0 0-15,0 0 0 16,0 0-1-16,0 0-2 16,0 0-2-16,0 0-1 15,0 0-1-15,0 0-1 16,-6 14 1-16,6-14-1 15,6 20 0-15,0-7 1 0,-3 2 2 16,2 2-1-16,0 1 0 16,-1 0 1-1,2 1-2-15,-3-3 1 0,1 0 1 16,-1 0 0-16,-2-2 1 16,-1-14 1-16,3 22-1 15,-3-22-1-15,2 13 3 16,-2-13 0-16,0 0-3 15,0 0 1-15,0 0-2 16,0 0-3-16,0 0-4 16,0 0-5-16,0 13-22 15,0-13-47-15,0 0-7 0,0 0-5 16,1-15 10-16</inkml:trace>
  <inkml:trace contextRef="#ctx0" brushRef="#br2" timeOffset="444971.5893">22001 9751 18 0,'0'0'84'0,"0"0"0"16,0 0-5-16,0 0-52 16,0 0-17-16,0 0-6 15,0 0-1-15,0 0-2 16,0 0-1-16,0 0 0 0,0 0 4 16,0 0-2-16,0 0 1 15,10-19 2 1,-10 19-2-16,-5-14 2 15,5 14 1-15,-11-15 0 0,11 15-2 16,-15-17 0-16,15 17-6 16,-18-20 4-16,8 7-5 15,10 13-1-15,-26-25 0 16,13 11-2-16,-3 1 1 16,0 0 0-16,-3 3 4 15,-1 0-1-15,0 1 3 16,-3 0 1-16,2 2 1 0,-3 3 0 15,-1-2-1-15,1 2 1 16,-2 2 0 0,-2-2-3-16,1 4 3 15,0 0-2-15,-2 1-2 0,-2 1 1 16,3-1 1-16,-3 5 1 16,2-2-2-16,1 5-1 15,0-2 2-15,4 3-2 16,1 3 5-16,-1-3 2 15,4 5-3-15,2-1 2 16,0 2 3-16,2 0-3 16,-1 3 2-16,-2-1-2 15,2-2-2-15,1 5-2 0,-1-1 3 16,-1 0-3 0,-2 3 0-16,3-1 0 15,-2-1 0-15,6 1 2 16,-1-2-1-16,2 3-1 0,2 0-1 15,4 2 1-15,3-1-1 16,2 2-1-16,2 3 2 16,1 0-3-16,1 1 2 15,0 2-3-15,2 0 3 16,1 0-1-16,3-1-1 16,-2 4 2-16,5-2-2 15,-1 2 2-15,2-1-3 16,0-2 4-16,3 3-3 0,-2-4 2 15,4 0 1 1,1-2-1-16,1-3 2 16,3-2-2-16,0-1 3 0,1-3-2 15,4-1 0-15,2-1-2 16,0-4 3-16,4-3-2 16,0 0-1-16,1-4 2 15,2-1-2-15,-1-1 1 16,1-2 0-16,-1-1 1 15,0-2-2-15,-2-2 2 16,0 1 0-16,-3-2 0 16,0-3 0-16,2-1-1 15,-2 0 2-15,1-3-2 16,0-2 1-16,-2-2 0 16,1-2-1-16,-3-3-1 15,4-3 0-15,-6-1 1 0,0-4-3 16,0-1 3-16,-1-3-2 15,-2-5 2-15,-2 0-1 16,-2-2 1-16,-2-1 1 16,-4 0 1-16,-1 0 0 15,-2-1 0-15,-4 2 1 16,-2 2-1-16,-4 2-1 16,-1 0 2-16,-2 1-2 15,-2 3 1-15,-2 2-1 16,-1 2-1-16,-2 5 0 15,-2 2-4-15,-1 2-3 16,1 2-10-16,-1-1-17 0,0 3-59 16,-5-4-3-16,-4 4-4 15,-4 0 32-15</inkml:trace>
  <inkml:trace contextRef="#ctx0" brushRef="#br2" timeOffset="448306.2119">22819 9397 38 0,'0'0'97'16,"0"0"-5"-16,0 0-4 16,0 0-78-16,0 0-13 15,0 0-3-15,0 0 0 16,-12 22-1-16,12-6-1 15,2 5 2-15,-1 4 2 16,2 10 4-16,1 2 6 0,1 4-2 16,-1 3 4-16,2 1-4 15,1 4 2 1,2 2-2-16,-1 2 2 0,1-4-6 16,1 0-1-16,0 2 0 15,0-5 0-15,0-2 1 16,0-5 0-16,-4-5 2 15,0-6-1-15,-3-6 0 16,0-6-1-16,-3-16 2 16,3 14-1-16,-3-14 0 15,0 0 0-15,-5-18-2 16,-2 0 1-16,1-5-2 0,-4-6 2 16,-3-5 0-16,-1-5 0 15,-2-2 1 1,-1-5 1-16,-2 3 3 15,4-3-3-15,1 2 2 0,4-5-8 16,3-3 1-16,4-2-5 16,7-1 3-16,3 0-3 15,5 3 2-15,2 4-1 16,4 5 1-16,0 9 6 16,0 10 1-16,-1 9-1 15,0 12-4-15,-2 7-2 16,1 10-3-16,-2 5-1 15,2 9-2-15,-5 2 1 0,4 9 4 16,-6-2 4-16,-2 5 1 16,-4-1 6-1,-5-4 0-15,-4 1 4 16,-4-5 1-16,0-1 1 0,-3-9-5 16,3-3 3-16,-3-6 1 15,7-1 0-15,6-13-2 16,0 0-1-16,0 0-1 15,0 0 0-15,0 0-2 16,0 0-2-16,26-1-1 16,-13-2-1-16,8 3 1 0,0 3 0 15,4 3 1-15,2 2-3 16,2 5 0-16,-2 2-1 16,1 6-1-1,-4 4-1-15,-1 4 1 16,-4 1 1-16,-3 2 0 0,-6-1 2 15,-6 0 3-15,-1-4 2 16,-6-2 2-16,-2-4 3 16,-5-5-1-16,-2-3 3 15,-4-6-3-15,0-2 0 16,0-1-1-16,1-7-3 16,2-3-2-16,13 6-5 15,-18-18-2-15,14 3-3 16,5-2 2-16,4-5-3 0,5-1 1 15,4 2 1 1,5-3 1-16,1 1 2 16,5 2 2-16,1 1 1 15,4 1 0-15,-1 4 0 0,0-2 1 16,-2 4-1-16,2 0 1 16,-4 2-1-16,-1-1 1 15,-1 0 0-15,-4 2 2 16,-5 2 0-16,-14 8 1 15,22-10 1-15,-22 10 2 16,0 0-1-16,0 0 1 16,0 0-1-16,0 0-2 15,-7 17 0-15,7-17-2 16,-12 19-1-16,6-6-1 16,1 3 0-16,-1 4-1 15,2 1 2-15,-2 4-1 0,0-1 1 16,3 4 0-16,0-2 1 15,2 0-1-15,-1-3 2 16,2-6-2-16,2-1 0 16,-2-16 1-16,8 14-1 15,-8-14-1-15,16-10 0 16,-4-4 1-16,1-6-1 16,0-3 1-16,1-2 0 15,-2-1 1-15,1 0 0 16,-3 5 1-16,-1 3 0 15,-4 4 0-15,-5 14-2 16,10-15 1-16,-10 15-1 16,0 0-3-16,0 0 2 0,12 16-1 15,-12-16 0-15,9 25 0 16,-4-11 0-16,3 4 0 16,-1-1 1-16,0 0 2 15,2 0-1-15,-2-1 0 16,3-3 0-16,-10-13-1 15,19 18 1-15,-19-18-2 16,23 3 1-16,-7-9 0 16,0-4-1-16,2-5 1 15,1-5-1-15,0-2 2 16,0-2-1-16,-1-1 2 16,-2 1 0-16,-1 1 0 0,-4 4 1 15,-2 3 1-15,-9 16 0 16,11-16 0-16,-11 16 1 15,0 0-2-15,0 0 0 16,0 0-1-16,8 20-1 16,-8-4 0-16,1 3 0 15,2 4-2-15,0 5 1 16,0 0 1-16,3 4-2 16,-2 1 1-16,0 1-2 15,2-1-5-15,0-7-8 16,1 3-16-16,-4-12-23 15,5-1-30-15,-8-16-2 0,0 0 35 16</inkml:trace>
  <inkml:trace contextRef="#ctx0" brushRef="#br2" timeOffset="448555.5204">23399 9474 23 0,'-23'-5'99'16,"7"3"0"-16,3-1-6 0,13 3-59 16,0 0-31-16,0 0-5 15,-2-13-8-15,2 13-13 16,23-9-16-16,-5 2-27 15,11 5-24-15,5-2-1 16,11 3 62-16</inkml:trace>
  <inkml:trace contextRef="#ctx0" brushRef="#br2" timeOffset="450306.1853">24325 9302 33 0,'0'0'93'0,"0"0"-2"16,0 0-9-16,0 0-74 16,0 0-12-16,0 0-2 15,0 0-1-15,-7 25-3 16,5-4 4-16,0 7 1 16,-1 1 5-16,3 5 0 15,1 7 4-15,2 0 2 16,3 0 0-16,1 4 2 15,0-2-4-15,2 2 2 16,2-1-3-16,1 0 2 16,-2-4-6-16,3-1 1 15,0-3-1-15,0-3 3 0,0-4-3 16,1-4 1-16,1-4 1 16,-1-6-2-16,4-5 2 15,-1-7-2-15,6-8 2 16,1-2-2-16,2-7 2 15,2-4-1-15,-1-3 1 16,1-4 1-16,-1 2-1 16,-2 0 1-16,-7 1 0 15,0 2 0-15,-5 1-2 16,-2 2 0-16,-4 1-1 16,-7 16-2-16,9-21 1 15,-9 21 0-15,3-13 1 0,-3 13-1 16,0 0 1-16,0 0 1 15,0 0 2-15,-17 17-1 16,9-4 1-16,0 1-1 16,1 2-2-16,-1 1 1 15,3 4-1-15,-1 0 2 16,3-2-2-16,2 1 2 16,3-2-3-16,3-5 2 15,-1 1-1-15,-4-14 1 16,14 16 0-16,-14-16-2 15,21-2 1-15,-8-6 0 16,0-5 2-16,1 0 1 16,1-6 1-16,-1 2-1 0,0-3 1 15,-1 4 1-15,-3 1-1 16,-10 15 1-16,15-16 0 16,-15 16-3-16,0 0 0 15,0 0 1-15,0 0-3 16,13 5 1-16,-13-5-1 15,10 14 0-15,-10-14 0 16,14 22 1-16,-5-8-1 16,-9-14 0-16,22 25 2 15,-9-12-2-15,0 3 0 16,0-6 0-16,1 0-1 16,1-6-1-16,2-2 2 0,-1-7-1 15,2-2 0-15,0-3 0 16,-1-7-1-16,0-2 2 15,-1-4 1-15,0 1 2 16,-6-1 0-16,0 4 4 16,-4 2 0-16,0 3 1 15,-6 14 1-15,4-16-1 16,-4 16-1-16,0 0-3 16,0 0-2-16,0 0-4 15,0 0-1-15,0 0 0 16,9 18 0-16,-9-18 0 15,7 25 0-15,-1-8 2 16,0 8 0-16,1 4 1 0,1 7-1 16,3 4 0-16,0 8 0 15,1 4 1-15,-2 7-2 16,3 3-1-16,0 1 6 16,0-1-1-16,0 2 3 15,0-1-3-15,1-2 2 16,-2-2-2-16,2-4 4 15,-4-3-1-15,0-6-3 16,-1-6-1-16,-2-5-2 16,-2-9 2-16,-4-4-2 15,-1-22 0-15,-1 16 0 0,1-16-2 16,-16-16-1-16,4-7 1 16,-1-8-1-16,-3-6 2 15,-1-6 0-15,0-8-2 16,-1-4-3-1,2-7 1-15,3-1 2 0,3-5 2 16,3-3 2-16,3-1 0 16,2-3 2-16,2 6 3 15,5 1 4-15,-1 9 1 16,5 5-1-16,-1 11-1 16,5 3-3-16,0 8-4 15,6 3-4-15,3 3-2 16,5 6-1-16,-2 1 0 15,2 6 1-15,-2 3-1 0,-2 7 5 16,-2 6 3-16,-8 6 3 16,-5 4 2-16,-7 5 0 15,-4 4-1-15,-3-2 0 16,-5 5-2-16,-2-1-2 16,-7 2-2-16,-1-1-3 15,-2-6-6-15,-1-1-10 16,-5-12-31-16,-1-4-34 15,-4-11 1-15,0-7 28 16</inkml:trace>
  <inkml:trace contextRef="#ctx0" brushRef="#br2" timeOffset="450657.2786">24756 9579 14 0,'-10'13'95'0,"10"-13"-5"16,-15 6-9-16,15-6-56 15,-3-20-38-15,4 5 3 16,-1 2 2-16,0 0 3 0,2-1 0 15,0-1 5 1,1-3 3-16,5 3 0 16,-1 2-1-16,1 0-2 15,-8 13-2-15,22-16 0 0,-9 15 0 16,1 2 1-16,1 5-2 16,-1 3-7-16,4 5-14 15,-1 1-14-15,6 9-16 16,-4 1-21-16,1-1 15 15</inkml:trace>
  <inkml:trace contextRef="#ctx0" brushRef="#br2" timeOffset="450872.9341">24891 10305 50 0,'-8'20'82'0,"8"-20"-24"15,-7 20-39-15,7-20-100 16,0 0-3-16,0 0 41 16</inkml:trace>
  <inkml:trace contextRef="#ctx0" brushRef="#br2" timeOffset="451156.37">24168 9778 99 0,'-16'10'105'0,"2"-4"-6"16,14-6-8-16,0 0-90 15,4-14-10-15,16 1-6 16,5-8-1-16,9 0-7 16,7-11-12-16,12-3-11 0,6-2-28 15,16 7-13-15,6 1-1 16,4 7 87-16</inkml:trace>
  <inkml:trace contextRef="#ctx0" brushRef="#br2" timeOffset="453808.1337">25831 9192 1 0,'0'-14'68'0,"-2"1"15"15,2 13 0 1,-3-19-59-16,3 19-9 16,-5-20-4-16,5 20-1 15,0 0-3-15,-3-14 0 0,3 14-2 16,0 0-2-16,0 0-1 16,-2 20-2-16,2-3 0 15,0 6-2-15,1 6 0 16,0 7-2-16,2 7 1 15,0 4 1-15,3 2 0 16,1 4-2-16,3-1 4 16,2 0 3-16,-1-3-3 0,1-1 4 15,1-7-2 1,0-2 2-16,-2-7 0 16,4-6 3-16,-5-9-5 15,3-2-2-15,-13-15 2 0,27 6-2 16,-12-14 1-16,-1-5-4 15,2-5 2-15,-1-8-2 16,-1-3 0-16,-1-6 0 16,-3 1 2-16,-3-1-3 15,0 2 4-15,-1 2 1 16,-3 6 0-16,1 4 1 16,-1 5 1-16,-3 16 1 15,5-17 0-15,-5 17-1 16,0 0-3-16,0 0 1 15,10 13-2-15,-7 0-1 16,1 7 1-16,2 0 1 16,0 6-1-16,1 2 2 0,-2 1 0 15,3 0 3-15,-3-2-2 16,3 0 3-16,0-8-2 16,1 0-2-16,3-6 1 15,-12-13-1-15,21 17-1 16,-8-15 0-16,0-5 0 15,0-4-1-15,-13 7-1 16,22-28 0-16,-14 11 0 16,0-3-3-16,-3-2 5 15,3 2-2-15,-4 1 2 16,-1 2-1-16,-3 2 3 16,3 2-3-16,-3 13 3 0,0-14 0 15,0 14-3-15,0 0 1 16,0 0-1-16,0 0 1 15,4 17-1-15,-1-2 2 16,3-1-1-16,-2 5 4 16,5 0-4-16,-4 4 3 15,6-2-1-15,0 0-1 16,1-3 1-16,1-2-1 16,3-1 0-16,2-7-1 15,1-1 1-15,1-5 0 16,2-6 1-16,1-2 0 15,-1-6 0-15,-1-2-1 16,1-5 0-16,-2-1-1 0,-3-3 0 16,-1 1-3-16,-1-4 1 15,-5 2-2-15,-4 1 0 16,-2-1-2-16,-3 6 4 16,-1 0-2-16,-3 7 3 15,3 11 0-15,-11-16 3 16,11 16-2-16,-14 0 2 15,14 0 0-15,-21 16 0 16,10-3 2-16,-2 3-2 16,0 4 2-16,1 2-3 15,1 2 3-15,-1 2-3 16,5 3 3-16,3-5-3 0,1 2 0 16,3-3-1-16,3-2 0 15,1-3 0-15,3-5-1 16,-7-13 1-16,22 12-1 15,-9-13 0-15,3-5 0 16,1-4 0-16,2-3 0 16,-1-6 2-16,1 0-1 15,-3-1 0-15,0 1-1 16,-4-1 1-16,1 3 1 16,-8 1-1-16,1 1-2 15,-6 15 0-15,7-15 1 16,-7 15 0-16,0 0 0 15,0 0-1-15,0 0-1 0,0 0 2 16,0 0 3 0,9 14-1-16,-9-14-1 0,3 23 1 15,0-7 0 1,1-2 2-16,-1 2 0 0,1 0-2 16,3-2 1-16,-1-1-1 15,-6-13 0-15,15 19 0 16,-15-19 0-16,20 6 0 15,-20-6-1-15,23-7-1 16,-10-5-2-16,0-1 1 16,0-4-1-16,3-2 1 15,-5-2-1-15,1 0 2 0,-1 0-2 16,-2 5 4-16,-2 0 0 16,-2 3 2-1,-5 13-3-15,0 0 2 16,0 0-1-16,0 0-1 0,0 0 2 15,13 9-4-15,-12 4 1 16,5 2-1-16,0 0 3 16,1 1-2-16,0 0 0 15,3 0 1-15,0-2 1 16,-10-14 0-16,20 20-1 16,-20-20 0-16,23 7-2 15,-8-8 1-15,1-6 0 16,1-3-1-16,2-5 1 15,0-1 0-15,1-5-3 16,-1-2 5-16,1-2-2 16,-3 3 0-16,-1 2 0 0,-3 3 0 15,-2 2-1-15,-11 15-1 16,19-14 4-16,-19 14-2 16,16 4 0-16,-16-4 3 15,13 25-1-15,-7-6 2 16,1 2 0-16,-1 2 1 15,3 2-1-15,-2-1 0 16,1 0 2-16,4-6-4 16,-2 0 2-16,0-5-2 15,-10-13 1-15,25 14-1 16,-12-13-1-16,4-2-5 16,-4-3 0-16,3-4-4 15,0-3-7-15,-2-1-7 0,-2-5-16 16,1-2-48-16,-6-11-7 15,-9-2 13-15,-5 1 81 16</inkml:trace>
  <inkml:trace contextRef="#ctx0" brushRef="#br2" timeOffset="454108.336">26537 9436 9 0,'-30'-4'86'15,"8"-5"-2"-15,6-7-5 16,10-7-63-16,5-3-15 16,4-7-1-16,5-3 0 15,4-4-1-15,4-2 1 16,4 3 1-16,2 4 1 15,1 8 1-15,0 7-3 16,1 10-1-16,1 8-5 16,-2 9-8-16,2 12-13 15,-4-2-21-15,7 6-31 16,-5-2-2-16,1-3 58 16</inkml:trace>
  <inkml:trace contextRef="#ctx0" brushRef="#br2" timeOffset="454292.0296">26844 9006 92 0,'0'0'92'15,"-4"-13"-2"-15,4 13-32 16,0 0-53-16,0 0-13 16,24-14-10-16,-8 8-12 15,12 5-6-15,-1-5-4 16,11 7-5-16,-4-4-9 15,10 6-26-15,-5 0 55 16</inkml:trace>
  <inkml:trace contextRef="#ctx0" brushRef="#br2" timeOffset="454842.1738">25784 9459 22 0,'-16'3'94'0,"16"-3"-2"0,0 0-2 16,0 0-63-16,0 0-12 16,0 0-5-1,-6-13-1-15,6 13-4 16,0 0-2-16,0 0 1 0,0 0-3 16,0 0 2-16,0 0-2 15,13-11-1-15,-13 11 0 16,16-10 0-16,-3 2 0 15,4-2-6-15,8-1-12 16,4-7-27-16,15 5-43 16,1-4-5-16,7 1-3 15,4-1 67-15</inkml:trace>
  <inkml:trace contextRef="#ctx0" brushRef="#br2" timeOffset="471111.9349">23862 10563 35 0,'-10'15'86'0,"10"-15"-2"15,-19 7-4-15,6-4-64 16,13-3-10-16,-24 5-2 0,24-5-2 16,-26 9 0-16,11-2-1 15,-4 3 1 1,1 1 0-16,-4 3 2 16,-1 2-1-16,-2 3 0 0,-2 7 0 15,-2 4-1-15,0 3 0 16,0 6 0-16,-1 4 1 15,1 3-2-15,2 2 2 16,2 4-3-16,5 0 0 16,3 0 1-16,1 0 0 15,4-2 0-15,2-1 0 16,3 0 1-16,3 2-3 16,-1-5 4-16,3-1 0 0,0 1-1 15,5 0 0 1,1 0-1-16,3-2 0 15,2-3-2-15,4 0 3 16,0-4-3-16,2-2 1 0,2-6 0 16,2-3 0-16,-1-5 0 15,1-3 0-15,3-4-1 16,-1-2-1-16,0-4-1 16,-1-2 2-16,-1-3-2 15,-2 0 2-15,-3-2-1 16,1 1 2-16,-15-2-1 15,17-2 3-15,-17 2-1 16,0 0 1-16,14 2-1 16,-14-2-6-16,0 0-11 15,0 0-23-15,0 0-48 16,0 0-1-16,0 0-8 16,0 0 73-16</inkml:trace>
  <inkml:trace contextRef="#ctx0" brushRef="#br2" timeOffset="472332.6594">24303 11042 30 0,'19'16'94'0,"-19"-16"-2"16,0 0-5-16,6 14-58 15,-6-14-29-15,0 0-8 16,0 0-1-16,0 15-1 16,0-15 0-16,-7 16-1 0,7-16 6 15,-10 14 3-15,10-14 5 16,-18 7 2-16,18-7 2 16,-18-8 1-16,18 8-1 15,-18-23 0-15,12 7 0 16,-1-4-2-16,4-1-2 15,2 1 0-15,2 0-2 16,5 3-1-16,1-1-1 16,5 5 0-16,2 2-3 15,2 2 2-15,2 3 0 16,2 5-1-16,0 2 0 16,-3 7-2-16,2 2-1 15,-6 7-2-15,-1 3 2 0,-7 12-3 16,-3 5 1-1,-7 5 3-15,-5 3 2 0,-6 0 4 16,-5 1 4 0,-7-3 3-16,0-2 1 0,-4-10 2 15,1-3 2-15,1-8-2 16,4-4 0-16,2-6-3 16,5-6-2-16,5-2-3 15,14-2 0-15,-15-7 0 16,15 7-5-16,0 0-1 15,3-16 1-15,-3 16 0 16,17-6-2-16,-4 6 3 0,5 3-3 16,3 4 1-16,-1 0 1 15,5 5 3 1,1-1-3-16,-3 4 1 16,2-2 1-16,-5-2-1 0,-2 4 3 15,-2-5-2-15,0 0 0 16,-1-3-8-16,-2-3-6 15,4-4-18-15,-3-7-48 16,7-4-6-16,0-12-1 16,-1-8 60-16</inkml:trace>
  <inkml:trace contextRef="#ctx0" brushRef="#br2" timeOffset="472740.5433">24788 10794 89 0,'0'0'96'16,"0"0"-7"-16,0 0-10 15,0 0-84-15,0 0-5 16,6 19 1-16,-6-19-2 16,0 24 3-16,0-6 4 15,-1 8 4-15,-1 4 4 16,1 7 1-16,-2 8-3 15,0 6-1-15,0 5 0 0,-1 3-1 16,-1 3-2 0,0 2 2-16,-1-2-1 15,-1-3 2-15,1-6 1 16,-1-4 3-16,-1-6-1 16,3-5 2-16,-3-8 1 0,4-5 0 15,-2-5 1-15,2-3-1 16,4-17-2-16,-7 21 0 15,7-21-1-15,0 0-1 16,0 0-1-16,0 0-2 16,0 13-7-16,0-13-9 15,0 0-20-15,0 0-51 16,0 0-4-16,0 0-2 16,0 0 42-16</inkml:trace>
  <inkml:trace contextRef="#ctx0" brushRef="#br2" timeOffset="473533.0466">25171 11205 30 0,'-12'15'95'16,"12"-15"-5"-16,-20 4-5 15,20-4-66-15,-20-16-19 16,12 2 5-16,-2 1 0 15,10 13 3-15,-14-26-3 16,7 13 2-16,2-2-1 16,4 1 0-16,1 14-2 15,9-22-2-15,-9 22-3 16,23-23-1-16,-7 13 1 16,1 3 0-16,0 1-1 15,2 5 1-15,-2 1 0 16,-4 2-1-16,-13-2-1 0,18 22 1 15,-16-5 1-15,-2 7-3 16,-2 4 3-16,-4 1-4 16,-3 3 5-1,0 0-1-15,-1-1 3 0,2-2-2 16,-1-4 0-16,2-8 4 16,2-4-4-16,5-13 4 15,-4 13-4-15,4-13 2 16,0 0-1-16,0 0 2 15,19-10-3-15,-19 10 0 16,20-9 3-16,-5 7-2 16,0 0 2-16,3 4-3 0,2 3 1 15,-1 2 0-15,-1 5 0 16,0 4-2 0,-2 1 0-16,-3 2-1 15,-3 1 2-15,-5 0 1 0,-2-2 1 16,-4-2 2-16,-5-1 1 15,-2-2 2-15,-5-1 0 16,-5 0 1-16,1-1 2 16,-3-1-4-16,-2 2 0 15,0-1-1-15,4-1-3 16,-1-2-4-16,3-1-4 16,16-7-10-16,-25 3-24 15,25-3-49-15,0 0-9 0,-12-13-2 16,12 13 28-1</inkml:trace>
  <inkml:trace contextRef="#ctx0" brushRef="#br2" timeOffset="474571.4397">25596 11032 84 0,'0'0'97'15,"15"6"-10"-15,-15-6-10 16,0 0-89-16,0 0-12 15,4 13-12-15,-4-13-16 16,-3 30-40-16,2-8 5 16,1 2 46-16</inkml:trace>
  <inkml:trace contextRef="#ctx0" brushRef="#br2" timeOffset="474732.5544">25699 11287 87 0,'0'21'95'0,"-2"-7"-18"0,2-14-40 15,0 0-117-15,0 0-12 16,5 13-5-16</inkml:trace>
  <inkml:trace contextRef="#ctx0" brushRef="#br2" timeOffset="476700.3901">26235 11010 36 0,'0'0'81'0,"23"-11"-8"0,-23 11-1 15,21-25-75-15,-16 12 0 16,-5 13 4-16,9-21 4 15,-9 21 3-15,0 0 6 16,-24-12 1-16,9 14-2 16,-2 2-3-16,-2 0-5 15,-1 2 0-15,0 6-3 16,1-1 1-16,2 5-1 16,-2 1 1-16,3 4 1 15,2-1-1-15,3 6 2 16,3 1-6-16,3-1 1 15,5 0-6-15,3-1 1 16,6-2-2-16,3-2-1 0,3-5 0 16,4-9-1-16,7-7 4 15,3-11-3-15,4-11 5 16,2-12-1-16,1-13 4 16,-3-12-1-16,-1-11 3 15,-6-7-1-15,-7-4 2 16,-6 3 4-16,-9 5 0 15,-6 6-3-15,-5 10 0 16,0 9-1-16,-7 16 0 16,2 6 2-16,-2 12-2 15,14 14-2-15,-23-7 3 16,23 7 3-16,-25 23-1 0,12 0-2 16,3 6 0-16,0 7-3 15,4 7 1-15,0 6-2 16,3 7-2-16,5 5-1 15,2 1 0-15,3 2 1 16,2 2-1-16,3-1 3 16,2-5-4-16,2-6 4 15,1-7-3-15,2-9 2 16,1-8-1-16,5-7 2 16,-1-11-1-16,2-11 0 15,2-5 2-15,-2-8-3 16,-2-5 3-16,-2-4-3 15,-6-5 6-15,-3 0-3 0,-6 0 3 16,-3 3-2-16,-5 1 0 16,-4 3 2-16,-3 6-2 15,8 13 3-15,-18-9-5 16,18 9 0-16,-18 2-3 16,18-2 0-16,-18 17-2 15,8-2-1-15,3 3 1 16,0 3 1-16,1 2 1 15,2 1 1-15,2 2 2 16,-1-1 0-16,5-7 1 16,1 0 1-16,-3-18-3 15,11 20-1-15,-11-20-1 16,22 3-1-16,-9-10 0 0,1-3 1 16,1-5 0-16,-1-5 0 15,1-3 4-15,-1-2 0 16,-4 4 2-16,0-1 2 15,-3 5 0-15,-2 1 0 16,-5 16 1-16,6-19 0 16,-6 19-1-16,0 0-2 15,0 0 1-15,0 0-3 16,0 0 0-16,12 22-3 16,-7-9 3-16,-1 1-1 15,3 2-2-15,2 4 3 16,0-2-4-16,2-4 2 0,-11-14 1 15,23 19 0-15,-10-15-3 16,2-4 0-16,-1-6-2 16,2-10-5-16,0-5 5 15,-2-7-2-15,2-5 3 16,-3-7 3-16,0-5 3 16,-6-8-1-16,-2-4 5 15,-2 4 3-15,-5-2 0 16,-2 5 0-16,-2 1-2 15,0 8-1-15,-1 7 0 16,3 9-1-16,-1 11-2 16,5 14 1-16,-8-13-5 15,8 13 0-15,0 0-3 0,-9 23 0 16,9-6-1-16,-3 5-2 16,2 7 0-1,1 4 1-15,3 7 1 16,1 6 1-16,2 3 0 0,1 2 1 15,5 5-6-15,-2-4-3 16,3-3 0-16,-3-7-3 16,1-5-14-16,-5-8-11 15,0-7-2-15,-6-9 6 16,0-13 10-16,0 0 18 16,-20-14 9-16,7-1 8 15,-5-7 18-15,4 2 13 0,-5-6 6 16,6 5-6-1,-4-5-3-15,8 5-14 16,0 0-11-16,5-1-6 0,3 1-3 16,4-1-6-16,4 2-2 15,3-2 0-15,6 3-3 16,4 1 1-16,6 5 3 16,1 1 0-16,4 5 2 15,0 4 1-15,4 3 0 16,0 3-5-16,1 3-8 15,-6-2-19-15,5 10-37 16,-8-2-9-16,-2 4-3 0,-8 0 68 16</inkml:trace>
  <inkml:trace contextRef="#ctx0" brushRef="#br2" timeOffset="476904.5347">26746 11515 84 0,'-1'15'88'16,"1"-15"-14"-16,0 0-22 0,8 19-114 15,-8-19-26-15,13 20-4 16,-13-20 37-1</inkml:trace>
  <inkml:trace contextRef="#ctx0" brushRef="#br2" timeOffset="477800.782">26107 10732 101 0,'0'0'91'16,"0"0"-2"-16,0 0-27 16,0 0-51-16,0 0-4 15,3-13-1-15,-3 13-1 16,0 0 0-16,0 0-1 0,13-13 2 15,-13 13-1-15,0 0-1 16,19-3 0-16,-19 3-1 16,17-3-1-1,-17 3-2-15,27 2 1 0,-8 1-3 16,1-5 0-16,6 4-1 16,3-5-4-16,9 4-11 15,-2-7-25-15,11 5-44 16,-2-3-7-16,0-2-1 15,-5 1 41-15</inkml:trace>
  <inkml:trace contextRef="#ctx0" brushRef="#br2" timeOffset="488710.7347">27230 10325 17 0,'0'0'82'15,"0"0"1"-15,0 0-28 16,0 0-32-16,0 0-7 16,0 0-2-16,0 0-4 15,0 0-2-15,0 0-3 16,0 0 0-16,0 0-2 15,0 0 0-15,0 0-1 0,0 0 0 16,0 0 0 0,0 0 0-16,0 0-1 15,0 0 0-15,0 0 1 16,0 0-2-16,0 0 0 0,0 0 1 16,15 10-1-16,-15-10 0 15,15 7 1-15,-15-7 2 16,16 12-2-16,-16-12 0 15,18 11 0-15,-18-11 0 16,22 15 1-16,-22-15-2 16,22 14 2-16,-22-14-2 15,23 18 0-15,-23-18 0 16,21 21 6-16,-9-8-3 16,0 0 2-16,-1 2 0 15,2-1 0-15,0 3-1 16,0 2 0-16,-1 0 0 0,3 0-3 15,0 2-1-15,-1 0 0 16,1 0 0-16,-2-2-1 16,1 3 1-16,-2-4 1 15,-1 3 0-15,-4 0-1 16,2-1-1-16,-3 2 2 16,-2 3-1-16,1 2 1 15,-1-1-2-15,-1 4 1 16,0-1-2-16,-2 3 2 15,1-2 0-15,-1 0-2 16,-1 1 2-16,0-2-2 16,0-1 2-16,-1 0 0 15,-1-1 2-15,1-1-2 0,-2 0 2 16,-2 2-1-16,1-2 1 16,-2-2 0-16,1 2 1 15,-1-4-1-15,-1 1-2 16,-1-2 1-16,1 0 0 15,-1-3-1-15,0 0 0 16,1-1 1-16,0 0 0 16,0-2-2-16,7-15 1 15,-12 24 0-15,12-24 2 16,-10 23-2-16,10-23 1 16,-12 22-1-16,12-22 0 15,-8 23-1-15,8-23 2 16,-12 22-1-16,12-22-1 0,-8 19 1 15,8-19-2-15,-5 14-11 16,5-14-25 0,0 0-53-16,0 0-3 0,0-16-5 15,-4 0 37-15</inkml:trace>
  <inkml:trace contextRef="#ctx0" brushRef="#br2" timeOffset="508814.9726">22169 13142 12 0,'0'0'89'0,"5"17"-9"15,-5-17-5-15,0 0-76 16,0 0-9-16,0 0-2 16,0 0 1-16,7 16-1 15,-7-16-2-15,0 0 6 16,-3 14 5-16,3-14 0 15,0 0 4-15,-7 15 2 0,7-15 1 16,0 0 6-16,0 0 1 16,0 0-1-16,0 0-1 15,-16-12 2 1,16 12-2-16,-4-14-1 0,4 14-3 16,-5-18 0-16,5 18-3 15,0 0 2-15,0-14 0 16,0 14-4-16,0 0 0 15,0 0 1-15,0 0-1 16,15-9 1-16,-15 9 0 16,0 0-1-16,0 0 1 15,10 20-1-15,-10-20 0 16,4 29 1-16,-4-9-2 0,0 2 0 16,0 3-1-16,-1-4 2 15,-1 4-1 1,1-4 1-16,-1 0-2 15,-2-4 0-15,0 2 1 0,-3-3 0 16,-1-1 2-16,0-2-1 16,8-13 2-16,-20 19-1 15,20-19 2-15,-24 12 2 16,24-12-1-16,-23-3 0 16,23 3 0-16,-17-9 1 15,17 9-4-15,-14-10 4 16,14 10-2-16,0 0-2 15,-6-14 1-15,6 14-4 16,0 0 2-16,0 0-2 16,13-5 1-16,-13 5-4 15,17-1 2-15,-17 1 0 0,22 1-1 16,-22-1 2-16,23 2 0 16,-23-2 1-16,20 7 0 15,-20-7 1-15,19 13 1 16,-19-13 0-16,14 16 3 15,-14-16-2-15,13 17 0 16,-13-17 0-16,15 16 0 16,-15-16-1-16,18 10 0 15,-18-10 0-15,21 2-2 0,-21-2 1 16,23-9 0-16,-23 9-1 16,24-17 2-1,-24 17 0-15,20-22-1 16,-20 22-5-16,16-23-12 0,-16 23-30 15,12-25-37-15,-8 5 1 16,0-4 16-16</inkml:trace>
  <inkml:trace contextRef="#ctx0" brushRef="#br2" timeOffset="510781.3837">22728 13114 1 0,'0'0'61'0,"13"4"14"16,-13-4-22-16,0 0-45 15,0 0 0-15,0 0 2 16,13-8 2-16,-13 8 0 15,0 0-2-15,0 0 0 16,0 0-1-16,-2-13-4 0,2 13-2 16,0 0 0-16,-5-18-1 15,5 18-1-15,0 0 2 16,-12-20 1-16,12 20-1 16,-10-13 0-16,10 13 2 15,-10-13-1-15,10 13 0 16,-12-17-1-16,12 17 2 15,-13-16-3-15,13 16 2 16,-17-19-1-16,17 19-1 16,-23-17 0-16,10 8 1 15,0-1 0-15,0 3-2 16,-1-2 1-16,14 9-1 16,-28-11 1-16,15 7 0 0,0 1 0 15,0 0-1-15,0 0 1 16,-1-1 0-16,-2 2 1 15,1-2-2 1,0 1 1-16,-1 0 0 0,-2-1 0 16,1 1-1-16,0 0 1 15,-1 1-2-15,0 0 1 16,0-1 1-16,-3 3-1 16,3-3-1-16,-3 1 1 15,-1 2-1-15,0 0 0 16,1 0 2-16,1 0 0 15,-1 3-2-15,4 0 2 0,-3 1-1 16,3 2-2-16,-1-1 3 16,2 2-1-1,-2-1-1-15,2 1 0 16,-3 0 1-16,2 0-2 0,1 3 3 16,-1 0-2-16,2-1 0 15,-1-2-1-15,0 5 2 16,2-2 0-16,-2 3-1 15,2 0 1-15,-2 0-1 16,1 0 1-16,1 3-1 16,1 1 1-16,0-3-1 15,1 4 1-15,12-18-1 16,-23 30 1-16,13-13-1 0,0 2 1 16,0 1-1-16,0 2 1 15,0 3 1 1,1-1-2-16,1 3 1 15,2-1-1-15,-1-1 1 0,2-1-1 16,1 0 1-16,0-1-2 16,-1 0 1-16,2-2-1 15,0 2 2-15,2-1-1 16,0 0 1-16,1-1-1 16,0 0 1-16,1-1 0 15,3 3 3-15,2-3-3 16,1 2 0-16,3 1-1 0,2 0 1 15,-1 0-3-15,4 2 2 16,1-1 1 0,0-1-6-16,4-1 3 15,0-1 0-15,0 0 1 0,2-3 0 16,-2 0 1-16,0-4-1 16,1 2 1-16,-1-2-1 15,-2 1 2-15,1 1-2 16,0 0 1-16,1-3-1 15,2 2 0-15,1 1 0 16,0-1 0-16,3-2 0 16,3 0-1-16,0-3 2 15,2 1-2-15,0-2 1 0,0 0-1 16,3-5 1-16,-1-1-1 16,0-2 2-1,-1-1 0-15,1-3-1 16,-1-2 1-16,-1-1-1 0,3 0 2 15,0 0-1-15,-2-4-1 16,0 0 0-16,-1-3 2 16,-2 2-1-16,0-2 0 15,-1-2 0-15,-4-2 1 16,-2 1-2-16,-1 2 1 16,-2-2 1-16,-3-2 0 15,0 3-2-15,0-3 2 0,-3 4 0 16,-2-2-1-16,1-1 0 15,-2-1 1 1,2 1 0-16,-4 1-1 16,1 0-1-16,-1-1 1 0,1 0 0 15,-2-1 0-15,3-3-2 16,-1 0 2-16,0 0 3 16,1-1-2-16,-3 2 1 15,-1 1-1-15,-2 0 0 16,1 1-1-16,-3 3 2 15,0-1 0-15,-1 1-4 16,-2-1 2-16,1-2 2 16,0 1 0-16,-2-2 0 15,1 1 1-15,-2 0-2 16,0-1 2-16,-1 2-3 16,1-2 2-16,-1 2-2 15,-2-3 1-15,2 1-1 0,-1 0 0 16,1-1 1-16,-2-1-1 15,2 2 2-15,-3-1 0 16,1 2-2-16,0 1 1 16,0 4-1-16,0-1 2 15,6 14-1-15,-13-22-2 16,13 22-3-16,-15-17-6 16,15 17-14-16,-19-13-70 15,0-3-4-15,-3 4-4 16,-4-2 28-16</inkml:trace>
  <inkml:trace contextRef="#ctx0" brushRef="#br2" timeOffset="513065.8875">23715 12655 1 0,'0'0'63'0,"0"0"14"0,-13-17-24 16,13 17-33-16,-7-13-4 15,7 13-1-15,0 0 2 16,0 0-2-16,-13-9-4 15,13 9-1-15,0 0-4 16,0 0-4-16,-8 21-2 16,8-21-2-16,6 25-1 15,-4-9 0-15,3 7 3 16,1 1 4-16,0 3-1 0,3 3 1 16,-4 2-1-16,3 4 1 15,-1-1 1 1,0 4 0-16,0 0-2 15,-1 1-5-15,1 6 3 0,-1 3-2 16,1 6 2-16,0 1-1 16,2 1-1-16,0-1 0 15,-1-3 0-15,0 1 0 16,0-14 1-16,-1-5 1 16,-2-11-1-16,-1-4 0 15,-1-7-4-15,-3-13-3 16,0 0-9-16,0 0-21 15,0 0-48-15,-6-34-4 0,-2-5 3 16,-1-17 86 0</inkml:trace>
  <inkml:trace contextRef="#ctx0" brushRef="#br2" timeOffset="513549.1438">23602 12432 47 0,'-19'-5'97'0,"19"5"-5"15,0 0-8-15,0 0-81 16,0 0-7-16,0 0 0 16,0 0-2-16,0 0 2 15,0 0 1-15,-1 15 3 16,1-15 3-16,12 24-3 0,-2-6 2 15,4-1-2-15,2 5 1 16,6 2-1-16,1 1-2 16,6 2 0-16,4 0 1 15,4 4 3-15,2 0 3 16,3 6-2-16,1 0-1 16,-1 1 2-16,0 2-2 15,-4 0 2-15,-4-1-2 16,-6 2-2-16,-5-1-2 15,-6-7 2-15,-4 2 2 16,-6-3-1-16,-4 2 0 16,-3 2-1-16,-4-1 3 15,-5 0-2-15,-5-1 0 0,-5 5-1 16,-4-1 0-16,-6-1 0 16,-1-6-2-16,-2-1-1 15,2-7-11-15,4 1-14 16,0-9-18-16,11-5-37 15,1-11-6-15,14 1 21 16</inkml:trace>
  <inkml:trace contextRef="#ctx0" brushRef="#br2" timeOffset="514367.6072">23508 13162 46 0,'-13'8'87'0,"13"-8"-1"16,-17 6-27-16,17-6-52 16,-3-13-3-16,3 13-2 15,0 0-3-15,22-14 0 16,-6 11-1-16,4 1 0 15,3 2 1-15,7 3-1 16,5 3-1-16,5-3 0 0,8 1 3 16,4 1 0-1,6-3 0-15,4 1 0 0,3-3 1 16,2-1 1-16,6-1-1 16,-1 0 1-1,-7-3-2-15,-3 1 1 0,-7 1 0 16,-5 0 0-16,-5 2 0 15,-6-1 1-15,-10 1 1 16,-6 1 0-16,-6 1 2 16,-3-1-1-16,-14 0 1 15,13 5 1-15,-13-5-1 16,0 0 1-16,0 0-2 16,-10 15 1-16,10-15-1 0,-14 13 0 15,14-13 1-15,-19 16-2 16,19-16 0-16,-22 22-1 15,9-9-1 1,0 3 1-16,2-2-1 16,-1 4 2-16,1 0-2 0,2 1-1 15,1 1 0-15,0-1-1 16,3 1 2-16,2 0-2 16,3 2 0-16,3-5-3 15,2 1 1-15,4-5 0 16,-9-13 1-16,26 18 0 15,-7-13-1-15,-1-5 1 16,1-5 0-16,1 0 2 0,2-4 2 16,-3 0-1-1,-2-2 1-15,-1-2 0 0,-3 0 0 16,-3-2 0 0,-1 1 1-16,-3 0-1 0,-4-1-1 15,-3-1 0-15,-2 2 0 16,-3 1 0-16,-2-2 0 15,-1 2-1-15,9 13-1 16,-22-26-2-16,22 26-5 16,-18-24-3-16,18 24-18 15,-19-32-37-15,12 12-24 16,-3-3 1-16,4-2 26 0</inkml:trace>
  <inkml:trace contextRef="#ctx0" brushRef="#br2" timeOffset="514616.7834">24373 12983 38 0,'-15'-2'85'16,"1"-5"-3"-16,14 7-1 15,-16-27-72-15,10 11-7 16,0 0 3-16,4 2 1 15,-1-2-1-15,4 3-2 0,-1 13 2 16,10-16-7 0,-10 16-11-16,25-4-22 15,-5 9-50-15,3 1 1 16,3 0-3-16,-1 0 73 0</inkml:trace>
  <inkml:trace contextRef="#ctx0" brushRef="#br2" timeOffset="514817.2483">24566 12331 96 0,'0'0'109'16,"-13"-5"-7"-16,13 5-9 15,0 0-91-15,0 0-10 16,0 0-6-16,13-4-9 0,-13 4-13 15,36 9-20-15,-14-8-37 16,15 15 3-16,4 0 9 16</inkml:trace>
  <inkml:trace contextRef="#ctx0" brushRef="#br2" timeOffset="516450.2306">25326 13035 70 0,'18'-6'85'0,"-18"6"-3"15,0 0-41-15,6-14-32 0,-6 14-5 16,0 0-2-16,-12-19-2 15,12 19 2-15,-14-13 0 16,14 13 3-16,-24-7 1 16,11 4 0-16,13 3 2 15,-26-2 0-15,26 2 3 16,-21 5-3-16,21-5 0 16,-22 5-1-16,22-5 0 15,-20 15-4-15,20-15 0 16,-17 26-3-16,8-10-3 15,0 4 2-15,4 4 0 16,-3 5-1-16,4 2-1 16,1 0 2-16,2 1 0 0,1-2 1 15,1-2 1-15,4-4-2 16,2-5 0-16,3-5-1 16,-10-14 2-16,21 15-1 15,-8-14-1-15,3-5 0 16,-1-5-1-16,1-2 1 15,-1-5-1-15,-2-4 1 16,0-2 0-16,0 0 1 16,-2-2 0-16,-3 1 2 15,-1 5 0-15,-2 0 2 16,-1 5 1-16,-4 13 2 16,6-16-1-16,-6 16 1 15,0 0 0-15,0 0 0 0,0 0 0 16,0 0-3-16,0 0 0 15,0 0-4-15,0 0 1 16,0 0-1-16,7 14-2 16,-7-14 1-16,7 20-1 15,-7-20 2-15,12 26 0 16,-6-11 0-16,2 2 1 16,2-2 0-16,0 1 1 15,2-1-1-15,-12-15 0 16,25 23 0-16,-25-23 0 15,25 13-1-15,-10-10-1 16,-1-1-1-16,1-5 2 0,1-6-2 16,0-2 1-16,2-7 0 15,0-2-1 1,-1-3 2-16,-1 1 0 16,-2-4 2-16,1 2-1 0,-4-1 2 15,1 4-1-15,-4 3 1 16,1 3 1-16,-9 15 1 15,13-23-1-15,-13 23 0 16,0 0 2-16,0 0-1 16,13-9-1-16,-13 9-1 15,0 0 0-15,1 17-2 16,-1-17 1-16,0 15-1 16,0-15-3-16,5 20 1 15,-5-20-1-15,7 21 2 16,-1-5-1-16,-2 0 2 15,3 1 0-15,-1 2 0 16,0-4 0-16,0 2 1 0,-1-4 1 16,-5-13-1-16,9 17 0 15,-9-17-1-15,0 0 0 16,0 0-2-16,13 0 1 16,-13 0-1-16,6-16 0 15,-6 16 0-15,7-21 1 16,-3 8 0-16,1 0-1 15,0 0 3-15,1-2-2 0,0 1 2 16,1 0 0-16,0 1 0 16,-7 13-1-1,13-19 1-15,-13 19 0 16,12-13 1-16,-12 13 1 0,0 0-1 16,0 0-2-16,13 4 0 15,-13-4 1-15,0 0 0 16,13 16-1-16,-13-16 0 15,13 9-1-15,-13-9 1 16,14 7 0-16,-14-7 1 16,16 11-1-16,-16-11 0 15,19 18 0-15,-12-5 1 16,-7-13-2-16,16 21 2 16,-6-6-2-16,-10-15 1 15,15 21 1-15,-15-21-1 16,17 16 0-16,-17-16 0 0,16 8 0 15,-16-8 0-15,19 4 1 16,-19-4-1-16,20-2-1 16,-20 2 2-16,21-5-1 15,-21 5 1-15,26-9 0 16,-13 0-1-16,2-1 2 16,-15 10-2-16,24-23 0 15,-9 12 0-15,-2-1-4 16,0 2-4-16,-3-3-5 15,-10 13-10-15,19-26-16 16,-5 13-50-16,-7-10-3 16,0-2-4-16,-5-5 62 15</inkml:trace>
  <inkml:trace contextRef="#ctx0" brushRef="#br2" timeOffset="516747.4413">25762 12295 51 0,'-4'-13'100'0,"4"13"-4"15,0 0-1-15,0 0-72 16,-13-8-15-16,13 8-2 16,-15 6-4-16,1 4-3 15,-5 12-6-15,-8 5-9 16,-1 22-36-16,-18 11-41 16,0 12-2-16,-7 0-2 15</inkml:trace>
  <inkml:trace contextRef="#ctx0" brushRef="#br2" timeOffset="525439.1208">24159 13895 1 0,'0'0'31'0,"0"0"47"0,0 0-3 15,0 0-59-15,-13-3-10 16,13 3-3-16,-20 4-1 15,7 0 1 1,0 1-1-16,-1 1 2 0,-1 2 1 16,-1 7 1-16,0 2-1 15,1 6 1-15,-3 2-1 16,1 3 1-16,-2 4 0 16,2 3 0-16,0 2-3 15,-2 1 0-15,1 1-1 16,1 4 2-16,3 0-1 15,-1 4-3-15,2-1 1 16,0 3 0-16,5-2 2 0,0 2-2 16,4-4 3-1,4-3-4-15,0-2 2 16,4-4 1-16,4-1-1 0,2-5 0 16,3-2-2-16,3-2 0 15,2-5 0-15,3 0-1 16,2-4 2-16,1 0-4 15,1-5 4-15,1 1 0 16,-2-5 0-16,-1 0-1 16,-1-3 1-16,-3 1 0 15,-3-1 0-15,-3-3 2 16,-13-2-3-16,18 3 1 0,-18-3 0 16,0 0 1-1,13 5-1-15,-13-5 1 0,0 0-5 16,0 0-7-1,0 0-18-15,0 0-39 0,0 0-19 16,0 0-5-16,0 0 64 16</inkml:trace>
  <inkml:trace contextRef="#ctx0" brushRef="#br2" timeOffset="527805.1178">24563 14446 1 0,'0'0'67'15,"0"0"17"-15,0 0-41 16,0 0-19-16,0 0-9 15,0 0-9-15,9 13-7 16,-9-13-3-16,0 0-2 16,11 19-1-16,-11-19 2 15,0 0 2-15,8 15 3 0,-8-15 7 16,0 0 5 0,0 0-1-16,0 0 1 15,0 0-1-15,0 0-3 16,-11-21 0-16,7 8-5 0,-2 0-2 15,2-4-3-15,0-2 3 16,1 1 0-16,1 0-2 16,4-2 3-16,-1 1-3 15,2 3 5-15,6-1-2 16,1 2 2-16,3 4-3 16,0 0 0-16,3 7-2 15,0 4 1-15,1 4-1 16,0 7-2-16,-2 7 0 15,-5 5-1-15,0 8 2 16,-4 3-2-16,-5 2 4 16,-4 3-2-16,-3 2 2 15,-4 1 0-15,-4-5 1 0,-2 1 1 16,-4-7-2-16,-3 0 3 16,-2-2-2-16,1-8 0 15,-1-2 2-15,4-2 0 16,-1-7 0-16,5-5 1 15,1-4-1-15,16-1-1 16,-19-7 1-16,19 7 0 16,-6-13-1-16,6 13-1 15,3-20 1-15,-3 20-2 16,13-12-1-16,-13 12 0 16,19-7-1-16,-6 7-1 15,3 3 0-15,0 3-1 0,2 4-1 16,2-2 1-16,1 4 2 15,-1 1 0-15,2 1-1 16,-4-1 3-16,1 0 0 16,0-1 0-16,-3-5 1 15,1 2 0-15,-3-6-1 16,1-2 1-16,-2-2-1 16,0-4 0-16,0-2-1 15,-13 7-7-15,21-13-16 16,-21 13-34-16,18-20-27 15,-18 20-1-15,13-20 60 16</inkml:trace>
  <inkml:trace contextRef="#ctx0" brushRef="#br2" timeOffset="528228.0803">24894 14573 1 0,'15'21'57'0,"-15"-21"27"16,0 0 1-16,16 9-52 16,-16-9-29-16,0 0-2 0,0 0 0 15,16 3-1-15,-16-3 0 16,15 6 0-16,-15-6-1 15,23 6-1 1,-9-2 2-16,2-3-1 0,1 1 2 16,4 1 1-16,-4-2 0 15,2 1 2-15,-5-4 1 16,0 2 3-16,-14 0-1 16,21 3-1-16,-21-3 1 15,0 0 1-15,0 0-1 16,0 0-1-16,0 0-1 15,0 0-4-15,0 0 0 16,0 0-5-16,0 0-6 0,0 0-11 16,0 0-17-1,0 0-43-15,0 0-14 16,0 0 0-16,-3-14 76 0</inkml:trace>
  <inkml:trace contextRef="#ctx0" brushRef="#br2" timeOffset="529124.0083">25384 14278 1 0,'0'0'31'0,"0"0"50"15,7 16-3-15,-7-16-46 0,0 0-23 16,-10 15-7-16,10-15 2 16,-13 10-5-16,13-10 2 15,-16 7-3-15,16-7 5 16,-14-4 1-16,14 4 2 16,0 0 6-16,-19-23-3 15,19 23 3-15,-7-22-3 16,7 22 3-16,1-23-5 15,-1 23-1-15,3-20-2 0,-3 20-2 16,9-22-2-16,-9 22 1 16,14-17 0-1,-14 17-2-15,19-7 0 16,-19 7-2-16,25 1-1 0,-25-1 0 16,21 14 0-16,-11-1 0 15,1 2-1-15,-6 4 2 16,0 4-2-16,-5 3 3 15,-3 1 2-15,-2 3 0 16,-2 1 1-16,1-2 0 16,-2-3 0-16,1-3 0 15,-1-8 3-15,5-2-1 16,3-13-3-16,-4 13-1 16,4-13 2-16,0 0-2 15,0 0 2-15,15-14 0 16,-15 14 0-16,20-12 0 0,-7 8 1 15,3 3 1-15,1-1 1 16,2 5-2-16,1 4 0 16,-1 1 0-16,1 2-2 15,0 4 0-15,0 1-2 16,-2 0 1-16,0 6-1 16,-3-3-1-16,-2 4 2 15,-5 0-1-15,-2-2 2 16,-4 1 2-16,-4 0 0 15,-2-1 3-15,-6-3 0 16,-3 1 2-16,-7-4-1 16,-1 0-1-16,-3-1 1 15,-4-4-1-15,0 0 0 0,0-2-1 16,2-4-3-16,2-5 0 16,2-2 1-16,3-3-1 15,5 1-1-15,14 6 0 16,-16-16-1-16,16 16 0 15,-7-21 0-15,7 21-3 16,1-18-1-16,-1 18-1 16,12-17-6-16,-12 17-6 15,18-15-21-15,-18 15-50 16,18-5-3-16,-18 5-2 16,14 5 94-16</inkml:trace>
  <inkml:trace contextRef="#ctx0" brushRef="#br2" timeOffset="531525.807">26082 14146 26 0,'19'18'89'16,"-19"-18"-2"-16,13 5-8 15,-13-5-79-15,0 0-4 0,16-7-4 16,-16 7 0-16,20-9 0 16,-20 9 1-16,22-20 3 15,-22 20 5-15,23-23 1 16,-13 7 4-16,-1 3 3 15,-3-3 4-15,-6 16 1 16,0-22 2-16,0 22-3 16,0 0-2-16,-21-8-2 15,8 9-3-15,-3 2-1 16,1 4-4-16,-3 2-1 16,1 4-1-16,0 0 0 15,-2 3-1-15,3 1 1 0,2 3 0 16,4 3-1-16,2 0 1 15,3 0-1-15,5-1 1 16,1 0 0-16,6 1 1 16,2-3-3-16,2 0 4 15,2 0-1-15,2-2 1 16,4 0 0-16,-1 0 1 16,4-1-1-16,1-2-1 15,-1 2 1-15,2-4-2 16,-2 1 0-16,-2 2-2 15,-4 0 0-15,-2 0 0 16,-5 0 0-16,-5 0 1 16,-2 1 2-16,-8-1 0 0,0-2 2 15,-5-1 0-15,-2-1 2 16,-2-2-1-16,1-3 1 16,-2-4-3-1,16-3 0-15,-23-4-2 0,23 4-3 16,-13-22-3-16,10 2-1 15,3-6-2-15,4-4-1 16,6-4 4-16,1-5-1 16,3 0 5-16,2 0 4 15,3 5 4-15,-1 2 2 16,1 5-1-16,-2 5 4 16,-2 2-5-16,-1 8 2 0,-14 12-3 15,22-17 1-15,-22 17-2 16,14-10 0-1,-14 10-1-15,0 0 2 16,0 0-3-16,15 4 2 0,-15-4-2 16,0 0 0-16,7 15-1 15,-7-15-1-15,0 0 2 16,10 18-2-16,-10-18 2 16,13 19-2-16,-13-19 1 15,16 20-1-15,-7-5 0 16,-1 1-1-16,2 0 1 15,-1-1-3-15,0 0 2 16,-1 1 1-16,1-2 2 0,1 3-2 16,-3-4 0-16,-7-13 2 15,16 25-1 1,-16-25 3-16,15 23-3 16,-15-23 2-16,11 16-2 0,-11-16 2 15,0 0-1-15,10 14 1 16,-10-14-1-16,0 0 0 15,0 0 1-15,0 0-2 16,0 0 0-16,15 13 0 16,-15-13-1-16,0 0 1 15,0 0 2-15,0 0-2 16,0 0 1-16,0 0 0 16,13-16 1-16,-13 16-2 15,5-13 2-15,-5 13-1 16,6-25-1-16,-1 1-1 15,-1-4 5-15,3-6-4 0,0-3 2 16,2-6 1-16,0-4 0 16,1 1 1-16,3 0-2 15,-2 6 1-15,4 2-6 16,-1 2-2-16,1 9-12 16,-2-2-14-16,4 11-39 15,-4-6-22-15,1 4-5 16,-2-2 35-16</inkml:trace>
  <inkml:trace contextRef="#ctx0" brushRef="#br2" timeOffset="549560.1916">26984 14250 1 0,'0'0'61'16,"0"0"-6"-16,-14-2-16 0,14 2-6 16,0 0-8-1,0 0-2-15,0 0-6 0,0 0-5 16,0 0-4-16,0 0-3 16,0 0-3-16,0 0-1 15,0 0 0-15,0 0 2 16,0 0-1-16,0 0 0 15,0 0 0-15,0 0 1 16,0 0 0-16,0 0-1 16,7-13-1-16,-7 13-1 15,0 0 1-15,19-4 0 0,-19 4 1 16,26-4-2 0,-7 4 1-16,1-3 0 15,6 3 0-15,1-2 0 16,3-1 0-16,5 5 0 0,-2-2-2 15,3 0 2-15,0 0 0 16,0 0-1-16,-1 0 2 16,-2 1-1-16,3 1 0 15,-1-4 0-15,-3 1 1 16,-1 1-1-16,1 3-1 16,-2-3 1-16,1 0-1 15,-2-2 0-15,-3-1 0 16,-2 2 1-16,1-2-2 15,-2-1 3-15,-2-2-1 16,-2 0-1-16,-2 3 1 16,-2-1-2-16,-2 1 2 0,-13 3 0 15,20-1 1-15,-20 1-1 16,13 0-1-16,-13 0 2 16,0 0-2-16,14 2 2 15,-14-2-6-15,0 0-3 16,0 0-8-16,0 0-13 15,13 9-28-15,-13-9-30 16,0 0-1-16,0 0 38 16</inkml:trace>
  <inkml:trace contextRef="#ctx0" brushRef="#br2" timeOffset="550618.6921">27139 14371 1 0,'0'0'30'0,"-2"14"56"16,2-14-4-16,0 0-49 15,0 0-11-15,0 0-3 16,0 0-3-16,0 0-2 16,0 0-2-16,0 0-3 15,0 0-3-15,0 0-2 16,0 0-2-16,-6-14 0 16,6 14 0-16,0 0 2 0,0 0-2 15,0 0-2-15,0 0 1 16,0 0 0-16,0 0 2 15,0 0-1-15,0 0-1 16,0 0 0-16,0 0 0 16,0 0-2-16,0 0 0 15,0 0 3-15,13 4-3 16,-13-4-3-16,13-3 3 16,-13 3-2-16,18-4 2 15,-5 2 1-15,0 1 0 16,1 1 0-16,2-3 0 15,1 2 3-15,2-1-2 0,0 1 2 16,1-1 0-16,2 4 1 16,1 1-3-16,0-2-2 15,1 2 2-15,1-2-4 16,2-1 3-16,4 0 0 16,-3-1-1-16,1 0 1 15,0-4-1-15,-1 2 4 16,0 3-4-16,1-1 4 15,-4 1-2-15,-1 0 0 16,1 1-1-16,-2 1 1 16,-1-4-1-16,1 4 1 15,-3-4 0-15,0 1 0 16,0 1 0-16,-2 0-2 0,-1-3 2 16,-1 2-1-16,0-1 0 15,-3-1 0-15,1 2 0 16,-1 1 1-1,-13 0-1-15,20-6 1 0,-20 6-2 16,18-1 2-16,-18 1 0 16,13 1 1-16,-13-1 0 15,0 0-1-15,0 0 1 16,0 0 1-16,13 3-1 16,-13-3 1-16,0 0-1 15,0 0-1-15,0 0 0 16,0 0 1-16,0 0-2 0,0 0-1 15,0 0 0-15,0 0-4 16,0 0-1 0,0 0-3-16,0 0-7 15,0 0-8-15,0 0-15 0,0 0-22 16,-12 13-29-16,12-13-3 16,0 0 47-16</inkml:trace>
  <inkml:trace contextRef="#ctx0" brushRef="#br2" timeOffset="551899.1372">27915 13924 88 0,'0'0'90'15,"0"0"-1"-15,4 13-45 16,-4-13-32-16,0 0-4 16,0 0-2-16,0 0-3 15,0 0 0-15,0 0 0 16,0 0 0-16,0 0 0 15,0 0-2-15,0 0-1 16,0 0-1-16,0 0 3 16,0 0 0-16,0 0 0 0,0 0 0 15,0 0 2-15,0 0 0 16,0 0 2-16,0 0 0 16,0 0-1-16,0 0 1 15,0 0-3-15,0 0 1 16,0 0-1-16,0 0 0 15,0 0 0-15,0 0-1 16,0 0-1-16,0 0-1 16,0 0 1-16,0 0-3 15,0 0 1-15,13 13 0 16,-13-13-2-16,13 14 1 16,-13-14 2-16,18 20-2 15,-7-7 2-15,3 3 0 0,1-4 0 16,1 3-1-16,0-2 0 15,1 6 0 1,0-3 0-16,1 1 2 0,-1-1-2 16,-1 0 1-16,0 0-1 15,-2-5 2-15,-1 2 0 16,-13-13 1-16,22 16 0 16,-22-16-2-16,14 9 2 15,-14-9 0-15,0 0 0 16,0 0 0-16,0 0-1 15,0 0 0-15,0 0-1 16,0 0 1-16,0 0-1 0,0 0 0 16,0 0 0-16,0 0 1 15,0 0-1-15,0 0 0 16,10 14 0-16,-10-14 0 16,0 0 1-16,0 0 0 15,0 0-1-15,0 0-1 16,0 0 2-16,0 0 0 15,0 0 1-15,0 0 0 16,0 0-1-16,0 0 0 16,0 0 0-16,0 0 1 15,0 0-2-15,0 0 0 16,0 0 0-16,0 0 0 16,0 0 0-16,0 0 1 0,0 0-2 15,0 0 1-15,-8 13 1 16,8-13-1-1,0 0 1-15,0 0-2 16,0 0 1-16,-6 15 0 0,6-15 1 16,0 0-1-16,-10 17-1 15,10-17 0-15,-9 16 0 16,9-16 0-16,-11 22 1 16,11-22-3-16,-16 26 0 15,16-26 1-15,-18 30 1 16,10-13-3-16,-2 2 4 15,-1-2-2-15,1 4-1 0,-1-1 2 16,-1 1 2-16,1 2 0 16,-1-5 0-16,-1 2 1 15,2-3-2-15,1 3 1 16,-2-5 0-16,2 1 1 16,3-2-1-16,7-14-2 15,-18 25 1-15,18-25 0 16,-13 19 0-16,13-19 0 15,-10 15-1-15,10-15 0 16,0 0 0-16,-14 19 1 16,14-19 0-16,0 0 0 15,0 0 0-15,0 0-2 16,-12 13-4-16,12-13-7 0,0 0-19 16,0 0-41-16,0 0-23 15,6-26-4 1,-4 3 13-16</inkml:trace>
  <inkml:trace contextRef="#ctx0" brushRef="#br2" timeOffset="556834.444">27012 13149 39 0,'0'0'37'0,"-6"-13"1"15,6 13 0-15,0 0-5 16,0 0-3-16,-9-13-6 16,9 13-4-16,0 0-5 15,0 0-4-15,0 0-3 16,0 0-2-16,0 0-3 15,0 0-2-15,0 0 1 0,-14 4-2 16,14-4 2-16,0 0 0 16,0 0 1-16,0 0-3 15,0 0 2 1,-12 13 0-16,12-13-1 0,-4 23 2 16,2-7-2-16,0 6-1 15,-1 2 0-15,0 4 1 16,1 2-2-16,2 0 1 15,-1 1-1-15,1-1 1 16,0-3 0-16,0-1 1 16,1 2-1-16,1-4 2 15,1-1 0-15,0 0 0 16,-1-2 2-16,3 0 0 0,1 1-2 16,-4-1 1-1,3-5-2-15,-1 2 1 0,-1-5 1 16,1 1-2-1,-4-14-2-15,9 20-1 0,-9-20 1 16,14 12 0-16,-1-9 0 16,2 0-2-16,4 1 1 15,-2-4 0-15,5 0 2 16,1-3-2-16,0-1 3 16,0-2-1-16,0-3 1 15,-1-4-2-15,-1-1 1 16,2-3 0-16,-1-2 0 0,-2-1 2 15,0-1-2-15,-2-3 2 16,0-1-3-16,0 1 5 16,-2-4-3-1,-3 1 0-15,-3 0 0 0,1-4 0 16,-4-1 1-16,1 4-2 16,-4-3 3-16,-1 2-1 15,-3 2 1-15,1 3-2 16,-2-1 1-16,-2 3-1 15,0 4 0-15,-1 0 0 16,4 18-1-16,-12-20-1 16,12 20 0-16,-16-11 0 15,16 11 0-15,-17-6-1 0,17 6 0 16,-19-3 0 0,19 3 1-16,-17 0-2 15,17 0 3-15,-14 0 1 16,14 0 0-16,0 0 0 0,-16 7 0 15,16-7 0-15,-8 16-1 16,8-16 1-16,-5 26-2 16,2-7-1-16,3 4-1 15,-2 3-1-15,4 3 1 16,-1-1 1-16,2 3-1 16,1-1 2-16,1 0 1 15,-1 1-1-15,0-2 2 16,2 1 1-16,-3-3 1 0,1 1 0 15,2-2 2 1,-3-3-1-16,1 1-1 16,1-1 0-16,-2-5 0 0,1-1-2 15,0-4 0-15,-4-13-1 16,7 19-2-16,-7-19 0 16,8 13 0-16,-8-13 2 15,0 0-3-15,0 0 2 16,14-5-1-16,-14 5-1 15,6-14 1-15,-6 14-2 16,11-26 0-16,-2 9 0 16,0-2 1-16,1-3-3 15,3-2 4-15,3 4 1 16,-2-1 0-16,-1 4 3 16,-1 1 0-16,-1 2 1 15,-11 14-1-15,19-16 3 0,-19 16-4 16,0 0 1-16,0 0-3 15,0 0 2-15,0 0-2 16,13-3 0-16,-13 3 1 16,0 0-2-16,0 0 3 15,6 19-2-15,-6-19 2 16,5 17-2-16,-5-17 2 16,6 22 1-16,0-9-2 15,-2 0 2-15,1 1-1 16,-5-14 2-16,11 29-2 15,-5-12 2-15,-6-17-1 16,12 26 2-16,-7-13-3 0,0 0 0 16,-5-13-2-16,13 17-1 15,-13-17-1-15,0 0-2 16,21-1-1-16,-21 1-8 16,13-24 6-16,-6 6 0 15,5-1 1-15,-3-2 2 16,-2-2 1-16,4 1 3 15,-5-1 0-15,3 3 6 16,-2 0-2-16,0 4 1 16,-1 1-1-16,0 2 0 15,-6 13 0-15,8-18-1 16,-8 18-1-16,0 0-2 16,0 0 0-16,0 0-3 0,0 0 3 15,0 0-2-15,0 0 1 16,0 0 1-16,0 0 5 15,11 18 0-15,-11-18 1 16,1 15 1-16,-1-15-1 16,1 18 1-16,-1-18-2 15,2 21 0-15,-2-21-4 16,3 21 2-16,-3-21-1 16,3 22-1-16,-3-22 0 15,4 22 1-15,-4-22-1 16,4 15-2-16,-4-15 4 0,0 0-3 15,12 16 0-15,-12-16-1 16,13 3 2-16,-13-3-3 16,17-1 0-16,-17 1 0 15,15-5-3-15,-15 5 1 16,13-5 0-16,-13 5 2 16,0 0 0-16,7-16 3 15,-7 16 0-15,-6-15 3 16,6 15 2-16,-13-20 1 15,4 7 0-15,9 13-3 16,-15-23 1-16,15 23-1 16,-15-23 0-16,9 9-4 15,3 1 0-15,1-3 0 16,3 0 1-16,0 1 0 0,5 1-1 16,-1 1 1-16,2 0-1 15,-7 13 3-15,19-13-1 16,-19 13-2-16,23 0 0 15,-10 4-2-15,1 2-2 16,0 3-1-16,2 2-1 16,0-1 0-16,0 2-1 15,-3 0 3-15,1 2-1 16,-3 0 1-16,-3 1 4 16,-2-1 2-16,-3 1 3 15,-2-2 2-15,-1 0 0 16,0-13 0-16,-3 18 1 0,3-18 1 15,0 0-1-15,0 0-2 16,0 0-3-16,0 0-2 16,0 0-2-16,0 0-1 15,6-24 0-15,0 8-1 16,3-1 0-16,-1-1 1 16,5 1 1-16,0 0 1 15,3 2 3-15,1 5 0 16,1 3-1-16,-1 4 0 15,0 5-2-15,-1 3 0 16,0 4-1-16,-1 3 1 16,-15-12-1-16,21 26 0 15,-14-11 2-15,-1 1 1 0,-3-1 3 16,0 1 0 0,-4-3 0-16,-1 1 1 15,2-14 1-15,-3 22-1 16,3-22 0-16,-3 14-3 0,3-14-6 15,0 0-4-15,0 0-10 16,0 0-13-16,0 0-22 16,0 0-34-16,18 4-1 15,-18-4 33-15</inkml:trace>
  <inkml:trace contextRef="#ctx0" brushRef="#br2" timeOffset="557385.1023">27765 13733 49 0,'0'0'96'0,"3"19"-3"15,-3-19-1-15,0 0-73 16,0 0-13-16,0 0-2 16,0 0 1-16,0 0-2 15,0 0 1-15,0 0-1 0,0 0 2 16,0 0 1-16,0 0-2 15,0 0 2-15,0 0 0 16,0 0 0-16,0 0-1 16,0 0 2-16,0 0-3 15,0 0-1-15,0 0 0 16,0 0 0-16,0 0 1 16,0 0-2-16,0 0 2 15,0 0-2-15,0 0 2 16,0 0 1-16,0 0-1 15,0 0-3-15,0 0 1 0,0 0 0 16,0 0-1-16,0 0-2 16,0 0-5-16,0 0-8 15,0 0-17-15,0 0-36 16,0 0-36-16,0 0-2 16,0 0-5-16</inkml:trace>
  <inkml:trace contextRef="#ctx0" brushRef="#br2" timeOffset="562319.712">28817 13626 1 0,'0'0'71'0,"0"0"8"0,0 0-45 16,0 0-10-1,-3-14-9-15,3 14-2 0,0 0-5 16,0 0-1-1,0 0-5-15,0 0 1 0,0 0 0 16,0 0 1-16,0 0 1 16,0 0-1-16,-15-10 4 15,15 10 0-15,0 0 1 16,0 0-1-16,0 0 0 16,0 0-1-16,0 0-1 15,0 0-1-15,-4 13 0 16,4-13-3-16,0 0 2 0,-4 17-4 15,4-17 0 1,-5 20-2-16,4-7 2 16,1 5-2-16,0 2 1 15,1 4-2-15,1 4 0 0,2 2 1 16,2 5 1-16,1 4 1 16,2 2 0-16,-1 4-2 15,1 1 3-15,0 2 0 16,-1-3 0-16,0-1 3 15,-4-2-3-15,2-6 1 16,-3-4 1-16,0-5 1 16,-1-2-3-16,1-8 2 15,0-1-2-15,-3-16 0 16,4 19 1-16,-4-19-2 16,5 14 1-16,-5-14 0 15,0 0-2-15,0 0-2 16,0 0-3-16,0 0-8 0,0 0-11 15,0 0-18-15,6 15-44 16,-6-15-5-16,0 0 10 16,0 0 82-16</inkml:trace>
  <inkml:trace contextRef="#ctx0" brushRef="#br2" timeOffset="563120.4989">29224 13755 9 0,'18'0'93'0,"-18"0"-1"16,0 0-1-16,0 0-51 15,0 0-31-15,0 0-4 16,0 0-6-16,0 13-5 15,0-13-4-15,-10 13-5 16,10-13 3-16,-16 21 1 16,8-8 4-16,-5 2 3 0,1-1 5 15,-1 2 4 1,-3-2 5-16,0 2 1 16,-2-4 0-16,0 1-2 15,1 0-4-15,-2 0 0 0,1-2-3 16,-1-1 1-16,0 2-2 15,3-2 2-15,2-1 0 16,14-9 0-16,-23 16 2 16,23-16-4-16,-15 10 3 15,15-10-1-15,0 0 0 16,0 0 0-16,0 0 0 16,0 0 0-16,0 0-1 15,0 0 2-15,0 0-4 16,0 0 2-16,0 0-2 15,0 0 1-15,0 0-1 16,0 0 0-16,0 0-1 16,0 0 1-16,13 4 0 0,-13-4-1 15,16 9 0-15,-16-9 0 16,25 13 2-16,-10-5-3 16,6 2 3-16,-1 3-2 15,3 2 2-15,1-1-1 16,1 4-1-16,1-2 2 15,-1 2-2-15,-1 0 1 16,-1-1-1-16,-4-1 3 16,-2-3-1-16,-1 0 0 15,-3-3 1-15,-13-10-2 16,20 19 3-16,-20-19 0 16,13 17-1-16,-13-17-3 0,0 0 1 15,13 16 1-15,-13-16 1 16,0 0-1-16,0 0 0 15,0 0-2 1,0 0 0-16,0 0 1 0,0 0-4 16,0 0-4-16,0 0-9 15,0 0-12-15,13 8-22 16,-13-8-41-16,0 0 0 16,2-26-2-16</inkml:trace>
  <inkml:trace contextRef="#ctx0" brushRef="#br2" timeOffset="563724.8263">29473 13579 92 0,'-20'20'93'16,"20"-20"-3"-16,0 0-42 15,0 0-42-15,0 0-1 16,0 0-2-16,0 0-5 0,0 0 6 16,0 0-2-16,0 0 0 15,0 0 0 1,0 0-3-16,0 0 0 15,4 14 3-15,-4-14 0 0,0 0-2 16,5 16-1-16,-5-16 0 16,10 23 1-16,-6-7 2 15,2 3-2-15,1 3-1 16,0 2-3-16,-2 1 3 16,3 3 1-16,-3 1-1 15,0 2 2-15,1 0-1 16,-2 4 1-16,1 0-1 0,-1 1 1 15,-1 0 0-15,-2-3 0 16,2 0 0 0,0-1-1-16,-1-3 1 15,1-5 0-15,-1-4 0 0,0-4 1 16,-1-1 0-16,-1-15-2 16,3 19 2-16,-3-19-1 15,0 0 0-15,3 15 0 16,-3-15-1-16,0 0-1 15,0 0-1-15,0 16-3 16,0-16-7-16,0 0-8 16,0 0-18-16,0 0-42 15,0 0-9-15,0 0-3 16,0 0 74-16</inkml:trace>
  <inkml:trace contextRef="#ctx0" brushRef="#br2" timeOffset="564253.9119">29734 13596 1 0,'19'-13'38'0,"-19"13"44"15,0 0 5-15,0 0-56 0,0 0-2 16,0 0-2-16,-4 17-3 15,4-17-1 1,0 0-2-16,0 0-6 16,-10 15-4-16,10-15-7 0,0 0-5 15,0 0 1-15,0 0 4 16,4 13-4-16,-4-13-4 16,0 0 3-16,0 0 1 15,-1 19-1-15,1-19 0 16,2 21 1-16,0-6-4 15,-2 0 3-15,3 6 1 16,0 2 0-16,-2 3-3 16,2 1 4-16,1 3-1 0,-1-1-1 15,0 4 1 1,1-1-2-16,2 1 2 16,-1 1-1-16,0-1 0 0,-2 0-1 15,3-6 2-15,0-1 1 16,-2-3 0-16,-1-1-1 15,1-8 0-15,-1 1-1 16,-3-15 2-16,6 17-1 16,-6-17-2-16,3 13-6 15,-3-13-10-15,0 0-19 16,0 0-43-16,0 0-12 16,-12-13-3-16,4-1 51 15</inkml:trace>
  <inkml:trace contextRef="#ctx0" brushRef="#br2" timeOffset="564675.2359">29594 13896 105 0,'-4'13'92'0,"4"-13"-5"15,0 0-23-15,0 0-70 16,0 0-3-16,0 0 1 15,0 0 3-15,0 0 2 16,0 0 3-16,0 0 1 16,17-7-2-16,-17 7 0 15,21-2 0-15,-7 1-3 16,5 1 1-16,1-3 0 16,3 3 2-16,2 0 1 0,2-3 0 15,0 0 0-15,-1 0 2 16,0 1 0-16,-3-1 3 15,1 1 2-15,-6 1 1 16,0-1-1-16,-5-1 3 16,0 3-2-16,-13 0-3 15,14 0 4-15,-14 0-3 16,0 0-2-16,0 0 0 16,0 0-2-16,0 0-4 15,0 0-4-15,0 0-15 16,0 0-26-16,0 0-44 15,0 0-2-15,0 0-2 0,0 0 68 16</inkml:trace>
  <inkml:trace contextRef="#ctx0" brushRef="#br2" timeOffset="565188.0286">30021 13597 77 0,'13'13'93'0,"-13"-13"-5"16,0 0-1-16,0 0-84 16,0 0-11-16,0 0 4 15,0 0 1-15,0 0 5 16,0 0 3-16,13-1 4 0,-13 1-4 16,0 0 5-16,3 17-8 15,-3-17-3-15,3 18 1 16,-3-18 0-1,7 21 0-15,-2-6 0 0,1 2 2 16,-2 2-6-16,2 1 3 16,-1 4 0-16,0 1 2 15,-1 2 0-15,-1-1 0 16,0 3 0-16,-2 0 0 16,2 1 2-16,-3 1-2 15,2-4 0-15,-2 2 0 16,1 0 1-16,-1 0-1 0,1-3 0 15,1 0 1-15,-1-5 0 16,1-2 0 0,-1-2 0-16,1-4-1 15,-1 0 1-15,-1-13 0 16,2 19 1-16,-2-19-3 0,0 0 1 16,1 16-1-16,-1-16-1 15,0 0-2-15,0 0-4 16,1 13-10-16,-1-13-18 15,0 0-26-15,0 0-32 16,0 0 1-16,0 0 9 16</inkml:trace>
  <inkml:trace contextRef="#ctx0" brushRef="#br2" timeOffset="565888.5496">30016 13587 80 0,'0'0'94'16,"0"13"-2"-16,0-13-14 15,0 0-72-15,0 0 1 0,0 0-3 16,0 0 2-1,0 0-1-15,0 0-2 16,0 0 4-16,0 0-6 16,0 0-1-16,0 0-4 0,0 0 0 15,17-1 1-15,-17 1 8 16,17-2-4-16,-17 2 1 16,25 0-4-16,-12 0 8 15,3 3-2-15,-2-1-1 16,3 2 0-16,-2 0-8 15,2 2 5-15,-1 3-3 16,1 0 7-16,1 2-7 16,0-1 3-16,0 3-1 0,1 0 1 15,-1 0 3 1,0 2-4-16,-1-4 2 16,-1 4-1-16,-2-2 0 15,-2 1 0-15,-2-1 0 0,-1 1 0 16,-2 1 0-16,-3-1 0 15,0 2 0-15,-1 0 0 16,-1 1-2-16,-2-2 2 16,-2 1 1-16,-2 2-1 15,0 3 1-15,-6 3-2 16,-2 2 0-16,-4 7 0 16,-3 2 2-16,-2 5-3 15,-1-1 1-15,-1 2-1 16,0-4 2-16,3-4 1 15,1-4 0-15,4-9 1 16,5-2 1-16,10-18 1 0,-11 16-2 16,11-16 1-16,0 0-3 15,0 0-7-15,0 0-12 16,0 0-27-16,0 0-48 16,0 0-1-16,0 0-5 15,-3-25 64-15</inkml:trace>
  <inkml:trace contextRef="#ctx0" brushRef="#br2" timeOffset="566978.661">30749 13475 49 0,'0'0'98'16,"5"14"-6"-16,-5-14-5 16,0 0-66-16,0 0-11 15,-14 12 1-15,14-12-5 16,0 0 0-16,0 0-6 0,-14 10 7 16,14-10-7-16,0 0-4 15,0 0 4-15,-12 20-3 16,12-20 7-1,-9 20-5-15,8-4 1 0,-5 1-5 16,5 5 5-16,4 3 7 16,-5 1-7-16,-1 1-1 15,3 5-3-15,0 0 3 16,-3 2 0-16,3-1-1 16,0 3 2-16,-5 0-6 15,2 3 6-15,1-1 0 16,-1-1 0-16,2-2 0 0,0-2 0 15,-2-2 1-15,3-5-1 16,-3-3 0-16,3-2 1 16,-2-5-1-1,1-1 2-15,1-2-2 0,0-13 1 16,1 18-1-16,-1-18 1 16,2 15 0-16,-2-15 0 15,0 0-1-15,0 0 1 16,0 0 0-16,4 13 0 15,-4-13-1-15,0 0-1 16,0 0 1-16,0 0-1 16,16-2 6-16,-16 2-6 15,0 0 5-15,19 2-1 0,-19-2 1 16,20 0 0 0,-7-2-1-16,1-1 0 15,-1 1-5-15,6-3 6 16,-3 1-4-16,6-3-1 0,-2 1 2 15,3-1-1-15,0-1 3 16,0 1-2-16,-1 1 1 16,-1 2-1-16,2 0 0 15,-1-1 1-15,1 3-1 16,-1 0-1-16,-2 2 0 16,-1-1 1-16,1 1-1 15,-1 0 1-15,-2 0 0 16,0 1-1-16,-17-1 1 15,19 0 0-15,-19 0 0 16,13 3-1-16,-13-3-6 16,0 0-11-16,0 0-27 0,0 0-51 15,0 0-2-15,0 0-4 16,0 0 39-16</inkml:trace>
  <inkml:trace contextRef="#ctx0" brushRef="#br2" timeOffset="582877.7165">31414 13292 20 0,'13'14'79'16,"-13"-14"0"-16,0 0-39 16,0 0-28-1,0 0-3-15,0 0-1 16,0 0 1-16,0 0 0 0,0 0 2 16,0 0-1-16,0 0 1 15,0 0 0-15,0 0-1 16,0 0 0-16,0 0-1 15,0 0 0-15,0 0-2 16,0 0 0-16,0 0-1 16,0 0 0-16,0 0-4 15,0 0 1-15,0 0-1 0,0 0 0 16,0 0-2 0,16 1 1-16,-16-1-2 15,0 0 0-15,21 12 1 16,-21-12-1-16,16 12 1 0,-16-12-1 15,19 14 1-15,-19-14 0 16,23 20 0-16,-6-10 7 16,-7 3-8-16,5 2 7 15,7-1-1-15,-5 3 2 16,4 2-2-16,-2 0 4 16,-3 3-4-16,-3-2-2 15,7 1 4-15,-2 1-3 16,-7 1-3-16,1 0 2 0,-1-3-3 15,2 2 0 1,5 0 0-16,-4 1 0 16,-1-2-1-16,-3 0 0 15,2 0 0-15,-1 1 1 0,-5 1 0 16,0-1-1-16,-1-1 0 16,-3-2 1-16,1 1 1 15,1-2-2-15,-1 0 2 16,-2 0-2-16,4-1 1 15,-4 0 0-15,-2 1 0 16,2 0 1-16,-2 3-1 16,-2-3 0-16,3 2 1 15,-2 1-1-15,-2 0 1 16,1-2-1-16,-1 1 0 16,1-1-1-16,-3 1 2 15,3-2-1-15,-5-1 0 0,3 0 0 16,2-1 0-16,-1 0 0 15,-2 0 2-15,-2 0-2 16,2-2-1-16,0 2 1 16,-1-2 1-16,-2 1 1 15,1-1-1-15,2-1 1 16,0 2 1-16,6-15-1 16,-11 21 1-16,11-21 0 15,-11 18 0-15,11-18-1 16,0 0 0-16,-13 14-2 15,13-14 1-15,0 0 0 16,0 0-1-16,0 0 1 16,0 0-2-16,0 0-3 0,-2 13-4 15,2-13-10-15,0 0-19 16,0 0-43-16,0 0-16 16,0 0-5-16,-23-4 1 15</inkml:trace>
  <inkml:trace contextRef="#ctx0" brushRef="#br2" timeOffset="646147.0128">25543 15267 1 0,'0'0'0'0,"0"0"18"16,0 0-8-16,0 0 0 16,0 0 2-16,0 0 4 15,-13 8 2-15,13-8 3 16,0 0-1-16,0 0 2 16,0 0-2-16,0 0-3 15,-13 0-4-15,13 0-1 16,0 0-3-16,0 0-1 0,0 0-4 15,0 0 2-15,0 0-3 16,0 0 1-16,0 0 0 16,0 0 1-16,0 0 0 15,0 0 1-15,0 0-1 16,0 0 0-16,0 0 1 16,0 0-2-16,0 0 0 15,0 0-2-15,0 0-2 16,0 0 1-16,0 0-1 15,0 0 2-15,-4 13-1 16,4-13 1-16,0 0 1 0,-6 13-1 16,6-13 2-16,-3 16-3 15,3-16 3-15,-3 18-4 16,3-18 1-16,-4 26-1 16,4-12 0-16,-2 3 0 15,2 4 0-15,2-4-1 16,-1 5 0-16,2 1 2 15,1 0-2-15,-1-3 1 16,2 4-1-16,-1-2 2 16,0 1 0-16,2 0 0 15,-2-1 0-15,1 0 0 16,-1-5 1-16,0 2-1 16,1-5 0-16,-5-14-1 15,7 20 0-15,-7-20 1 0,3 16-1 16,-3-16 0-16,0 0 0 15,0 0 0-15,7 16-3 16,-7-16 3-16,0 0-2 16,0 0 0-16,7 17-1 15,-7-17 1-15,0 0-3 16,0 0-1-16,10 16-4 16,-10-16-12-16,0 0-22 15,0 0-44-15,3 13 3 16,-3-13 40-16</inkml:trace>
  <inkml:trace contextRef="#ctx0" brushRef="#br2" timeOffset="647280.338">25273 15251 22 0,'0'0'42'0,"0"0"-10"15,0 0 1-15,0 0-2 0,0 0-2 16,0 0-2-16,-3-14-6 16,3 14-5-16,0 0-4 15,0 0-2-15,0 0-3 16,0 0-2-16,0 0 0 16,0 0-3-16,0 0-1 15,0 0-2-15,0 0 1 16,0 0 0-16,0 0 0 0,10-15 1 15,-10 15 0 1,0 0-1-16,12-14 2 16,-12 14 1-16,16-13-3 15,-16 13 2-15,16-6-3 0,-16 6 0 16,18-3-1-16,-18 3 2 16,25 3-1-16,-25-3 0 15,26 3 1-15,-10 1-2 16,1-5 2-16,0 1 1 15,2-2 1-15,-2 2-2 16,2 0 1-16,0 0 0 16,-2 2-1-16,1-4 1 15,-1 2-2-15,-1 2 1 16,1-5 1-16,-1 4 0 16,0 1-1-16,0-4-1 15,-2 2-1-15,-1 2 3 16,1-4 0-16,-14 2-1 0,24 5 0 15,-24-5 0-15,17 1 1 16,-17-1 0-16,0 0 1 16,17-1-1-16,-17 1 0 15,0 0 0-15,0 0 0 16,0 0-1-16,0 0-3 16,0 0-3-16,13 0-12 15,-13 0-24-15,0 0-44 0,0 0-5 16,0 0 29-1</inkml:trace>
  <inkml:trace contextRef="#ctx0" brushRef="#br2" timeOffset="650839.3603">25764 15444 1 0,'8'13'50'0,"-8"-13"42"15,0 0-3-15,0 0-58 16,0 0-21-16,0 0-5 16,0 0-2-16,0 13-1 15,0-13-3-15,0 0-1 16,0 16 2-16,0-16-2 0,2 19 1 16,-2-19 0-1,3 24 0-15,-1-9 1 0,1-1-1 16,2 1 1-16,-2 2-2 15,1-3 3-15,2 1-3 16,-2-1 3-16,2 4-1 16,-6-18 0-16,10 23 0 15,-4-10 0-15,-6-13 0 16,11 16 0-16,-11-16-1 16,0 0-3-16,19 10 0 15,-19-10-1-15,13-2-1 16,-13 2 0-16,0 0 2 0,16-16-1 15,-16 16 1 1,13-18 1-16,-9 5 2 16,-4 13 1-16,12-26 0 15,-5 8 0-15,-3-2 0 0,3 4 1 16,-1-1 2-16,-6 17-1 16,9-23 1-16,-9 23 1 15,6-16 1-15,-6 16-1 16,0 0 0-16,0 0-2 15,0 0-3-15,0 0-3 16,0 0-4-16,0 0 0 16,0 0-2-16,0 0 4 15,13 1 1-15,-13-1 4 0,0 0 2 16,0 0 6-16,0 0 1 16,5 13 2-1,-5-13 0-15,0 0 0 16,2 13-5-16,-2-13 0 0,1 15 0 15,-1-15-2-15,2 14-1 16,-2-14 0-16,3 18-2 16,-3-18-1-16,2 13 2 15,-2-13 0-15,3 14-2 16,-3-14 1-16,0 0 1 16,6 17-1-16,-6-17 2 15,4 13 0-15,-4-13-2 16,0 0 1-16,11 18 1 15,-11-18-1-15,0 0-1 16,14 17 1-16,-14-17-3 16,13 6 1-16,-13-6 1 0,14 5-3 15,-14-5 1-15,18 6-1 16,-18-6 0-16,20 2 0 16,-20-2 3-16,23-3-1 15,-23 3-1-15,26-7 1 16,-12 1-1-16,-1-3 1 15,5-1 0-15,-1 0-1 16,3 0-1-16,-1-2 1 16,3 1 0-16,-2-7 0 15,1 3 2-15,1-3-1 16,0 0 1-16,-5-1-2 16,0 1 1-16,-1 0 0 15,-3 0 2-15,-13 18 0 0,18-24 0 16,-18 24 0-16,8-17 0 15,-8 17 1-15,0-16 1 16,0 16-1-16,0 0-2 16,-8-18 2-16,8 18-1 15,0 0-1-15,-15-10 2 16,15 10-1-16,-13-3 0 16,13 3-1-16,-14 0 2 15,14 0-3-15,-18 3 2 16,18-3-2-16,-18 5-1 15,18-5 1-15,-23 8-1 16,10-3 2-16,13-5-1 0,-21 14 2 16,21-14-1-16,-20 10 2 15,20-10 0-15,-17 17 1 16,17-17 0 0,-13 15 0-16,13-15-2 15,-12 16 0-15,12-16 0 0,-7 23 0 16,3-10-1-16,4-13-1 15,-5 23 1-15,4-9 0 16,1-14-1-16,-3 25 1 16,3-25 0-16,-1 21-1 15,1-21 3-15,4 19 0 16,-4-19-1-16,0 0 1 16,14 13 0-16,-14-13-1 0,13 5 2 15,-13-5-3 1,16 5 0-16,-16-5 0 15,15 3 1-15,-15-3-2 16,14-3 1-16,-14 3-1 0,15-3-1 16,-15 3 2-16,14-7-2 15,-14 7 0-15,17-13 0 16,-17 13 1-16,21-13-2 16,-21 13 1-16,21-21 1 15,-21 21 0-15,22-21 3 16,-22 21-1-16,17-15 0 15,-17 15 0-15,0 0 2 0,15-16-1 16,-15 16 1-16,0 0-1 16,0 0-1-1,0 0 1-15,0 0 0 16,0 0 0-16,0 0-1 0,2 13 1 16,-2-13-3-16,0 0 1 15,0 0 0-15,2 14 1 16,-2-14-1-16,0 0 0 15,3 13 0-15,-3-13-1 16,3 14 2-16,-3-14-2 16,4 13 1-16,-4-13-2 15,7 15 1-15,-7-15 0 16,9 14 0-16,-9-14 0 16,11 15 1-16,-11-15 0 0,13 18-1 15,-13-18 2 1,12 13-1-16,-12-13 0 15,0 0-2-15,16 16 2 0,-16-16 0 16,0 0-2-16,14-1 0 16,-14 1 1-16,0 0-2 15,19-7 0-15,-19 7 2 16,16-15-1-16,-16 15 0 16,17-21-1-16,-17 21 3 15,22-23-2-15,-12 8 1 16,0 2-1-16,-1-1 2 0,1-4-1 15,-2 3-2 1,1 0 2-16,3 1 0 16,-4-1-1-16,2 2 2 15,-2 0 2-15,-8 13-1 0,13-13 3 16,-13 13 3-16,0 0 0 16,0 0-1-16,0 0-1 15,0 0 1-15,0 0-2 16,0 0 0-16,0 0-3 15,0 0-1-15,0 0-3 16,7 15 1-16,-7-15 1 16,0 0-1-16,1 16 1 0,-1-16 0 15,0 0 0 1,2 18 1-16,-2-18 3 16,8 21-2-16,-8-21 1 15,6 21-1-15,-6-21-1 16,6 19 2-16,-2-5-1 0,-1-1 0 15,-1 0-2-15,-2-13 2 16,1 16-1-16,-1-16 0 16,0 0 1-16,6 13-1 15,-6-13 1-15,0 0-1 16,0 0 2-16,0 0-2 16,0 0 0-16,0 0-1 15,0 0 1-15,0 0-2 16,0 0-1-16,0 0 1 15,11-16-1-15,-11 16 1 16,0 0-1-16,9-13 2 16,-9 13-1-16,10-18 2 0,-10 18 0 15,9-16 0-15,-9 16 0 16,13-16-1-16,-13 16-1 16,11-17 1-16,-11 17-1 15,13-16-1-15,-13 16 2 16,15-19 0-16,-15 19 0 15,14-15 2-15,-14 15 0 16,14-11 0-16,-14 11 0 16,0 0 1-16,16-7 0 15,-16 7-2-15,0 0-1 16,15-9 0-16,-15 9 1 16,0 0-1-16,14 0 0 15,-14 0 2-15,0 0 1 0,0 0 2 16,13 4 1-16,-13-4-2 15,0 0 1-15,0 0 1 16,10 15-1-16,-10-15-2 16,0 0-1-16,0 0 0 15,9 13-2-15,-9-13 4 16,6 13-3-16,-6-13-1 16,6 14 0-16,-6-14 3 15,8 19-1-15,-8-19-1 16,9 17 0-16,-9-17-1 15,8 18 1-15,-8-18 0 16,9 13 1-16,-9-13-3 0,0 0 1 16,10 14 2-16,-10-14-2 15,0 0 2-15,0 0 0 16,0 0 0-16,13 10-1 16,-13-10 1-16,0 0-1 15,0 0-1-15,13-4 0 16,-13 4-1-16,13-13-2 15,-13 13-5-15,20-22-7 16,-4 5-16-16,-4-13-56 16,8-11-1-16,0-8 12 15,0-7 77-15</inkml:trace>
  <inkml:trace contextRef="#ctx0" brushRef="#br2" timeOffset="651815.8836">26139 15164 1 0,'17'6'0'15,"-17"-6"67"-15,0 0 1 16,0 0-53-16,0 0-5 16,0 0-1-16,13 6-4 15,-13-6 0-15,0 0-2 16,0 0-2-16,0 0-2 0,0 0 1 15,9-19 2 1,-9 19 4-16,5-19 3 16,-5 19 2-16,9-18-2 15,-9 18 2-15,9-23-3 0,-9 23-1 16,7-22-3-16,-7 22-1 16,9-17-3-16,-9 17 3 15,5-15-2-15,-5 15-1 16,0 0 1-16,0 0 0 15,0 0 2-15,15-6-1 16,-15 6 0-16,0 0 0 16,0 0-1-16,0 0 1 15,0 0 1-15,0 0-3 16,11 13-1-16,-11-13 0 16,0 0 1-16,16 15-2 15,-16-15 1-15,18 16 0 16,-7-3-2-16,2-3 1 0,-13-10 2 15,23 21-2 1,-10-8 1-16,-13-13-2 0,20 22 4 16,-20-22-3-16,19 16 3 15,-19-16-1-15,15 13 1 16,-15-13 0-16,0 0 1 16,13 14 0-16,-13-14-1 15,0 0 1-15,0 0-2 16,0 0-3-16,0 0-8 15,0 0-19-15,0 0-46 16,0 0-11-16,0 0 29 16,0 0 58-16</inkml:trace>
  <inkml:trace contextRef="#ctx0" brushRef="#br2" timeOffset="652295.7023">26465 14887 24 0,'7'18'85'0,"-7"-18"-1"15,0 0-48-15,0 0-27 0,0 0-2 16,0 0 2-16,0 0 1 15,0 0-3-15,0 0-1 16,0 0-4-16,0 0-1 16,13 1-3-16,-13-1-1 15,0 0 0-15,20 6 0 16,-20-6 1-16,23 3 1 16,-10 0 2-16,3 1-1 15,1 0 1-15,1-1 1 16,-1 0 0-16,-1 0 1 15,1 3 1-15,-2-5-1 16,-1 2 0-16,-1-1 3 0,-13-2-2 16,20 8 1-16,-20-8-1 15,16 6 0-15,-16-6 1 16,0 0-1 0,0 0 0-16,0 0-5 0,0 0-1 15,0 0-9-15,0 0-27 16,0 0-49-16,10 13-5 15,-10-13 3-15,0 0 89 16</inkml:trace>
  <inkml:trace contextRef="#ctx0" brushRef="#br2" timeOffset="653407.5883">27456 15024 56 0,'0'0'85'16,"0"0"1"-16,0 0-48 15,0 0-32-15,0 0-4 16,7 13 0-16,-7-13-1 16,0 0 0-16,0 0-1 15,-1 13-1-15,1-13 1 16,0 0 0-16,0 21-2 15,0-21 0-15,0 23 0 16,0-9 1-16,-2 1 1 16,0 2-1-16,0 0 1 15,-1 3 0-15,0-1 1 0,0-2-1 16,-2 4 1-16,0-1-1 16,1 3 0-16,0-3 0 15,1 2 0-15,0-2 1 16,0-1-1-16,3-1 0 15,0-5 2-15,0-13-1 16,1 18 3-16,-1-18 0 16,0 0 0-16,8 14 1 15,-8-14-1-15,0 0 2 16,0 0-4-16,14-1 2 16,-14 1-3-16,0 0-1 15,20-5-2-15,-20 5 0 16,20 0 0-16,-5-1 0 0,1 1 1 15,1 0-1-15,2-1 1 16,0 2 1-16,-1-2 1 16,3-4 0-16,-4 1-1 15,0 1 1-15,1 0 0 16,-4-1 0-16,0-1 0 16,-1 1 0-16,-13 4-1 15,21-6 2-15,-21 6 1 16,13-4-1-16,-13 4 0 15,0 0 0-15,0 0 1 16,0 0 0-16,0 0 1 16,0 0-3-16,0 0-1 0,0 0-1 15,0 0-4-15,0 0-6 16,0 0-8-16,7-16-10 16,-7 16-10-16,0 0-15 15,-2-13-26-15,2 13-5 16,-7-23 84-16</inkml:trace>
  <inkml:trace contextRef="#ctx0" brushRef="#br2" timeOffset="653863.7965">27693 15215 1 0,'-9'-15'78'0,"9"15"5"16,0 0-34-16,-14-8-19 15,14 8-9-15,0 0-6 0,-19 3-4 16,19-3-4-16,0 0-4 15,-15 11-2-15,15-11 1 16,0 0-2-16,0 0 2 16,0 0 0-16,0 0 1 15,0 0 0-15,-7 13 1 16,7-13-1-16,0 0 1 16,0 0-2-16,-1 16-1 15,1-16-1-15,-3 17 0 16,1-4 0-16,0 2 1 15,2 2-1-15,-2 0 0 16,2 5 0-16,0 0-2 16,0-1 2-16,2 4-1 0,0-5 1 15,1 0 0-15,2-1 1 16,-1-2-1 0,0-2 0-16,1 1 2 0,0-2-1 15,-5-14 1-15,8 20-1 16,-8-20-1-16,7 18 0 15,-7-18 0-15,6 14 0 16,-6-14-1-16,0 0-3 16,0 0-3-16,7 13-6 15,-7-13-15-15,0 0-31 16,0 0-32-16,0 0 1 16,3-17 54-16</inkml:trace>
  <inkml:trace contextRef="#ctx0" brushRef="#br2" timeOffset="658995.6634">28190 15231 3 0,'0'0'89'0,"6"17"1"15,-6-17-2-15,0 0-68 16,0 0-9-16,0 0-5 16,0 0-1-16,-8 13-2 15,8-13-1-15,0 0-2 16,-9 14 0-16,9-14-1 0,0 0-1 16,-4 16 0-16,4-16 2 15,1 15-2 1,-1-15 3-16,0 0-2 15,6 16 1-15,-6-16 1 0,0 0 0 16,0 0 1-16,0 0-2 16,0 0-1-16,0 0 0 15,13 11 0-15,-13-11-1 16,0 0-1-16,0 0 1 16,3-16 1-16,-3 16 0 15,3-16 1-15,-3 16 4 16,0-18-1-16,0 18 1 15,0 0 3-15,-5-16-1 16,5 16-2-16,0 0-2 16,0 0 1-16,0 0-8 15,0 0-10-15,0 0-20 16,-16-2-53-16,16 2-4 0,0 0 1 16,0 0 83-16</inkml:trace>
  <inkml:trace contextRef="#ctx0" brushRef="#br2" timeOffset="659581.3163">28325 15524 55 0,'0'0'86'0,"10"13"2"0,-10-13-47 16,0 0-28-16,0 0-7 16,0 0-1-16,0 0-4 15,0 0-1-15,0 0 2 16,0 0-5-16,0 0 1 15,0 0-1-15,0 0 2 16,0 0-1-16,0 0-1 16,0 0 1-16,0 0 1 15,0 0 1-15,0 0 1 0,13-5 1 16,-13 5 2-16,0 0 0 16,0 0 0-16,0 0 2 15,0 0 0-15,0 0-1 16,-13-7 0-16,13 7-1 15,0 0-2-15,-20 6-3 16,20-6 1-16,-15 3-3 16,15-3-2-16,0 0-1 15,0 0-2-15,-16 6-1 16,16-6-1-16,0 0 4 16,0 0-1-16,12 15 3 15,-12-15 1-15,0 0 3 0,14 12 0 16,-14-12 2-16,0 0-3 15,13 3-4-15,-13-3-18 16,0 0-30-16,0 0-28 16,-4-19-4-16,1 2 71 15</inkml:trace>
  <inkml:trace contextRef="#ctx0" brushRef="#br2" timeOffset="664678.3548">28615 15189 1 0,'0'0'37'16,"0"0"36"-16,0 0-4 16,0 0-58-16,0 0-6 0,0 0-3 15,-5-15 2-15,5 15 4 16,0 0-1-16,0 0 4 15,-7-20 1-15,7 20-2 16,0 0 2-16,0 0-3 16,-9-18 2-16,9 18-4 15,-1-13 1-15,1 13-2 16,0-13-2-16,0 13-1 0,3-16-1 16,-3 16-1-16,6-15 0 15,-6 15 1 1,0 0-1-16,0 0-1 15,16-11 0-15,-16 11-1 0,0 0 0 16,13 8-2-16,-13-8-1 16,8 13 1-16,-8-13-1 15,18 23 1-15,-8-8 0 16,-2-2 2-16,2 3 0 16,0-2 3-16,1 2 0 15,-3 0-1-15,-1 0 1 16,-1-2-2-16,0 1 4 15,-2 2-5-15,-1-4 4 0,0 3-3 16,-1 1 1 0,0-1-1-16,1-2 2 15,0 1-1-15,-3-1-1 16,0-14 0-16,5 25 0 0,-5-25 0 16,4 23 0-16,-4-23 0 15,1 20 1-15,-1-20-2 16,3 16 2-16,-3-16 0 15,3 16 1-15,-3-16-1 16,0 0 1-16,3 13 0 16,-3-13-2-16,0 0 1 15,0 0-1-15,0 0 0 16,0 0-1-16,4-20-2 16,-4 20 3-16,0-21-5 15,0 21 4-15,0-23-1 16,2 9 1-16,-1 1-3 0,2-3 0 15,0-3 1-15,4-2-4 16,0-1 6-16,2 0-5 16,1-1 5-16,2 0-3 15,-4 2 6-15,4 3-1 16,-2 2 4-16,-10 16 1 16,17-20 1-16,-17 20 1 15,0 0-2-15,0 0 1 16,15 0-3-16,-15 0 0 15,0 0-2-15,4 15 0 16,-4-15-3-16,3 14-1 16,-3-14 0-16,0 0 0 15,7 16 2-15,-7-16-1 0,7 13 1 16,-7-13 0-16,10 17 1 16,-10-17-1-16,8 20 0 15,-8-20 2-15,10 23-3 16,-6-10 3-16,-4-13-3 15,7 24 2-15,-2-11-3 16,-5-13 4-16,7 21-1 16,-7-21 1-16,6 22-1 15,-6-22 0-15,8 20 0 16,-8-20 0-16,9 17 2 16,-9-17-3-16,10 16 2 15,-10-16-2-15,0 0-1 0,14 19 0 16,-14-19 2-16,9 13-2 15,-9-13 1-15,0 0 0 16,12 16 0-16,-12-16-1 16,0 0 2-16,0 0-1 15,16 8-1-15,-16-8 1 16,0 0 0-16,13-2-1 16,-13 2-2-16,0 0 3 15,15-15-2-15,-15 15 1 16,15-11-1-16,-15 11 1 15,14-16 0-15,-14 16 1 16,16-22 1-16,-16 22-4 16,17-24 3-16,-9 5-3 0,0 2 1 15,1-2 0-15,0-1-1 16,-1-1 2-16,-1 4 2 16,1 0-1-16,-4 2 3 15,-4 15-1-15,10-20 1 16,-10 20-3-16,0 0 4 15,0 0-5-15,9-16 2 16,-9 16-1-16,0 0 2 16,0 0-1-16,0 0 2 15,0 0 0-15,0 0 1 16,0 0 2-16,0 0-3 16,0 0 2-16,0 0-2 0,0 0 0 15,0 0-2-15,0 0 1 16,0 0-2-16,0 0-1 15,0 0 0-15,0 0 2 16,3 13 1-16,-3-13-3 16,0 0-1-16,0 0 2 15,-3 16-1-15,3-16 5 16,0 13-5-16,0-13 1 16,-2 19-1-16,2-19 2 15,2 19-2-15,-2-19 1 16,3 21 1-16,-3-21-3 15,4 20 2-15,-4-20 0 16,6 18-1-16,-6-18 1 0,7 16 1 16,-7-16-2-1,0 0 0-15,10 17 1 16,-10-17-1-16,0 0 1 16,13 13-1-16,-13-13 1 0,0 0-1 15,15 4 0-15,-15-4 0 16,0 0-1-16,17 2-3 15,-17-2 2-15,0 0 0 16,16-16-2-16,-16 16 0 16,8-15 3-16,-8 15 0 15,8-15 1-15,-8 15 1 16,4-18 0-16,-4 18-1 0,1-21 0 16,-1 21 3-1,2-25-5-15,-4 9 2 16,1 0-3-16,-1-4 4 15,0 0-4-15,-1-2 5 0,-2 5-2 16,1-2 3-16,-2 5-1 16,0 1 0-16,6 13 2 15,-14-16-3-15,14 16 2 16,0 0-4-16,-16-13 0 16,16 13-1-16,0 0-1 15,0 0 2-15,0 0 2 16,0 0 0-16,0 0 2 15,0 0 0-15,0 0 1 16,0 0 0-16,0 0-1 16,0 0-2-16,0 0-3 15,-1 16 0-15,1-16-3 0,0 0 0 16,16 16 1-16,-16-16 0 16,18 16 1-16,-18-16 2 15,25 17-1-15,-12-10 1 16,3-1 1-16,-2 1 1 15,2-4 0-15,-2 1 1 16,4-1-1-16,-2-1 1 16,1-2 2-16,-1-5 0 15,0 1-2-15,1-3 2 16,-1 1-3-16,0-1 1 16,-3-5 1-16,-13 12-3 15,20-21 4-15,-20 21-1 16,10-15 3-16,-10 15 1 0,0 0 2 15,0 0-1-15,0 0 1 16,0 0 1-16,0 0-1 16,0 0-2-16,0 0-2 15,0 0-1-15,0 0-3 16,0 0 0-16,0 0 0 16,0 0 0-16,-4 15-3 15,4-15 1-15,0 0 0 16,-2 14 1-16,2-14 0 15,-3 22 0-15,3-22 3 16,-1 28-5-16,1-13 5 16,-1 7-4-16,1-2 3 15,0 4-3-15,1 2 3 0,0 2-3 16,2 2 2-16,-1 0 0 16,-1 5 0-16,2-1 0 15,0 0 0-15,0 2 0 16,0-3 1-16,0 3-1 15,1-3 1-15,-1 2-1 16,3-6 0-16,-2 5 0 16,0-1 0-16,1-1 4 15,-1-3-5-15,0 0 5 16,-1 0-5-16,1-2 5 16,-1 1 1-16,0-5-6 15,0-2 6-15,0 2-7 0,0 1 5 16,0-3-5-16,0-2 5 15,0 1-5-15,-1-7 0 16,0 2 3-16,-2-15 0 16,3 21-1-16,-3-21 0 15,0 0 0-15,1 13 1 16,-1-13-3-16,0 0 1 16,0 0-3-16,0 0-3 15,0-14 0-15,0 14 1 16,0 0-3-16,-3-20 0 15,0 5-1-15,1-4-7 16,-4-9 7-16,0-9-5 16,-3-6 8-16,2-4-6 0,-2-5 6 15,2-2 4-15,-1 4 7 16,0 4 6-16,3 5-1 16,-1 1 4-16,4 9-4 15,-2-2 5-15,4 4-3 16,0 3-5-16,2-5-3 15,0 2-4-15,3-4-4 16,3-1-1-16,0 4 1 16,2 3 0-16,1 1 2 15,2 0 0-15,2 7 4 16,-2 3 2-16,3 6 3 16,-16 10 3-16,24-10 1 0,-24 10-2 15,20 0-1-15,-20 0 0 16,18 7-4-16,-18-7 0 15,14 12-2 1,-14-12-2-16,13 18-1 0,-13-18 0 16,13 15-1-16,-13-15 1 15,9 17 2-15,-9-17-1 16,4 15 1-16,-4-15 2 16,1 13 0-16,-1-13-1 15,-3 13 2-15,3-13 0 16,0 0-2-16,-8 17 1 15,8-17-1-15,-10 13 0 16,10-13 2-16,-15 10-1 0,15-10-1 16,-16 12 0-1,16-12 0-15,-17 4 1 16,17-4 0-16,-16-2-2 16,16 2-3-16,-14-8-1 0,14 8-3 15,0 0-8-15,-16-18-20 16,16 18-55-16,-7-17 0 15,4 4-4-15,-3-4 62 16</inkml:trace>
  <inkml:trace contextRef="#ctx0" brushRef="#br2" timeOffset="665484.3803">29128 14949 23 0,'0'0'83'0,"0"0"0"15,0 0-26-15,0 0-40 16,0 0-5-16,0 0-4 16,0 0-3-16,0 0-1 15,0 0-4-15,0 0-1 16,0 0-1-16,13-14 0 16,-13 14 1-16,5-14 0 15,-5 14 4-15,7-22-1 16,-3 9 1-16,2-2-2 0,-2 1 2 15,2-2-1-15,1 3-2 16,-1-4 2-16,1 2-2 16,-1 2 2-16,1-1 0 15,-7 14 2-15,9-16-1 16,-9 16 0-16,0 0 2 16,0 0-2-16,9-13 0 15,-9 13-1-15,0 0 1 16,0 0-3-16,0 0 2 15,0 0-1-15,0 0-1 16,13 7 1-16,-13-7-1 16,0 0 0-16,10 19 1 15,-10-19 0-15,10 16-1 0,-10-16 0 16,11 17 1-16,-11-17-1 16,13 21-1-16,-13-21 0 15,16 24 0-15,-9-8 0 16,2-3 0-16,0 1 0 15,1 1 0-15,-10-15 0 16,17 20 1-16,-17-20-5 16,16 22-12-16,-16-22-16 15,14 11-48-15,-14-11-5 16,10 13-1-16,-10-13 67 16</inkml:trace>
  <inkml:trace contextRef="#ctx0" brushRef="#br2" timeOffset="666112.7264">29317 15587 23 0,'0'0'83'15,"13"16"-1"-15,-13-16 2 16,0 0-78-16,0 0-3 16,0 0-1-16,0 0 2 15,0 0 4-15,0 0-1 16,-7 14 0-16,7-14-6 16,-1 16 0-16,1-16-2 15,1 18 1-15,-1-18 0 16,3 14-1-16,-3-14 1 15,4 16-1-15,-4-16 0 16,0 0-5-16,0 0-5 0,6 13-19 16,-6-13-50-1,0 0-5-15,0 0 0 16,0 0 76-16</inkml:trace>
  <inkml:trace contextRef="#ctx0" brushRef="#br2" timeOffset="667964.2689">30265 15131 1 0,'0'0'71'0,"13"10"8"15,-13-10-34-15,0 0-18 16,-11-14-6-16,11 14-2 16,0 0-3-16,-16-4-3 15,16 4-3-15,-16-5-4 16,16 5-2-16,-16 2-2 0,16-2 2 15,-17 4 1-15,17-4-2 16,-19 10 1-16,19-10-1 16,-14 12 1-16,14-12-2 15,-13 11 1-15,13-11-2 16,-10 17 0-16,10-17-1 16,-9 22 1-16,9-22 1 15,-7 26-3-15,7-11 2 16,-2-1-3-16,4 0 2 15,-1 1-4-15,-1-15 3 16,10 23-3-16,-10-23 0 16,15 14-1-16,-15-14 2 15,16 9 2-15,-16-9-2 0,18-4 2 16,-18 4 0-16,19-16 1 16,-19 16 1-16,14-29-1 15,-8 10-3-15,1-4-1 16,-1 0 1-16,-3-6 1 15,3 0-2-15,-5-2 1 16,4-3-2-16,-4 0 3 16,1-5 2-16,-1-3-2 15,0-3-3-15,-2-4-12 16,4-1-8-16,-2-7-9 16,7 1-6-16,-4 0 0 15,6 7 7-15,-4 5 17 0,1 10 16 16,2 9 18-16,-5 7 13 15,-4 18 12-15,0 0 7 16,0 0 0-16,0 0-6 16,0 0-16-16,-9 17-12 15,9-17-5-15,-8 24-4 16,3-9-4-16,1 1-2 16,0 2 0-16,1 3 0 15,0 0-1-15,1 1-2 16,1-2 1-16,1 5-3 15,-1-1 4-15,1 4 0 16,0-1 0-16,0 3 1 0,-2 2 1 16,2 0 0-16,0 1 0 15,0-3 1-15,2-2-1 16,-2-4 1-16,1 2-2 16,0-4 0-1,4-2-1-15,-2 0 0 0,1-1 1 16,2 4-4-16,-1-3 3 15,4 2-2-15,0-2 0 16,4-1 4-16,-2-2-4 16,4 1 4-16,-1-4-2 15,1-5 3-15,0-1-5 16,0-2 5-16,1-3-4 16,-2 0 0-16,2 0 3 0,0-2-4 15,-2-1 2-15,2-1-3 16,0-2 1-16,-1-1-4 15,-1-2 3 1,2-3 2-16,-2-4-3 0,5-1 4 16,-2-2 2-16,1 0 0 15,-2 0 4-15,-2-1 0 16,-1-1-1-16,-3 3-1 16,-3 2 1-16,-4 0-5 15,-1-2-1-15,-2 15 0 16,-3-26-1-16,3 26 2 15,-7-21-6-15,7 21 5 16,-12-19-3-16,12 19 1 0,-19-7 2 16,19 7 1-16,-19-3-1 15,19 3 1 1,-18 5 4-16,18-5-7 16,-19 12 6-16,19-12-2 0,-13 12-1 15,13-12-1-15,-13 15 1 16,13-15 1-16,-10 18-1 15,10-18 1-15,-7 17-1 16,7-17 1-16,-5 20 1 16,5-20-1-16,2 19-1 15,-2-19 0-15,6 19-1 16,-4-6 1-16,3 1 0 0,1 1 0 16,-6-15 0-16,10 24 0 15,-10-24 1 1,11 25 1-16,-11-25-1 15,12 18 1-15,-12-18-3 0,17 11 8 16,-4-7-3-16,0 0 2 16,0-1-3-16,1-2 1 15,1 1 0-15,-1-2 0 16,2-3 0-16,-16 3-6 16,22-6 0-16,-22 6-2 15,20-8 0-15,-20 8-4 16,13-12-1-16,-13 12-4 0,9-13-2 15,-9 13-11 1,7-16-11-16,-7 16-23 16,3-29-29-16,2 6 0 15,-2-4 14-15</inkml:trace>
  <inkml:trace contextRef="#ctx0" brushRef="#br2" timeOffset="668260.6527">30591 14840 30 0,'-18'16'78'0,"18"-16"2"0,0 0 0 16,-9-23-72-1,12 8-9-15,0 1-2 16,0-2 3-16,4-3 2 0,-1 0 2 15,4 1 1-15,4 0 2 16,2 2-4-16,0 5 0 16,1 2 0-16,2 5-1 15,-3 2-1-15,1 8-8 16,-4 0-18-16,2 7-40 16,-15-13-14-16,21 17-2 15,-21-17 37-15</inkml:trace>
  <inkml:trace contextRef="#ctx0" brushRef="#br2" timeOffset="668445.1259">30842 14522 103 0,'0'0'88'16,"13"-7"-2"-16,-13 7-15 16,15 7-72-16,-15-7-14 15,29 5-9-15,-15-4-13 16,12 5-18-16,-4-6-14 15,5 3-14-15,-1-2 20 16</inkml:trace>
  <inkml:trace contextRef="#ctx0" brushRef="#br2" timeOffset="668932.1596">30180 14850 24 0,'0'14'92'16,"0"-14"0"-16,0 0 0 16,0 0-52-1,0 0-23-15,0 0-6 0,0 0-3 16,0 0-2-16,0 0-2 15,0 0-3-15,0 0 0 16,0 0-4-16,0 0 2 16,0 0 0-16,0 0 1 15,17-8 1-15,-17 8 1 16,0 0-1-16,16-10-1 16,-16 10 0-16,19-15-7 0,-4 8-5 15,-2-2-11-15,8 6-19 16,1-13-42-16,11 6-8 15,3-4-2-15,4 0 62 16</inkml:trace>
  <inkml:trace contextRef="#ctx0" brushRef="#br2" timeOffset="672299.6161">31225 14869 21 0,'0'0'83'0,"0"0"-3"16,14 13-1-1,-14-13-69-15,0 0-10 0,0 0 2 16,0 0-1-16,0 0 2 16,0 0 0-16,0 0 2 15,0 0-2-15,0 0-1 16,0 0 1-16,6-15-1 16,-6 15 2-16,0 0 0 15,-7-19 0-15,7 19 0 16,-7-14 0-16,7 14-2 15,-12-13 0-15,12 13-1 16,0 0 0-16,-19-10 1 16,19 10-1-16,0 0 3 15,-13 1-1-15,13-1 2 16,0 0-1-16,-13 16 1 0,13-16 0 16,0 0 0-16,-11 18-1 15,11-18 0-15,-7 17-1 16,7-17-1-16,-6 20 0 15,3-7-2-15,0 0 1 16,3 3-1-16,0 1 1 16,-1 1 1-16,2-1-2 15,-1-1 1-15,6 0 0 16,-3-2 0-16,2 0 0 16,-5-14 0-16,9 24-1 15,-9-24 0-15,17 20 0 16,-17-20-1-16,18 18 1 0,-18-18-1 15,20 19 1-15,-20-19-2 16,22 12 2-16,-22-12-1 16,20 7 0-16,-20-7 1 15,20 0-2-15,-20 0 1 16,20-4-1-16,-20 4 2 16,17-6-1-16,-17 6-1 15,18-12 1-15,-18 12-1 16,19-17 0-16,-19 17 0 15,15-25-1-15,-6 13 0 16,1-4 1-16,-4 1 0 16,1 1 2-16,-3 1-1 15,1 0 3-15,-5 13 0 0,8-19-1 16,-8 19 2-16,0 0-1 16,2-16 0-16,-2 16-1 15,0 0 2 1,0 0 0-16,0 0 0 0,0 0 1 15,0 0-1-15,0 0 2 16,0 0-2-16,0 0 0 16,0 15-1-16,0-15-2 15,0 0 0-15,0 13 0 16,0-13 0-16,0 0-2 16,-2 14 1-16,2-14 1 15,2 13 0-15,-2-13 0 0,0 17 1 16,0-17 0-16,1 22-1 15,-1-22-1-15,5 22 2 16,-5-22-1-16,5 21 0 16,-5-21 0-16,11 19-1 15,-11-19 0-15,8 14-1 16,-8-14 1-16,13 12-1 16,-13-12 1-16,15 14-1 15,-15-14 0-15,13 11 1 16,-13-11 0-16,0 0 0 15,15 8 0-15,-15-8 1 16,0 0-1-16,15-3 0 16,-15 3 0-16,0 0 0 0,11-23-1 15,-11 23 6-15,13-17-6 16,-13 17 4-16,9-29-7 16,-3 13 8-16,-2-3-8 15,5 2 8-15,0-3 0 16,-2 3-5-16,3-4 7 15,-7 5-4-15,4 2 8 16,-7 14-7-16,11-19 9 16,-11 19-8-16,0 0 1 15,8-16-1-15,-8 16 1 16,0 0 0-16,0 0 0 16,0 0-1-16,0 0 0 0,0 0-1 15,0 0 1-15,0 0-1 16,0 0-8-1,0 15 6-15,0-15 0 0,0 0 1 16,3 13-1-16,-3-13 0 16,0 0-1-16,1 20 2 15,-1-20 7-15,3 14-7 16,-3-14 0-16,-2 21 0 16,2-21-1-16,6 20 1 15,-6-20-1-15,2 20 0 16,-2-20 1-16,3 22-1 15,-3-22 1-15,2 18-3 16,-2-18 4-16,2 15-2 0,-2-15 0 16,0 0 1-1,7 16-2-15,-7-16 1 0,0 0 1 16,7 13-2 0,-7-13 1-16,0 0 0 0,0 0-2 15,0 0 0-15,0 0 2 16,0 0-2-16,0 0-1 15,18-10 0-15,-18 10 0 16,0 0 0-16,16-13 1 16,-16 13-1-16,12-13-2 15,-12 13-1-15,13-15 3 16,-13 15 0-16,13-20-1 0,-4 7 1 16,-3 0 0-16,3 0 1 15,-5-1 1 1,5-1 2-16,-5 1-1 15,5 1 0-15,-9 13 0 0,8-23 0 16,-8 23 2-16,3-18 1 16,-3 18-1-16,9-13 3 15,-9 13 0-15,0 0 0 16,0 0 2-16,0 0-3 16,0 0 0-16,0 0 0 15,0 0-2-15,0 0-1 16,0 0 0-16,0 0-1 15,0 0-1-15,0 0 2 16,-3 16-2-16,3-16 1 16,0 0-1-16,0 0 1 15,13 19 0-15,-13-19 0 16,-2 15 1-16,2-15-2 0,3 12 0 16,-3-12 1-16,9 15 0 15,-9-15-3-15,0 0 0 16,9 17 0-16,-9-17 0 15,0 0-1-15,10 13 2 16,-10-13-1-16,0 0 1 16,0 0 1-16,0 0 1 15,-6 13-1-15,6-13-1 16,0 0 3-16,0 0-4 16,0 0 1-16,0 0-2 15,3-14 0-15,-3 14-1 16,3-15 1-16,-3 15 0 0,-9-20-2 15,9 20 3-15,-4-26-1 16,5 12 3-16,-1-1 0 16,0 2 1-16,0 0 0 15,0-1 1-15,0 14 0 16,10-19-1-16,-10 19 0 16,18-10-3-16,-4 7 1 15,-14 3-1-15,23-1 0 16,-23 1 0-16,20 10-1 15,-7-3 1-15,-13-7 1 16,15 20 2-16,-15-20 0 16,8 25 2-16,-5-12 0 15,-1 0 1-15,-2-13 1 0,-8 24 1 16,10-11-1-16,-2-13 0 16,-3 22 1-16,3-22-2 15,-1 14 1-15,1-14-2 16,0 0-4-16,0 0-2 15,0 0 0-15,4-14-2 16,-4 14 0-16,7-23 1 16,-1 10-1-16,-6 13 5 15,13-25 4-15,0 17 1 16,-13 8-1-16,13-12 2 16,-13 12-1-16,17 2-1 15,-17-2-1-15,16 8-1 0,-16-8-3 16,13 18 1-16,1-8 0 15,-14-10 1-15,29 17-2 16,-11-8 0-16,0-2 1 16,-5 0-2-16,6-3 0 15,-19-4 1-15,25-3-2 16,-11-1-3-16,-14 4 1 16,12-23-1-16,-10 6 1 15,9-3 1-15,-13-4 1 16,4 1 1-16,-5 5 4 15,-2-3 3-15,2 7 4 16,1 1-2-16,2 13 1 16,-15-10 1-16,15 10-1 0,0 0-1 15,-14 6-1-15,14-6-3 16,-9 14-2 0,9-14 0-16,-6 19-2 15,6-19 1-15,-1 24-1 0,-2-8 0 16,4 3-1-16,-8 1 3 15,4 3 1-15,-1 2 0 16,5 2-1-16,-6 1 2 16,10 5 1-16,-3 0-3 15,-1 3 3-15,2 4-3 16,7 1 1-16,-1 7-1 0,0 2 2 16,1 6-4-16,-3-1-1 15,-7-55 9-15,20 114-2 16,-3-56-1-16,-5 2-1 15,-12-60 2-15,12 103-3 16,-12-103 5-16,14 85-2 16,-14-85-5-16,7 68-11 15,-7-68 14-15,0 0-1 16,-13 37-7-16,13-37 2 16,-14 3-1-16,14-3 1 15,-28-17 1-15,21 1 8 16,-7-4-10-16,1-3 0 15,0 0 3-15,-6-9 1 16,10-9-4-16,-2 0 1 0,4-1-4 16,1 1 2-16,-1 1 0 15,5 5 2 1,4-1 1-16,-1 5 2 16,0 6 3-16,5 5 2 0,6 3 1 15,-2 2 1-15,3 5 0 16,1-2-2-16,-1 5-3 15,-13 7 10-15,0 0-2 16,0 0-1-16,61-20 2 16,-61 20-2-16,0 0 1 15,0 0 1-15,0 0 2 16,0 0-9-16,0 0 0 0,0 0 0 16,0 0-5-16,0 0-8 15,0 0-23 1,0 0-59-16,0 0-2 15,29-10-12-15,-36-9 12 0</inkml:trace>
  <inkml:trace contextRef="#ctx0" brushRef="#br2" timeOffset="673183.2572">31731 14642 1 0,'0'0'22'0,"0"0"40"16,0 0-23-16,0 0-18 15,-6-16 1-15,6 16 4 16,0 0 6-16,0 0 2 15,0 0-2-15,0 0-7 16,-4-13-8-16,4 13-6 16,0 0-3-16,0 0-3 15,0 0-3-15,0 0 0 16,0 0-1-16,0 0 0 16,0 0-1-16,0 0 0 15,15-3 0-15,-15 3-1 0,17-4 2 16,-17 4-1-16,19-1 0 15,-6 2-1-15,-13-1 0 16,20 1-1-16,-20-1 0 16,20 11 0-16,-20-11 0 15,13 15 0-15,-13-15 0 16,12 16 0-16,-12-16 2 16,13 19 0-16,-13-19 0 15,4 20 0-15,-4-20-3 16,-3 22-10-16,-1-6-17 15,4-16-35-15,-22 24-21 16,3-12-1-16,-1-2 25 16</inkml:trace>
  <inkml:trace contextRef="#ctx0" brushRef="#br2" timeOffset="673832.4323">31479 14618 1 0,'0'0'87'0,"0"0"2"0,0 0-1 15,0 0-54 1,0 0-16-16,0 0-4 16,0 0-3-16,13 0-1 0,-13 0-5 15,0 0 2-15,0 0-3 16,0 0 0-16,0 0-2 15,0 0-1-15,0 0 0 16,0 0 0-16,0 0 3 16,13-3-5-16,-13 3 2 15,0 0-2-15,13 10 0 16,-13-10 8-16,21 8-7 0,-8 0 6 16,0-4-2-16,-13-4-2 15,19 10-2 1,-19-10-1-16,17 14-3 15,-17-14-9-15,0 19-9 0,-1 0-20 16,-11 1-56-16,5 2 0 16,-4-6 1-16,-2-9 75 15</inkml:trace>
  <inkml:trace contextRef="#ctx0" brushRef="#br2" timeOffset="730307.1915">22817 16988 4 0</inkml:trace>
  <inkml:trace contextRef="#ctx0" brushRef="#br2" timeOffset="731591.5102">22817 16988 7 0,'0'-13'3'15,"0"13"1"-15,0 0 3 16,0 0 3-16,2-19 3 16,-2 19 2-16,0 0 2 15,1-14-3-15,-1 14 2 16,0 0-3-16,0 0-2 15,0 0-1-15,0 0-3 16,0 0-1-16,0-13-1 0,0 13-1 16,0 0-2-1,0 0 3-15,0-13-2 16,0 13-2-16,3-20 0 16,0 5 0-16,-3 15-1 0,7-17 2 15,-7 17 0-15,10-16-1 16,-10 16 2-16,13-17 0 15,-13 17 0-15,16-13 1 16,-16 13 0-16,17-15-2 16,-17 15 1-16,19-13 2 15,-19 13-2-15,16-15-1 16,-16 15 0-16,16-9-10 16,-16 9 11-16,0 0-1 15,17 9-2-15,-17-9-1 16,0 0 2-16,13 13 0 15,-13-13-1-15,0 0 9 0,7 18-9 16,-7-18 0-16,2 13 2 16,-1 2 0-16,-1-15-1 15,0 21-1-15,2-6 1 16,-2 2 1-16,0-17 1 16,-3 20-1-16,0-2-3 15,3-18 1-15,-4 27-3 16,1-14 3-16,3-13-1 15,-7 19 0-15,7-19 0 16,-9 21 1-16,9-21 2 16,-6 18-1-16,6-18 2 15,0 0 0-15,-6 13 0 16,6-13 1-16,0 0-2 0,0 0 1 16,0 0-1-16,0 0 2 15,0 0-3-15,0 0-1 16,0 0 1-1,0 0-1-15,0 0 1 0,0 0-2 16,0 0 1-16,0 0-3 16,0 0 4-16,0 0 0 15,0 0 0-15,16-2 0 16,-16 2-1-16,0 0 1 16,16 6 0-16,-16-6 1 15,13 17-1-15,-13-17 0 16,10 16-2-16,-10-16 2 0,9 23 1 15,-3-4-1-15,-3-3-1 16,-3-16 0-16,7 14 0 16,-3 4 1-16,-1-2-1 15,-3-16 1-15,0 0-2 16,0 0 0-16,9 18 1 16,-8 0 0-16,0 3 2 15,1 0-3-15,-2-3 1 16,-2 14 0-16,2-9-1 15,-1-1 2-15,0 2 0 16,-2 4-1-16,3-28 1 16,-6 26 0-16,6-26 0 15,-6 18 0-15,3 1 7 0,0 0-7 16,3-19-1-16,0 0 0 16,-11 16 0-16,11-16 3 15,0 0-1 1,-17 10-2-16,17-10-6 0,0 0 13 15,-16 4-5-15,16-4-3 16,0 0 2-16,-13-13 0 16,13 13-2-16,0 0 3 15,-15-10 4-15,8-13-10 16,7 23 5-16,-13-13 2 16,13 13-3-16,-16 0-1 15,16 0 2-15,-16-14 0 16,8-4-3-16,8 18 1 0,-16-23 2 15,16 23 2 1,-16-23-2-16,10 6 1 0,-1 0-1 16,1 2 0-1,6 15-1-15,0 0 0 0,-14-6 2 16,14 6-2-16,0 0 0 16,0 0 2-16,0 0-3 15,-7-17 0-15,7 17-1 16,0 0 2-16,2-19-4 15,-2 19-2-15,0 0-5 16,0 0-8-16,0 0-14 16,0 0-37-16,0 0-16 0,15-1 12 15,-15 1 74-15</inkml:trace>
  <inkml:trace contextRef="#ctx0" brushRef="#br2" timeOffset="733858.2332">23633 16772 1 0,'0'0'0'15,"0"0"67"-15,14 10 7 16,-14-10-51-16,0 0-12 16,0 0-3-16,0 0-1 0,0 0-2 15,0 0-2-15,0 0-2 16,0 0 2-16,0 0-2 15,0 0 3-15,0 0-3 16,0 0 3-16,1-13 0 16,-1 13 1-16,0 0-1 15,-1-16 0-15,1 16 0 16,0 0 0-16,0 0-2 16,-6-20 0-16,6 20-8 15,0 0 5-15,-8-20-6 16,8 20 8-16,0 0-9 15,-12-19 10-15,12 19 1 16,0 0-3-16,-14-12 11 0,14 12-8 16,-13-8 2-16,13 8-2 15,-15-10 2-15,15 10-1 16,-17-16-7-16,7 3 6 16,-3 7-8-16,13 6 7 15,-22-12-1-15,9 9 2 16,-1-2-3-16,1-1 2 15,-2 0-3-15,1 2 1 16,-1-1 0-16,1 0 2 16,1-2-2-16,-1-2 1 15,1 2-2-15,-3-1 2 16,1 4 2-16,-2-3-1 0,1-2-2 16,-1 1 2-16,-1 6 0 15,1 1-3-15,0-1 3 16,-2-2-2-16,0-2-1 15,1 3 2-15,-3-1-1 16,1 1 1-16,0-4-2 16,-2 4 4-16,1 3-3 15,-1 1 1-15,2 5 0 16,-2-6 1-16,3 0-3 16,2 3 1-16,0-2 1 15,1-1 0-15,1-1-1 16,1 4 1-16,1-3 0 15,0 1-1-15,0 1 2 0,-1 1-2 16,1 1 0-16,0 0 0 16,0-2 1-16,0-1-1 15,0 5 0-15,13-6-2 16,-25 20 4-16,25-20-3 16,-24 18-1-16,9-10 1 15,4 7 1-15,-2-2-2 16,-2-3 0-16,1 1 3 15,-1 1-3-15,1 5 2 16,1 0 11-16,0-1-10 16,0-4-1-16,0 4 0 15,3 1 10-15,0-1-9 0,0 7 9 16,0-6-10-16,0 3-2 16,-1 1 0-16,1 0 9 15,-1 5-7-15,2-4-3 16,-1 2 0-16,0 0 2 15,0-6 2-15,1 10 0 16,2-2 0-16,0 0-1 16,0 1 1-16,1 2 0 15,0-7-1-15,0 5 0 16,3-4-1-16,-1-3 1 16,1 11 0-16,0-7 0 15,2 9-2-15,1-4 2 16,0 7 0-16,1-1-3 0,1 1 1 15,-2-36 2-15,5 62 9 16,-5-62-13 0,0 0 20-16,12 79-18 15,-12-79 14-15,0 0-12 0,0 0 15 16,19 61-7-16,-19-61-2 16,0 0 8-16,0 0-16 15,0 0 13-15,36 66-9 16,-36-66-1-16,0 0-9 15,0 0-3-15,0 0 3 16,0 0 6-16,65 39-1 16,-65-39 3-16,0 0 0 0,0 0-4 15,0 0 12 1,68 28 2-16,-68-28-4 16,0 0-19-16,0 0 16 15,65 10-5-15,-65-10-1 0,0 0 15 16,0 0-12-16,0 0-2 15,67 20 1-15,-67-20 0 16,0 0 3-16,0 0-3 16,0 0 3-16,71 10-17 15,-71-10 6-15,0 0 9 16,0 0-8-16,65-17 10 16,-65 17-6-16,0 0-9 15,0 0 13-15,72-13 15 16,-72 13-8-16,0 0-18 15,71-25 19-15,-71 25 0 16,0 0-8-16,85-32 13 16,-85 32-15-16,58-21-13 0,-58 21 16 15,0 0 10-15,79-26-12 16,-79 26-13-16,0 0 16 16,62-20-1-16,-62 20-7 15,0 0 7-15,0 0 1 16,58-26-3-16,-58 26-6 15,0 0 11-15,0 0-13 16,0 0 10-16,45-29 6 16,-45 29-7-16,15-13-2 15,-7 0-8-15,0 0 7 16,2-15 8-16,0 3-10 16,2-1 0-16,0 1-5 0,-1-10 15 15,-1 2-15-15,0-3 15 16,-1-1-4-16,1 15 1 15,-3 0 0-15,0-4-3 16,1 6 1-16,-1 6 0 16,0 1 1-16,-1-2 1 15,1-2 0-15,-1-2 0 16,-2 2 0-16,1 4-1 16,-1-1 1-16,-1-10 0 15,-2 6-1-15,-1 18 0 16,5-21 1-16,-5 6-2 15,0 15 2-15,0-21-2 0,0 7 3 16,0 14-2-16,-2-17 0 16,-1 2-1-16,3 15-1 15,-3-23 0-15,0 9 2 16,1 1 0-16,2 13-2 16,-6-22 2-16,6 22-1 15,-6-20 0-15,6 20 0 16,-4-16-1-16,4 16-3 15,-5-17 0-15,5 17 0 16,-3-19-1-16,3 19-4 16,-2-16-6-16,2 16-11 15,-3-16-20-15,3 16-43 16,3-16-3-16,-3 16 49 0</inkml:trace>
  <inkml:trace contextRef="#ctx0" brushRef="#br2" timeOffset="750360.9013">24801 16513 19 0,'0'0'102'16,"0"0"-8"-16,0 0-20 15,0 0-113-15,0 0-51 16,13-7-4-16,-13 7 29 16</inkml:trace>
  <inkml:trace contextRef="#ctx0" brushRef="#br2" timeOffset="751521.6925">24413 16469 1 0,'0'0'38'16,"0"0"48"-16,0 0 0 16,0 0-66-16,0 0-11 15,0 0-2-15,0 0-3 16,0 0-2-16,0 0-2 16,0 0-2-16,0 0-3 0,3 17 0 15,-3-17 0-15,3 16 1 16,0-3 1-16,-3-13-1 15,11 29-1-15,-3-15 3 16,0 9 2-16,2 2 6 16,2 4-6-16,1-5 6 15,0 14-8-15,3 1 7 16,-3 0-4-16,1 7 5 16,2-7-8-16,-2 5 1 15,4-6 3-15,-4 7-2 16,1-9 0-16,-2-2 2 15,1-6-1-15,0-1 1 16,1 8-1-16,-2-11 1 0,-2 12-2 16,4-14 2-16,-4 3-3 15,2 1 3-15,0 0-2 16,-1-6-1-16,-2-6 3 16,-10-14 1-16,16 12 2 15,-10 1-2-15,-6-13 1 16,0 0-4-16,0 0 2 15,11-25-1-15,-11-2-1 16,0 7 0-16,0-12-1 16,2-7 2-16,-1-7 0 15,2 5 3-15,0-8-5 16,3-7 4-16,2 0 1 0,2-5-10 16,2 3 7-16,1-4-7 15,0 0 9-15,-2-1-9 16,2 8 9-16,-3 6-8 15,-2 9 7-15,-3 6 1 16,0 13 0-16,-2-1 1 16,-3 22-1-16,1-14 0 15,-1 14 0-15,0 0-2 16,0 0-2-16,0 0-7 16,0 0-14-16,0 0-26 15,0 0-39-15,6 14-2 16,-6-14 59-16</inkml:trace>
  <inkml:trace contextRef="#ctx0" brushRef="#br2" timeOffset="753949.834">25184 16844 1 0,'0'0'59'0,"0"0"12"16,15 14-5-16,-15-14-73 15,0 0-3-15,0 0 5 16,11 13-1-16,-11-13 5 0,0 0 5 16,0 0 9-16,0 0 0 15,0 0 0-15,0 0-4 16,7-20-4-16,-7 20 0 16,0 0 0-16,0 0-1 15,0 0-2-15,-18-7 2 16,18 7-3-16,-17-6 1 15,17 6 0-15,-22 4 0 16,22-4-1-16,-23 6-1 16,9-1 2-16,0 6-1 15,-2 4 2-15,0-4-1 0,0 2 1 16,0 7-2-16,-1-5 2 16,2 5 0-16,4 4 1 15,1-3-1-15,2-3-1 16,1 1-1-16,4 6 0 15,2-11 0-15,1 9-2 16,1-1-1-16,4-9 1 16,0 6 0-16,1-6 0 15,-6-13 1-15,15 11-2 16,-15-11 3-16,14 7 1 16,-14-7 0-16,0 0-1 15,16-17-1-15,-16 17 0 16,0 0 0-16,10-17 1 15,-7 4-1-15,0-3-1 0,-3 16 2 16,10-26-2-16,-10 26 1 16,14-33 1-16,-14 33 0 15,15-23-2-15,-15 23 1 16,14-11 2-16,-14 11-2 16,0 0 0-16,13-10 1 15,-13 10-1-15,0 0 2 16,9 21-1-16,-9-21 0 15,3 14-1-15,-3-14 0 16,6 25 0-16,-2-11 0 16,2 2-1-16,-6-16 0 15,13 24-2-15,-5-2 2 0,1-2 1 16,1-7 2-16,0 6-1 16,-10-19-1-16,19 19 0 15,-8-3 0-15,-11-16 3 16,18 7-3-16,-18-7-1 15,16-10 0-15,-9-6 1 16,-7 16-1-16,14-20 3 16,-8-2-1-16,1 6-1 15,-1-13 3-15,0 6-1 16,1 0 0-16,-1 9 1 16,-2-9 0-16,0 4-2 15,-4 19 1-15,8-25-1 16,-8 25-1-16,0 0 2 0,0 0-3 15,0 0 0-15,13 0-2 16,-13 0 1-16,7 15 3 16,-7-15-2-16,8 23 1 15,-2-7-2-15,-6-16 1 16,12 31 0-16,-12-31 3 16,14 19-2-16,-14-19-1 15,13 22 1-15,-13-22-2 16,10 17 3-16,-10-17 1 15,0 0 0-15,13 15-1 16,-13-15-1-16,0 0-1 16,0 0 2-16,13-6 0 0,-10-9-3 15,3-2 1-15,0 0-1 16,-1-1 2-16,4-5-1 16,0 6 3-16,-1-9-3 15,3 12 2-15,0-4 0 16,-11 18-1-16,23-17 2 15,-23 17-2-15,25-14 0 16,-12 3 0-16,-13 11 0 16,24-5 0-16,-24 5 1 15,22 4 0-15,-22-4-2 16,19 9 4-16,-19-9-2 16,17 21-1-16,-7-8 1 15,-3 5-1-15,2-4 1 0,0 8-1 16,1-2-2-1,0 0 2-15,0 2 1 16,-1-4-1-16,-1 4 2 16,2-5-1-16,-10-17-3 0,18 15 3 15,-18-15 1-15,14 3-3 16,-14-3-1-16,14-3 1 16,-14 3-1-16,15-16 1 15,-15 16-2-15,0 0-5 16,16-22-5-16,-16 22-7 15,8-29-12-15,0 12-17 16,-8-17-41-16,0-7 1 16,-3-6 89-16</inkml:trace>
  <inkml:trace contextRef="#ctx0" brushRef="#br2" timeOffset="754416.0772">25110 16607 1 0,'0'0'52'0,"0"0"36"16,0 0-3-16,-6-14-63 15,5-3-20-15,4-1 0 16,1-9-3-16,0-1 2 16,4 1-1-16,-1 4 0 15,4 4 5-15,1 0-4 16,1 2 1-16,-2 3 0 15,4 12 1-15,-2-4-3 16,1 5 2-16,-14 1 0 16,23 4-1-16,-23-4 0 15,23 19 0-15,-23-19-3 16,21 19-4-16,-10-6-2 0,-4 1-10 16,5 1-9-16,-12-15-14 15,17 21-20-15,-17-21-24 16,12 26 62-16</inkml:trace>
  <inkml:trace contextRef="#ctx0" brushRef="#br2" timeOffset="754643.1541">25489 16150 78 0,'5'17'106'16,"-2"-2"-14"-16,-3-15-5 16,-13 8-100-16,13-8-8 15,1 25 2-15,1-5-4 16,-8 0-14-16,4 15-10 16,-5-3-26-16,7 9-10 15,0 3 37-15,2-11 46 16</inkml:trace>
  <inkml:trace contextRef="#ctx0" brushRef="#br2" timeOffset="758618.7294">26342 16805 1 0,'0'0'24'16,"15"13"58"-16,-15-13-14 15,0 0-72-15,0 0 1 16,0 0 9-16,0 0-7 15,-21-7 6-15,21 7-3 0,-26 4-1 16,6-1 4-16,1 1-2 16,-2 1 3-1,2 5-1-15,-4-3 0 16,6 4 2-16,-2-2 1 16,3 6 5-16,3-1-9 0,0 8 5 15,13-22-9-15,-17 27-1 16,12-13-1-16,4 8-1 15,1 1-4-15,1-8 2 16,5 8-1-16,-6-23 0 16,16 26 3-16,-16-26 0 15,23 0 1-15,-10-8 0 16,4-7 4-16,-1-6 0 16,2-9 1-16,-1-3 2 0,-3-12 0 15,1 0-6 1,-4-4 7-16,-2-5-8 15,-6 4 6-15,-2-4-7 16,-2 2 6-16,-2 6-8 0,0 7 6 16,-1 5 1-16,-2 7-1 15,2 2 0-15,-2 4 3 16,6 21 2-16,-9-15-2 16,9 15 3-16,-13-8 0 15,13 8-1-15,-16 7 0 16,11 6 0-16,-4 6-5 15,3 1 1-15,-1 0-2 16,3 6-3-16,2 7 0 16,4 6 2-16,2 0-3 15,2 2 2-15,5 8-1 16,1 4 8-16,5-1-8 0,0-4 9 16,5-1-8-16,0-4 8 15,4 4-8-15,-2-4 8 16,2-17-8-16,2-7 1 15,-4-6 0-15,2 1-2 16,0-7 3-16,0-11-2 16,-1-12 1-16,-4-6-1 15,1-4 3-15,-3-1-3 16,-1-2 2-16,-5-5 1 16,-1-4 0-16,-5 3-5 15,-1 5 5-15,-2 4-5 16,-2 10 2-16,-2 0 2 15,0 16-1-15,-2-18-6 0,2 18 5 16,0 0 7-16,-13 17-5 16,8-3 4-16,-4-1-4 15,2 3 1-15,-2 6 1 16,0 11 7-16,2-6-7 16,0 7-3-16,3-5-1 15,1 1 3-15,1 0-1 16,4-5-1-16,2-2-2 15,-4-23 3-15,10 14-2 16,-10-14 2-16,19 6 2 16,-19-6-3-16,19-22 1 15,-11 8 2-15,1-5-1 0,0-7 0 16,-1 3 2-16,-2-3 1 16,1-3 0-16,-2 8 1 15,2 2-2 1,-7 19 0-16,10-22-1 0,-10 22-1 15,13 6-3-15,-13-6-1 16,19 20 1-16,-19-20-2 16,23 26-1-16,-9-11 0 15,2-1 3-15,0 3-2 16,1-5 2-16,-1-5-2 16,0 2 2-16,0-5 0 15,0-7 3-15,-2-1-2 16,1-3 1-16,-4-6 2 0,-1-8 0 15,0 8 1-15,-1-4 1 16,-3-2 0-16,-3 3 1 16,1-4-1-1,-4 4 0-15,1 1-1 0,-1 15 0 16,-3-28-7-16,1 15 5 16,2 13-7-16,-2-13 2 15,2 13-3-15,0 0 3 16,0 0-3-16,0 0 0 15,3 13 7-15,1 2-7 16,1 3 7-16,2-3-4 16,0 8 5-16,2-6-2 0,-1 13 2 15,3-2 0-15,-3 12 0 16,2-5 0 0,-2 1 0-16,2 4 0 15,-2 9 0-15,2 8 5 0,-1-11-9 16,1 4 8-16,0-8-8 15,-1 3 7-15,-9-45-4 16,19 82 3-16,-19-82 5 16,0 0-3-16,21 80 2 15,-21-80-8-15,0 0 10 16,0 0-13-16,0 0 6 16,22 62-1-16,-22-62-18 15,0 0 1-15,0 0 7 0,-7-26 1 16,-3 10-14-1,2-3 12-15,-5-13-8 16,0-14-1-16,-1-4 9 16,1 3 0-16,0-12-4 0,1 6 3 15,4-12 13-15,1 6-1 16,2-2 6-16,5 14 5 16,5 3-2-16,2 0-1 15,4 2-1-15,1-3 1 16,7 6-7-16,-1 4 2 15,6 4-5-15,-3 5 2 16,4 0-2-16,-2 8 8 0,-2 8-5 16,0 12 4-1,-4 2-1-15,-1 10 0 16,-2 4 2-16,-4 3-4 16,-1 1 4-16,-6 1-7 0,-2 5 6 15,-2-7-5-15,-5 4 5 16,-4-8-5-16,-4-3 0 15,-5-2-1-15,-4 5-3 16,0-1-1-16,-8-1-4 16,2 1-5-16,-4-5-15 15,4 3-42-15,-1-2-17 16,0-9 57-16,2-13 30 16</inkml:trace>
  <inkml:trace contextRef="#ctx0" brushRef="#br2" timeOffset="758872.9234">26738 16336 1 0,'1'16'80'16,"-1"-16"-2"-16,0 0 0 15,-13 9-87-15,13-9-2 16,0 0 4-16,-14 4 4 16,14-4 3-16,-16 29 2 15,6-8-5-15,-1 10-18 16,-3 0-28-16,8 7-33 0,-4-5 29 16,2 3 53-16</inkml:trace>
  <inkml:trace contextRef="#ctx0" brushRef="#br2" timeOffset="759254.3676">26051 16649 11 0,'-6'20'102'0,"6"-20"-4"15,-4 15-1-15,4-15-88 16,0 0-7-16,0 0-2 15,3-20-2-15,-3 20 1 16,0 0 1-16,12 0 1 16,-12 0-1-16,25 1 0 15,-6-4-6-15,8 2-6 0,3-1-11 16,11 7-29-16,-4-13-42 16,14 5-2-1,-5-7 63-15</inkml:trace>
  <inkml:trace contextRef="#ctx0" brushRef="#br2" timeOffset="780061.073">28635 8682 33 0,'13'0'78'0,"-13"0"-2"16,0 0-40-16,0 0-31 16,0 0-5-16,0 0 1 15,0 0 1-15,0 0-1 16,-16 0 2-16,16 0-1 16,0 0 1-16,-20 4 0 15,20-4 0-15,-15 7-1 16,15-7 0-16,-14 12-2 15,14-12 0-15,-19 16 3 16,19-16-1-16,-19 23 1 0,19-23-1 16,-20 24 0-16,10-9-1 15,1-2 2-15,-1 3-1 16,0-1-1 0,0 4 1-16,0-2-2 0,-1 4 3 15,-2-1 0-15,1 3 2 16,-2 1-2-16,1 0 1 15,0 0 0-15,0 3 0 16,0 1-1-16,-2-1-1 16,5 2 0-16,-1-1-2 15,2-2 1-15,-1 2-1 16,1 3 1-16,2-4-1 16,1 1-1-16,3-1 2 0,-1 2-2 15,2 0 2-15,1 0-2 16,1-2 1-1,3 6 3-15,-2 0 0 16,4-1 0-16,-2 0 0 0,2-2 1 16,4 0 0-16,0-1 1 15,1 0-2-15,-3-4-2 16,5-1 0-16,-4-2 0 16,5 1-1-16,-1 0-2 15,1 0 2-15,0 0-1 16,1 0 3-16,2 0-3 15,-3-2 1-15,1-1 0 0,1-2 1 16,-1 0-1-16,-1-2 1 16,-13-16 0-16,22 21-1 15,-22-21 2 1,17 16-1-16,-17-16 0 0,15 12 0 16,-15-12 0-16,0 0 0 15,16 8-3-15,-16-8-11 16,0 0-26-16,0 0-45 15,0 0-2-15,-12 15-5 16,-8-11 63-16</inkml:trace>
  <inkml:trace contextRef="#ctx0" brushRef="#br2" timeOffset="785678.609">29089 9140 1 0,'0'0'33'0,"0"0"43"16,0 0-4-16,0 0-48 16,2-15-12-1,-2 15-4-15,0 0-2 16,0 0-1-16,0 0 0 0,0 0 2 16,0 0 1-16,0 0 1 15,-16 0 1-15,16 0 0 16,0 0-1-16,0 0 0 15,0 0 0-15,0 0-2 16,0 0-2-16,0 0-2 16,0 0-2-16,0 0 0 15,0 0-3-15,0 20 1 16,0-20-2-16,-3 21 0 16,3-5 2-16,-1 5 1 0,-2-3-1 15,1 5 1 1,-1 0 0-16,1 1-1 15,-1-6 1-15,-2 2 0 0,1-1-2 16,-2-4 2-16,2-1 0 16,-2-1 1-16,6-13 0 15,-9 19 2-15,9-19 0 16,0 0 0-16,0 0 2 16,-7 13-2-16,7-13 0 15,0 0-1-15,0 0 1 16,0 0-3-16,10-13 2 0,-10 13-1 15,0 0-2 1,10-15 0-16,-10 15 1 16,0 0 0-16,13-15-1 15,-13 15 1-15,0 0-2 0,16-12 1 16,-16 12 0-16,19-6 2 16,-19 6-2-16,22-6 0 15,-22 6 2-15,23-2-3 16,-23 2 3-16,23 1-1 15,-23-1 2-15,16 4-3 16,-16-4 3-16,14 6-1 16,-14-6 0-16,0 0 0 15,15 12 0-15,-15-12 0 16,0 0-2-16,13 17 2 16,-13-17-1-16,11 14 0 15,-11-14-1-15,10 18 0 16,-10-18 1-16,13 14 0 0,-13-14-1 15,9 16 1-15,-9-16-1 16,9 14 1-16,-9-14 1 16,8 18-2-16,-8-18 2 15,7 17-1-15,-4-4 0 16,0 0 1-16,1 1-2 16,-1 1 6-16,-1-1 0 15,1 1 2-15,-3-1-1 16,1 1-1-16,-1-15 1 15,-1 18-1-15,1-18 1 16,-6 19-5-16,6-19-1 16,-7 19-1-16,7-19 1 0,-9 19 0 15,9-19 1-15,-11 17-1 16,11-17 1-16,-11 13-1 16,11-13 1-16,0 0 1 15,-17 14 0-15,17-14 0 16,-13 3 0-16,13-3 1 15,-16 2-1-15,16-2 1 16,-14-2 0-16,14 2 0 16,-17-6 0-16,17 6-1 15,-15-2 0-15,15 2 0 16,0 0 0-16,-13-9 0 16,13 9 0-16,0 0-3 15,0 0 2-15,0 0-2 0,0 0 2 16,0 0-1-16,-3-14-1 15,3 14 2-15,0 0-1 16,0 0 1-16,0 0-1 16,0 0 2-16,0 0-2 15,0 0 0-15,0 0 1 16,0 0-1-16,0 0 1 16,0 0-1-16,0 0 1 15,0 0-2-15,0 0 2 16,0 0-2-16,0 0 1 15,0 0-1-15,0 0 1 16,0 0-2-16,0 0 2 0,0 0 0 16,0 0-1-16,0 0 2 15,0 0 0-15,0 0 0 16,0 0-2 0,0 0 2-16,0 0-4 0,0 0-4 15,0 0-11-15,0 0-17 16,0 0-58-16,-13 8-3 15,13-8-2-15,-17-6 17 16</inkml:trace>
  <inkml:trace contextRef="#ctx0" brushRef="#br2" timeOffset="787441.3378">29170 9110 1 0,'0'0'55'16,"0"0"15"-16,0 0-27 15,12-14-20-15,-12 14-3 16,0 0 3-16,1-16 0 16,-1 16 0-16,0 0-2 15,0 0-4-15,0 0-1 0,0 0-6 16,0 0-3-16,0 0-3 16,0 0-3-16,0 0 0 15,0 0-3-15,-11 13 2 16,11-13-2-16,-6 13 1 15,6-13 1-15,-10 23-1 16,5-9 0-16,-2 4-2 16,1 0 3-16,-1 4-1 15,3 3 1-15,-3-1-2 16,4 5 0-16,-3 1 1 16,0-1-2-16,3 3 3 15,-2 0-2-15,0-2 0 16,-2 3 4-16,3 0-3 0,-2-4 4 15,2-3 0-15,1-1 2 16,0-2-1-16,-1-3 1 16,1-1 0-16,3-19-4 15,-6 23 4-15,6-23-3 16,-4 19-1-16,4-19 0 16,-3 17 1-16,3-17-1 15,0 0 1-15,-3 16-1 16,3-16 0-16,0 0-1 15,0 0 1-15,0 0-1 16,0 0-1-16,0 0 1 16,0 0-2-16,0 0 1 0,13-2 0 15,-13 2 1-15,20-4-2 16,-6 1 3-16,1-1-1 16,2 1 1-16,3-1 0 15,1-1 0-15,2 1 1 16,-3-2-1-16,0 2 2 15,0-2-2-15,0 0 2 16,1-1-1-16,-1 1 0 16,-1-1 0-16,-1 1 0 15,-2 2-1-15,0-2-1 16,-16 6-4-16,22-4 5 16,-22 4 0-16,13 0 0 15,-13 0 0-15,0 0 1 0,0 0-1 16,0 0-2-16,0 0 1 15,0 0-7-15,0 0-6 16,0 0-3-16,0 0-6 16,0 0-9-16,0 0 4 15,0 0-5-15,0 0 4 16,0 0 2-16,4-16 8 16,-10 2 4-16,0-2 10 15,-1-2 11-15,-4 0 3 16,2 2 9-16,-1-6 1 15,0 6 3-15,0-5-2 16,1 5 1-16,-1 0-2 0,10 16-4 16,-13-26-3-16,9 13-3 15,4 13-4-15,-9-22 0 16,9 22-3-16,-4-14 0 16,4 14 0-16,0 0-2 15,0 0 2-15,0 0-2 16,0 0 1-16,0 0-2 15,-13 0 1-15,13 0-2 16,-2 13 0-16,2-13-1 16,2 24 0-16,-2-6-1 15,1 6 0-15,1 4 0 16,0 5 6-16,0 1-1 16,1 5 1-16,1 0 1 0,-2 0-1 15,2 2 1-15,2-2-1 16,-1-5 2-1,1-2-4-15,-1-2-1 16,2-1 2-16,-1-1-1 0,-1-2 0 16,1-3 0-16,-2-5 1 15,2 0-1-15,-3-4 1 16,0-1 1-16,-3-13-2 16,3 15 3-16,-3-15-1 15,0 0-1-15,0 0-2 16,0 0-2-16,0 0-9 15,0 0-15-15,0 0-37 0,0 0-30 16,0 0 0-16,0 0-3 16</inkml:trace>
  <inkml:trace contextRef="#ctx0" brushRef="#br2" timeOffset="788266.2205">29692 9324 99 0,'0'0'89'0,"0"0"-6"0,2 13-35 16,-2-13-52-1,0 0-2-15,0 0 1 0,0 0 0 16,-10 13 3-16,10-13 4 16,-6 16 1-16,6-16 1 15,-1 24 0-15,1-8 0 16,1 1-2-16,2 2 1 16,3 1-1-16,-1 6-1 15,1-1 3-15,1-2 3 16,2 1-2-16,1-1 0 15,0 1 0-15,2-1 2 0,-1 0-1 16,2-7 1 0,2-1-1-16,-1 0-4 15,2-2 1-15,0-3-2 0,0-1 1 16,3-4 2-16,-1 0 0 16,1-2-2-16,0-5 0 15,0-1 0-15,-1-1 0 16,1-3 3-16,1-2-3 15,-2-1-1-15,-1-3-2 16,0-1 3-16,-2-1-4 16,-4 1 4-16,1-2 0 15,-5-1-7-15,-3-2 4 16,-1-1-3-16,-3-1 1 16,-1 0 0-16,-4 1 3 15,1-2-4-15,-2-1 1 16,1 3 6-16,-3 1-3 0,0 0 1 15,-1 3 0-15,-1 0 0 16,-2 0 0-16,-1 2-1 16,13 14-1-16,-27-25 1 15,10 14-2-15,-1 1 0 16,-2 3 2-16,0-2-2 16,-2 2 1-16,1 1 0 15,-1 2 1-15,0 1-1 16,2 1 3-16,1 4-2 15,1-2-1-15,-1 1 0 16,2 4 0-16,1-1 0 16,1-1-3-16,15-3 0 0,-20 10-1 15,20-10-1-15,-13 10-4 16,13-10-8-16,0 0-15 16,5 24-25-16,-5-24-31 15,12 22 1-15,-12-22 23 16</inkml:trace>
  <inkml:trace contextRef="#ctx0" brushRef="#br2" timeOffset="788864.4361">30398 9038 58 0,'0'0'90'16,"1"13"-5"-16,-1-13-5 15,-14 0-76-15,14 0-5 16,0 0 1-16,-19 4 2 15,19-4 0-15,-20 16 6 16,20-16 0-16,-23 26 1 0,10-6-3 16,1 3-3-16,1 3-1 15,2 2-1-15,4-1-2 16,2-2-2-16,3 1 0 16,4-3-1-16,2-6 1 15,4-1 1-15,1-3-1 16,2-4 0-16,2-5 2 15,1-4 0-15,-2-4-1 16,2-5 3-16,-2-3-1 16,-2 0 2-16,-2-6-1 15,-3-1 2-15,-2 4 0 16,-7-4 2-16,-1 0 0 16,-4 2-2-16,-2 1 2 0,-2 0-3 15,-1 2 0-15,1-1-1 16,-1 1-3-1,12 14-1-15,-19-23-4 16,19 23-4-16,-10-16-5 0,10 16-4 16,0 0-10-16,0 0-10 15,0 0-10-15,0 0-7 16,15 7-8-16,-2 0 3 16</inkml:trace>
  <inkml:trace contextRef="#ctx0" brushRef="#br2" timeOffset="789850.8351">30571 9068 76 0,'19'-8'81'0,"-19"8"-13"15,20-16-25-15,-20 16-11 16,16-9-16-16,-16 9-6 0,0 0-7 16,0 0-2-16,0 0-3 15,0 0-4-15,0 0 0 16,0 0 1-16,0 0 0 15,7 17 5-15,-7-17-1 16,6 16 4-16,-6-16-2 16,12 23 5-16,-7-7-3 15,-2 4-1-15,-1 1 1 16,-4 3 0-16,1 7-1 16,-8 3-5-16,2 2 4 15,-9 5-5-15,3 2 4 16,-6 3 0-16,3 5 5 15,-5-4-6-15,2 1 6 0,2-2-1 16,-2-1 1-16,5-3-1 16,-1-2 2-16,2-7-6 15,3-1 0-15,1-2 1 16,2-2-1-16,3-4 0 16,1-2 0-16,1-2 1 15,1-3-1-15,2-2 0 16,-1-15-2-16,6 18-2 15,-6-18-2-15,13 8-4 16,-13-8 0-16,20-3-2 16,-7-4 1-16,3-4-1 15,0-2 2-15,4-2-1 0,2-7 3 16,4 0 7-16,0-2 2 16,3-4 3-16,-2 4 3 15,-1 1 3-15,0 4 3 16,-6 0 4-16,1 9 1 15,-21 10-1-15,18-14-2 16,-18 14-1-16,0 0-4 16,0 0-3-16,0 0 0 15,0 0-4-15,5 14-1 0,-5-14-2 16,-3 13 0 0,3-13-2-16,1 19 1 15,-1-6-1-15,3 0 1 16,0 1 0-16,1 1 1 0,4 1 0 15,-3-2 0-15,4 0 1 16,2-1-1-16,-11-13 1 16,19 19-1-16,-6-12 0 15,-13-7 0-15,23 8-1 16,-10-8 1-16,-13 0-1 16,18-6 2-16,-18 6-1 15,20-13 1-15,-20 13 1 16,16-22-1-16,-11 8 1 15,0-2 0-15,-1 2 2 16,-2-2-2-16,-1 3 0 16,-2-2 1-16,1 15 0 0,-12-20 0 15,12 20 0-15,-17-10 1 16,17 10-2-16,-23-4-1 16,10 2 2-16,-2 4-2 15,15-2 0-15,-24 4 0 16,24-4-1-16,-22 4-1 15,22-4-3-15,-19 9 0 16,19-9-7-16,0 0-9 16,-13 16-26-16,13-16-45 15,-13 11-1-15,13-11-2 16,-13-3 23-16</inkml:trace>
  <inkml:trace contextRef="#ctx0" brushRef="#br2" timeOffset="790497.7309">31190 8954 43 0,'16'-7'94'16,"-16"7"-3"-16,0 0-1 0,0 0-58 16,0 0-20-16,0 0-3 15,0 0-4-15,0 0-2 16,0 0-3-16,0 0 0 16,0 0-2-16,0 0-2 15,19 15 1-15,-19-15 0 16,19 21-2-16,-6-8 3 15,2 2 0-15,4 2 0 16,3 2 1-16,1 4 1 16,3 1-2-16,1 2 2 15,-4-1-1-15,3 5 1 16,-3 5-1-16,-2-1 1 16,-3 2-1-16,0 2 1 0,-7 4 0 15,-2 3 4-15,-2-1-1 16,-4 1 1-16,0-2 0 15,-3 3 0 1,-6 2 1-16,2 1 0 0,-5-4 0 16,-1 1-4-16,0 2 1 15,-3-4 0-15,-1 4 0 16,1 0 0-16,-2-5-2 16,-4 0 2-16,5-4-1 15,-2-1 1-15,0-7-2 16,2 1 2-16,-4-6-2 15,3-3 1-15,4-3 1 0,0-4-1 16,2 2-1-16,9-18-2 16,-13 24-6-16,13-24-19 15,-4 17-62 1,4-17-5-16,-16 22-1 0,16-22 7 16</inkml:trace>
  <inkml:trace contextRef="#ctx0" brushRef="#br2" timeOffset="792216.2315">27924 12248 1 0,'0'0'41'16,"0"0"40"-16,-5-18-1 0,5 18-43 15,0 0-17-15,0 0-7 16,-13-12-4-16,13 12-2 15,-13 0-2-15,13 0-2 16,-14 6-2-16,14-6-1 16,-16 9 1-16,16-9 1 15,-16 10-1-15,16-10 3 16,-13 13-1-16,13-13 1 16,-11 17 1-16,11-17-1 0,-9 23-2 15,5-9 0 1,-1 2-1-16,1 2 0 0,0 2-2 15,-1 1 1 1,1 4-1-16,1 1 2 0,0-2 0 16,2 4-1-16,-1-2 1 15,1 1 2-15,1-1-1 16,1-1-1-16,1-1 1 16,-1-1-1-16,1 2 3 15,0-3-5-15,3 1 5 16,2-3-1-16,-1 1 0 15,2-2-1-15,3-1 2 16,-1 0-2-16,1-5-1 16,-1 2 4-16,-10-15-6 15,23 20 1-15,-10-11 2 16,0-1-1-16,-13-8-1 0,26 13 1 16,-13-7-1-16,2 0 1 15,1 0 0-15,-2-2-1 16,2-1 0-16,0 0 0 15,0 0 0-15,-2-2 1 16,-1 2 0-16,1 0-1 16,-14-3 2-16,24 1-1 15,-24-1 0-15,15 3 1 0,-15-3 1 16,0 0 0-16,0 0 2 16,15 3 0-1,-15-3 0-15,0 0 1 16,0 0-1-16,0 0-2 15,0 0-3-15,0 0-6 0,0 0-14 16,0 0-25-16,0 0-51 16,0 0-2-16,0 0-5 15,-19 12 59-15</inkml:trace>
  <inkml:trace contextRef="#ctx0" brushRef="#br2" timeOffset="795883.8505">28364 12383 41 0,'0'0'82'16,"13"5"-2"-16,-13-5-40 16,0 0-34-16,0 0-6 15,0 0-3-15,0 0-1 16,0 0-2-16,0 0 3 16,-3 15 1-16,3-15 2 15,0 0 2-15,0 0 2 16,0 0 2-16,0 0 3 15,0 0 2-15,0 0 1 16,0 0 1-16,-15-15-2 0,15 15-1 16,-3-17-2-16,3 17 0 15,-2-20-4-15,2 20 0 16,-2-19-1-16,2 19-1 16,3-20 1-16,-3 20-1 15,10-20 0-15,-10 20 0 16,16-15-1-16,-16 15-1 15,20-8 0-15,-20 8-1 16,20 0-1-16,-20 0-1 16,21 8-1-16,-21-8-1 15,14 13 0-15,-14-13 1 16,12 26-1-16,-8-10 2 16,-3 3 0-16,1 0 1 0,-4 2 0 15,2-1 2-15,-4 2 1 16,-2-3-1-16,0-2 1 15,-1-1 0 1,1-2 0-16,6-14 0 0,-17 22 2 16,17-22-1-16,-17 17 1 15,17-17-2-15,-16 12 2 16,16-12-1-16,-13 9 1 16,13-9 0-16,0 0-3 15,0 0 2-15,0 0-1 16,0 0 1-16,0 0-2 15,0 0 1-15,0 0 0 0,14-9-2 16,-14 9 3-16,23-4-1 16,-8 1 0-1,-1 3 1-15,4-2-2 16,-1 7 1-16,3-1 0 16,0 2 0-16,-2 2-2 0,-1 4 0 15,-1 1-1-15,-3 4 1 16,-2 2 1-16,-1 0-1 15,-2 1-1-15,-5 0 1 16,1 8 1-16,-3-2 0 16,-2-2 2-16,-1 1-1 15,-5-1 0-15,-1 1-1 16,-5-1 2-16,0-2 1 0,-3-6-1 16,-2-2 1-1,3-5-1-15,-3-1 0 16,2-5-1-16,16-3 2 15,-21-4-4-15,21 4 1 0,-15-12-1 16,15 12 1-16,-4-18-1 16,5 5-3-16,-1 13 1 15,15-31-3-15,-2 14 2 16,3-5-3-16,5 1-2 16,4-4-1-16,5 2 1 15,0-1 2-15,5-1 2 16,1 5 0-16,-1 1 3 0,-3 2 2 15,-1 1 2 1,-5 3 2-16,-3 3-1 16,-4 0 1-16,-6 3 1 15,-13 7 0-15,16-8 0 0,-16 8 0 16,0 0-1-16,0 0-2 16,0 0 1-16,0 0-2 15,0 0 0-15,6 13 0 16,-6-13-2-16,0 13 1 15,0-13-1-15,1 16 2 16,-1-16-1-16,3 20 1 16,-3-20 0-16,6 23 0 15,-6-23 0-15,7 24 0 16,-4-7 1-16,3-3 2 16,1 4-2-16,2 0 0 15,1 0 0-15,1-1-1 16,4 0 0-16,-2-1-1 0,2-4 2 15,1-1-4-15,0-3 4 16,2-6-1-16,-3 1 2 16,1-3-1-16,0-3 0 15,0-1 0-15,0-3-1 16,0-5-1-16,-3-2 0 16,-2-1 0-16,-1 0 0 15,-1-3 2-15,-2 2-2 16,-2 1 2-16,-4-3 0 15,-1 5-1-15,0 13 1 16,-4-24-2-16,-1 11 0 16,0 0 2-16,-3-2-1 0,1 2-1 15,-1 0 0-15,-1-1 2 16,9 14 1-16,-22-23-1 16,8 13-1-16,-1 0 0 15,-2 2 0-15,0 4 0 16,-1 0-1-16,1 1 2 15,-2 3-2-15,5-2 0 16,0 1 1-16,1 2-3 16,13-1 0-16,-22 2-4 15,22-2-3-15,-15 4-11 16,15-4-21-16,0 0-51 16,-7 20 0-16,7-20-2 15,2 13 63-15</inkml:trace>
  <inkml:trace contextRef="#ctx0" brushRef="#br2" timeOffset="796818.6807">29342 12230 81 0,'0'0'86'0,"17"1"-4"15,-17-1-5-15,0 0-81 16,0 0-1-16,0 0-1 16,-7 13 2-16,7-13 1 0,-12 13 7 15,12-13 2-15,-14 19 1 16,14-19-1-16,-10 23-2 16,10-23 2-16,-7 26-2 15,4-12 0-15,4 2 1 16,-1-3-4-16,5 0 0 15,-3 0 0-15,-2-13 0 16,9 19-1-16,-9-19 1 16,12 13-2-16,-12-13-1 15,0 0 0-15,17 4-1 16,-17-4-1-16,0 0 0 16,17-8 1-16,-17 8 1 0,9-13 2 15,-9 13 1 1,0-18 1-16,0 18 0 15,-6-23 2-15,6 23-1 16,-13-23 1-16,13 23-1 0,-20-23-2 16,11 10 0-16,9 13-1 15,-14-17 1-15,14 17-1 16,-7-13 0-16,7 13-2 16,0 0-2-16,0 0-1 15,0 0 2-15,14-5-2 16,-14 5 0-16,19 0 1 15,-6-1 1-15,3 1 1 0,4-3 1 16,2 2 1 0,2-2-1-16,2-3 2 15,1 2-1-15,2-1 0 16,-1 1 0-16,-1 0-1 16,-1 1 2-16,-1 1 0 0,-4-1 0 15,-2 3 0-15,-2 0 0 16,-2 3 0-16,-15-3-1 15,20 9 1-15,-20-9-2 16,12 13 1-16,-12-13-1 16,4 19 0-16,-4-19 0 15,-2 21 1-15,2-8 1 16,-4 3-1-16,0 2 1 16,-2 2-1-16,-1 3 3 15,-3 3-2-15,0 1 1 16,-2 1 0-16,-2 2 0 0,1-1-1 15,-2 1 1-15,1-1-1 16,-1-2-1-16,2-1 0 16,0 0 3-16,2 2-2 15,1-1-1-15,1-2 2 16,0-1-2-16,2-4 1 16,1 1 1-16,2-4 0 15,0-1-5-15,4-16 3 16,-7 16 0-16,7-16-10 15,0 0-19-15,0 0-38 16,0 0-19-16,0 0-4 16,14-10 25-16</inkml:trace>
  <inkml:trace contextRef="#ctx0" brushRef="#br2" timeOffset="797418.7027">29905 12589 1 0,'15'0'44'0,"-15"0"19"16,0 0-5-16,0 0-50 15,0 0-2-15,0 0 3 0,0 13 2 16,0-13 6 0,0 0 7-16,-14 20 1 15,14-20-3-15,0 0-10 16,-14 19-1-16,14-19-5 0,-5 17 0 15,5-17-5-15,-1 19 1 16,1-19 0-16,3 24 0 16,1-11 6-16,-4-13-6 15,9 24 5-15,-9-24-5 16,11 18 5-16,-11-18-6 16,12 15 2-16,-12-15-3 15,13 11-5 1,-13-11 5-16,17 6-6 0,-17-6 4 15,22-3-3-15,-9 0 5 16,-13 3-5-16,23-14 3 16,-23 14 3-16,20-18-1 15,-20 18 2-15,13-17 1 0,-13 17 0 16,6-17-3-16,-6 17 4 16,-2-20-1-16,2 20 0 15,-5-18 1 1,5 18 0-16,-11-14-1 0,11 14 1 15,-13-12 0-15,13 12-1 16,-13-4 1-16,13 4-2 16,-13-3-1-16,13 3-1 15,-14-1-1-15,14 1 0 16,-13 1-2-16,13-1-3 16,0 0-4-16,-17 0-5 15,17 0-10-15,0 0-15 0,0 0-47 16,0 0-2-16,-6-20 1 15,6 20 71-15</inkml:trace>
  <inkml:trace contextRef="#ctx0" brushRef="#br2" timeOffset="797918.7704">30297 12173 42 0,'0'0'86'16,"0"0"1"-16,0 0-4 16,0 0-67-16,0 0-5 15,0 0-1-15,13 10-3 16,-13-10-1-16,0 0-4 15,0 0 1-15,14 5-3 16,-14-5-2-16,24 11 0 16,-9-3 0-16,3 0 1 15,5 4-1-15,0 2 1 16,3 1 0-16,-2 2 1 16,2 3-1-16,-3 2 1 0,-1 1-1 15,0 1 2-15,-8 4-1 16,1 2 2-16,-7 2-1 15,-2 0 0 1,-5 1 1-16,-3 1 1 0,-6 0-2 16,-2 2 2-16,-3-2 0 15,-3 2 2-15,-4 0-2 16,0-1-2-16,-2-3-1 16,1-2-4-16,1-1-9 15,-4-5-24-15,9 7-52 16,-7-8-6-16,2-4 1 15,-3-5 61-15</inkml:trace>
  <inkml:trace contextRef="#ctx0" brushRef="#br2" timeOffset="799449.4112">27999 16221 1 0,'0'0'43'0,"13"-3"30"15,-13 3-8-15,2-19-67 16,-2 19-3-16,-4-22 5 16,4 22 3-16,-13-11 2 15,13 11 8-15,-17 3 3 16,17-3 2-16,-20 7-4 15,20-7 0-15,-22 10-5 16,22-10-2-16,-22 10-1 0,22-10-1 16,-23 12-1-16,23-12 0 15,-21 14 1 1,12-1-4-16,-1 3-1 16,1 6 2-16,-2-1-1 0,1 8-3 15,-2 1 2-15,2 8 2 16,-2 4-4-16,2 0 2 15,0-5 2-15,0 2-2 16,3 1-1-16,1-4 2 16,3 2-1-16,2-3 0 15,1 1-1-15,3-3 3 16,2 4-5-16,3-2 6 16,2 0-5-16,3 1 4 0,1-10-3 15,5 4 3 1,1-10-2-16,2 9 1 15,2-12 0-15,4 1-2 16,1-2 0-16,-1-3 4 0,4 2-4 16,-4-6 0-16,-1 0 2 15,-3-11-2-15,-3 9 2 16,-4-2 2-16,-3-1 0 16,-14-4-3-16,15-6 3 15,-15 6 1-15,0 0-2 16,0 0 1-16,0 0-5 15,0 0-9-15,0 0-9 16,0 0-22-16,0 0-46 0,0 0-11 16,0 0 38-1</inkml:trace>
  <inkml:trace contextRef="#ctx0" brushRef="#br2" timeOffset="801670.0507">28405 16498 1 0,'-13'-15'65'15,"13"15"-16"-15,-20-19-15 0,20 19-1 16,-18-24-5-16,7 11-1 16,11 13-9-16,-14-25-3 15,14 25-5-15,-3-20-5 16,3 20 0-16,4-17-2 16,-4 17 1-16,16-16-2 15,-3 10 3-15,3 6-2 16,1-1 0-16,2-2 0 15,3 4 0-15,-3 1-1 16,1 1-3-16,0 7-3 16,-4 1 1-16,-3-1-1 15,-3 8-1-15,-1 3 2 16,-5 0-3-16,-1 3 2 0,-6 5 2 16,0 0 3-16,-3 0 0 15,-1 1 0-15,-2-6 0 16,-1-2 1-16,2-3 3 15,-1 0-4-15,3-6 4 16,6-13-3-16,0 0-1 16,0 0 0-16,0 0 2 15,0 0-3-15,0 0 1 16,13-8 2-16,0 1-5 16,2-1 3-16,3 0-1 15,4 0 2-15,0 3 0 0,2 1-1 16,-1 1-2-16,0 5 2 15,0-4 0-15,-1 6-2 16,-2 4 2-16,-2-1-1 16,-1 6-2-16,-17-13 1 15,22 22-1-15,-15-10-2 16,-3 9 2-16,-5 2-1 16,-2 1 5-16,-4-3-3 15,-3-6 4-15,-2 4-2 16,-1-2 6-16,-3-2-5 15,0-2 2-15,2-10-2 16,-2 0 0-16,16-3-1 16,-23-6-1-16,23 6 0 15,-17-9-2-15,17 9 0 0,-11-26-1 16,11 13-1-16,2-6-4 16,1 1 2-16,3-4-2 15,4 0 2-15,3-8-3 16,5 1 6-16,1 3-3 15,4-1 2-15,0-5-1 16,5 8 4-16,-1-2-1 16,-1 4 0-16,0 2 1 15,-3 3 2-15,-1 4 2 16,-5 0 2-16,-1 7 2 16,-16 6 0-16,17-3 1 0,-17 3 3 15,0 0-1-15,13 19-3 16,-11-6-2-16,-1 1-1 15,1 6 0-15,2 6-3 16,2-1 0-16,-1 1-2 16,3 0-1-16,0 0 1 15,2-2 0-15,3 2 2 16,2-6-3-16,-2 1 3 16,0 0 5-16,1-6-4 15,-1-2 5-15,0-3-6 16,-13-10 0-16,22 5-3 15,-22-5 2-15,20-11-1 16,-11-8-7-16,-1 2 6 16,0-8-6-16,-3 2 8 0,0-4-2 15,-2 1 2 1,-3-4-1-16,-2 6 1 16,-2 0 1-16,-2 4 0 15,-1-2 0-15,-2 3-1 0,-1 2 1 16,1-3 0-16,-1 5 1 15,2-3-1-15,0 3-1 16,1-1 0-16,7 16 1 16,-8-20 2-16,8 20-4 15,0 0 0-15,0 0 0 16,0 0-2-16,0 0-1 16,0 0 2-16,21-6-3 0,-6 12-1 15,2-3 2 1,6-2 0-16,2 4 1 0,3-5 2 15,4 3 3 1,-2-3-2-16,2 1 3 0,-6-7-1 16,0 2 3-16,-3-5-1 15,-1 1-1-15,-3 5-2 16,-3-7 2-16,-16 10 0 16,21-13-2-16,-21 13 2 15,13-5-3-15,-13 5 1 16,0 0 2-16,0 0 2 15,0 0-2-15,-8 19 1 0,8-19-1 16,0 0 2-16,-16 12-2 16,16-12-1-1,-12 17-1-15,12-17-1 16,-14 20 0-16,6-7-1 16,1 6 1-16,1 4-3 0,1 0 4 15,0 0 0-15,2-5-2 16,3-1 1-16,0-3 0 15,0-14-1-15,6 21 2 16,-6-21-2-16,0 0 0 16,16-8-1-16,-16 8-2 15,16-10-2-15,-16 10 1 16,16-21 0-16,-9 6 1 16,-7 15 1-16,10-32-3 0,-10 15 3 15,-1-5 3 1,-4 1 0-16,0 5 2 15,-1-7 0-15,2 1-2 0,-2 2 3 16,6 20 1-16,-7-19 0 16,7 19-1-16,0 0 1 15,-3-17-2-15,3 17 1 16,0 0 0-16,0 0-2 16,0 0-1-16,21 7-2 15,-8-11-1-15,6 7-1 16,4-6 3-16,6-3-1 15,6 3 1-15,2-6 1 16,1-4-1-16,1 1 4 16,-2 4-1-16,-2 0 3 15,-4 5-1-15,-5-4 1 0,-4 4-1 16,-5 4 2-16,-2-1-1 16,-15 0-2-16,17 13 1 15,-17-13-3-15,9 16 0 16,-8-2-2-16,-1-14 1 15,0 31-4-15,-1-11 2 16,-4-1 1-16,0-3 1 16,-2-1 2-16,-4 4-3 15,0 4 1-15,-4 3 1 16,-2-1 0-16,-2 4 0 16,-1-1 0-16,-1 1-3 15,-1 4 0-15,-1 1 3 16,0-7 0-16,3 6-3 0,-2-4 1 15,3-4 3-15,0 1-4 16,3 1 5-16,2-2-6 16,1-5 6-16,2 3-8 15,-1-7 7-15,3-2-2 16,4 6-1-16,-1-7 0 16,1 3-1-16,5-16-3 15,-4 18-9-15,4-18-11 16,0 0-28-16,4 15-35 15,-4-15-4-15,0 0 10 16</inkml:trace>
  <inkml:trace contextRef="#ctx0" brushRef="#br2" timeOffset="802254.8258">29860 16773 39 0,'17'-3'81'15,"-17"3"-1"-15,19-3 0 16,-19 3-70-16,0 0-9 16,0 0-1-16,0 0 1 15,0 0 3-15,-6 23 8 16,6-23-2-16,0 0-2 16,-16 19-2-16,16-19-1 15,-5 16 0-15,5-16-1 0,-2 19-4 16,2-19 1-16,2 23-1 15,-1-9 0-15,-1-14 1 16,4 21 0-16,-1-6 0 16,2 1-2-16,-5-16 1 15,8 21 0-15,-8-21 1 16,13 10-2-16,-13-10 4 16,19 8-2-16,-19-8-1 15,23-4 1-15,-10-2 1 16,1 0-1-16,1 2-2 15,-1-7 2-15,1 0-3 16,-2-4 2-16,-2-4 0 0,1 3-1 16,-2-3-1-16,-3 0 2 15,-1-4 1-15,-2 2-1 16,-1-7 3 0,-1 5-7-16,-4 4 8 15,-1 1-5-15,-3 5 4 0,6 13-3 16,-15-19 4-16,15 19-5 15,-24-1 4-15,11 6-1 16,-1 2-3-16,0-1 1 16,-1 0-6-16,-1 0-4 15,16-6-5-15,-24 17-3 16,24-17-20-16,-18 17-49 16,18-17-1-16,0 0-1 0,-5 15 76 15</inkml:trace>
  <inkml:trace contextRef="#ctx0" brushRef="#br2" timeOffset="802954.2269">30339 16027 87 0,'0'0'86'16,"0"0"0"-16,-15 16-32 15,15-16-51-15,0 0 5 16,0 0-1-16,0 0 3 16,0 0-2-16,0 0-1 15,0 0-1-15,0 0-3 16,15 4 1-16,-15-4-5 16,0 0 0-16,19 18 1 15,-19-18 0-15,21 26 1 16,-6-13-1-16,1-2 0 15,2 8 6-15,1-5-7 0,1 2 4 16,2 6-5-16,1 0 2 16,-1 5 0-16,4-2 5 15,-2 3-4-15,2-2 3 16,0 2-1-16,0 2 0 16,-3 2 3-16,0-5-4 15,-3-4 0-15,-5 5-3 16,-2-2 2-16,-4 4-3 15,-4 0 1-15,-5 6 0 16,-1-1 3-16,-5 5-3 16,-1 2 4-16,-5 3-5 15,-6 5 2-15,-3 0-7 16,-3 9 5-16,-2-13-6 0,-4 4 3 16,-1-8-1-16,0 7 0 15,-3-10 5-15,7-6 2 16,1 1 2-16,3-14-7 15,4 4-6-15,-1-6-38 16,8-5-40-16,12-13-3 16,-23 0-5-16</inkml:trace>
  <inkml:trace contextRef="#ctx0" brushRef="#br3" timeOffset="826045.9628">10807 6901 1 0,'0'0'0'16,"0"0"59"-16,0 0-24 16,0 0-21-16,0 0-12 15,0 0-8-15,0 0-5 16,14 13-3-16,-14-13-1 15,19 9 1-15,-19-9 3 0,25 1 7 16,-25-1 5-16,21-6 6 16,-21 6 7-16,21-14 2 15,-21 14-1 1,15-24 1-16,-15 24-2 0,9-25-5 16,-9 25-3-16,-4-25-2 15,4 25-2-15,-23-18 0 16,8 12-1-16,-5 2 0 15,-2 5-2-15,-4 3 1 16,3 5 1-16,-1 3 0 16,2 2 0-16,2 3-2 15,3 5 3-15,2 0-3 0,2 1 2 16,3 0-2-16,3-2 2 16,3 1-3-16,1 0 1 15,4-4 0 1,2 0 1-16,1-1 0 0,5-1 0 15,4-3 1-15,1 0-2 16,5 1 3-16,4 1 3 16,3-1 3-16,5 2-5 15,2-1-3-15,0 0 5 16,-1 3-1-16,-1-2-2 16,0-2 1-16,-8 0-10 15,-4 2 3-15,-5 0-2 16,-8 1 9-16,-6 2-6 0,-5 0 2 15,-6 0 1-15,-4 0 3 16,-5-1 1 0,0-2 1-16,-3-3 2 15,1-6 0-15,2-2-3 0,3-7 0 16,17 2-1-16,-20-24-1 16,20 1-2-16,4-6-5 15,7-9 7-15,5-2-11 16,6-6 5-16,1 1-2 15,4 0 6-15,1 5-7 16,-4 5 9-16,1 5-1 16,-6 7-3-16,-2 5 6 15,-3 6-1-15,-14 12 1 16,18-15-3-16,-18 15 3 16,0 0-3-16,0 0 3 15,0 0-4-15,13-1 0 0,-13 1 0 16,0 0-1-16,0 16 1 15,0-16-2-15,0 17 1 16,0-17 0-16,-3 17 1 16,3-17 0-16,-2 16 2 15,2-16-2-15,0 0 3 16,-1 14-1-16,1-14 0 16,0 0-2-16,0 0 2 15,0 0 1-15,0 0-1 0,0 0 0 16,0 0 1-1,0 0-1-15,0 0 0 16,0 0 0-16,0 0-1 16,0-15 1-16,0 15-1 0,3-19 1 15,-3 19-2-15,4-25 1 16,-4 25 2-16,2-23 0 16,-2 23 1-16,1-17-2 15,-1 17 1-15,0 0-1 16,0 0 1-16,0 0-1 15,0 0-1-15,0 0 0 16,0 0-2-16,0 0 0 16,0 0 0-16,0 0 0 15,0 13-2-15,0-13 1 16,9 22-1-16,-3-8 0 16,-1 3 1-16,2 5-1 0,-1 0 2 15,0 6-1-15,1 3 3 16,0 2 4-16,1-1-4 15,-3 1 4-15,1-1-4 16,0-4 6-16,0 0-7 16,0-4 6-16,-2-5-7 15,-1-3 2-15,0-2-1 16,-3-14 1-16,5 21 0 16,-5-21-2-16,6 13-1 15,-6-13-7-15,0 0-12 16,0 0-34-16,0 0-29 15,15-16 10-15,-10 0 74 16</inkml:trace>
  <inkml:trace contextRef="#ctx0" brushRef="#br3" timeOffset="828264.0069">11505 7058 1 0,'0'0'0'0,"18"-14"54"15,-18 14-5-15,0 0-40 16,0 0-3-16,0 0-2 16,0 0 1-16,0 0-2 15,-19 20-4-15,6-7 3 16,-6 0-1-16,-3 4 3 0,-2 4 5 16,-3-3 4-16,-1 4-2 15,2-5 2-15,0 4-3 16,0-4 1-1,5 2-5-15,0-5 3 16,4-1-10-16,3-1 0 0,14-12-1 16,-18 20 1-16,18-20 2 15,-1 13-3-15,1-13 4 16,17 11-2-16,-2-8 0 16,2 0 1-16,2 1-2 15,5-1 0-15,2 2 0 16,-1-2 2-16,2-1-2 0,-2 1 2 15,1-1 0-15,-2 1-2 16,1 0 1-16,-7-3 0 16,1 0-1-1,-3 0-1-15,0-5-2 16,0 1-2-16,-2 0 3 0,-14 4-1 16,22-21 2-16,-22 21-1 15,20-23 5-15,-11 9-7 16,-9 14 11-16,10-26-8 15,-6 11 9-15,-4 15-9 16,5-21 7-16,-5 21-8 16,0-18 5-16,0 18 0 15,0 0 0-15,0 0-2 0,0 0 2 16,0 0 3 0,-11 22-8-16,13-9 9 15,-2 4-9-15,6-2 9 16,-5 1-10-16,6 1 9 0,-2-1-9 15,2-3 5-15,-7-13-1 16,11 22 2-16,-11-22-4 16,19 13 3-16,-19-13-1 15,25 5 0-15,-9-6 0 16,1-2-2-16,4-3 1 16,0-2-2-16,0-5 2 15,0-2 0-15,-3-1 1 0,-2-1-5 16,-3 0 11-16,-4-2-6 15,-2 4 9 1,-4 2-9-16,-2 0 10 16,-1 13-10-16,-3-14 7 15,3 14-3-15,0 0-4 0,0 0-2 16,0 0-3-16,0 0 5 16,0 0-7-16,0 0 5 15,-2 19-7-15,3-6 9 16,-1-13-8-16,9 27 12 15,-4-7-7-15,3 3 3 16,0 5-3-16,2 1 3 16,2 1 0-16,-1 6 0 0,2 5-2 15,0 5 0 1,0 1-1-16,2 7 1 16,-4-2-1-16,1 8 0 15,-3-1 0-15,-2 8 4 0,-3-4 1 16,-2 2-2-16,-2 0 3 15,-5-6-2-15,0 2 3 16,-4-8-1-16,-3-4 4 16,1-10-7-16,-4-7 3 15,-1-9-2-15,-2-10 3 16,-2-9-2-16,-2-11-5 16,0-4 0-16,-4-11-4 15,3-4 4-15,0-6 0 16,6-8 2-16,2-3 1 15,5-2-5-15,7-3 4 16,8-2 0-16,9-4-1 16,5-5-2-16,7-6-2 0,6-1-1 15,1 0-3-15,4-4 7 16,-1 1 1-16,0 4-1 16,-2 5 3-16,-1 6 3 15,-6 11 1-15,-2 7 4 16,-7 8-1-16,-3 7 4 15,-15 21-3-15,19-19 3 16,-19 19-3-16,0 0-4 16,0 0 0-16,0 0-4 15,0 0-1-15,13 6-2 16,-13-6 1-16,0 0-2 0,7 17 2 16,-7-17 1-16,6 23 0 15,-2-10 2-15,2 6 0 16,1 3 0-16,-1 1-1 15,2 3 1-15,0 4-1 16,-1 6-2-16,1 0 2 16,1 6-1-16,-2 0 0 15,2 2 0-15,-2 1 1 16,0 1 0-16,1-4-1 16,-3-3 2-16,1-4-1 15,0-3-1-15,-2-7 0 16,1-3-2-16,-2-6 0 15,-3-16-2-15,2 17 3 16,-2-17 0-16,0 0 0 0,-4-21 1 16,-3-5-2-16,0-10 3 15,-2-11-1-15,-3-9 2 16,1-6-2-16,-2-4 5 16,3 1 0-16,0 0 2 15,2 7 1-15,1 6 2 16,4 9-1-16,3 5-2 15,3 8-4-15,4 1-9 16,4-2 3-16,4 5-11 16,1 0 0-16,5 5-5 15,-3 4 2-15,2 4 1 16,-4 4 7-16,-1 14 6 0,-15-5 3 16,16 29 10-16,-15-8-2 15,-4-1 7-15,0 4-3 16,-4-1 3-16,0-3-6 15,-5-6 3-15,12-14-8 16,-23 20 2-16,23-20 0 16,-24 9 0-16,11-7-1 15,13-2 0-15,-20-6-1 16,20 6-2-16,-13-10-2 16,13 10 1-16,0 0-3 15,5-18-1-15,-5 18-1 16,25-4 1-16,-6 3-1 15,4 1 2-15,1 1 0 0,7 1 0 16,0-2 1-16,2 1 1 16,4-1 1-1,-1-4-1-15,-2-1 2 16,1-3-7-16,0-4 10 0,-4-2-9 16,0-4 9-16,-5 1-8 15,-5-5 7-15,-4 2-5 16,-2 0 1-16,-6 0 5 15,-4 5-8-15,-5 15 9 16,0-18-8-16,0 18 6 16,0 0-5-16,-23 1 4 15,10 8 1-15,-3 5-3 0,-2 2 7 16,-3 1-7 0,0 5 4-16,-1-2 2 15,2 3-2-15,3-1 2 0,5 2-3 16,8-3 4-16,2-1-11 15,10 1 8-15,3-2-5 16,6 1 0-16,6-2 0 16,3 0 0-16,2-5 0 15,-1-2-1-15,1-6-2 16,1-3-17-16,-3-11-56 16,5-7-8-16,0-8 56 15,-4-15 29-15</inkml:trace>
  <inkml:trace contextRef="#ctx0" brushRef="#br3" timeOffset="834933.7697">13670 6667 1 0,'0'0'56'0,"0"0"25"0,0 0-56 16,-15-4-30-16,15 4-2 15,-19 17 0-15,6-4 0 16,-2 5 2-16,-3 2 3 16,-1 4 1-16,1 4 5 15,-2 1 2-15,-1 4 1 16,1 0-1-16,3 2-2 16,1 1-2-16,2 4-2 15,2 1 0-15,6 3 5 16,3 1-1-16,6 0-3 15,4-5 1-15,5-1-1 16,4-4 2-16,3-5-2 16,1-5 2-16,0-8-6 0,0-6 2 15,0-3 1-15,1-8 1 16,-1-5 1-16,-3-6 0 16,0-5 3-16,-1-6-8 15,-3-1 7-15,0 0-5 16,-1-1 6-16,-5 3-6 15,0 1 7-15,-4 7-8 16,1 0 5-16,-4 13-1 16,0 0 0-16,0 0-4 15,0 0 1-15,0 0-1 16,8 20 1-16,-8-20 4 16,4 31-7-16,-1-13 8 0,0 3-9 15,1 2 6-15,0-3-10 16,4 2-2-16,-4-2-24 15,6 3-29-15,-4-4-8 16,-6-19 72-16</inkml:trace>
  <inkml:trace contextRef="#ctx0" brushRef="#br3" timeOffset="837067.705">13507 7226 1 0,'0'0'49'16,"-15"-10"39"-16,15-3-5 0,12-2-81 16,4-5-16-16,7 1 4 15,1-2-6-15,6 2 7 16,2-3-6-16,1 5 6 16,-1 5 0-16,0 5 12 15,0 3 3-15,-6 4 1 16,1 3 1-16,-5 3-1 15,1 4-1-15,-5 3 0 16,3 0 4-16,-7 2-9 16,-1 4 5-16,2 3-9 15,-5 0 7-15,1-1-2 16,-2 2-3-16,-1-4 3 0,0 1-7 16,-3-1 8-16,-2-3-5 15,-1-3 8-15,-1 0-6 16,-1-13 4-16,0 16 1 15,0-16-1-15,0 0 3 16,0 0-1-16,0 0-1 16,-14 1 1-16,14-1-2 15,-9-16 0-15,9 16 0 16,-10-23-6-16,7 9 5 16,3-2-7-16,2-4 6 15,3-1-9-15,3 0 9 16,2-1-9-16,3 1 0 15,1 0 6-15,2 5-6 0,1 5 5 16,-1 1-4-16,1 6 5 16,-1 2-4-1,0 4 5-15,-3 3 1 16,0 2 0-16,-13-7 5 0,23 22-5 16,-14-9 4-16,0 3-5 15,-1 0 5-15,1 1-6 16,0 2 5-16,-2-2 0 15,0 1-7-15,0-1 7 16,0-3-5-16,-1-1 6 16,0 0-7-16,-6-13 8 15,13 19-7-15,-13-19 1 0,17 6 2 16,-17-6-1-16,23-6-2 16,-23 6 4-16,25-13-3 15,-25 13 1-15,22-17 4 16,-22 17-8-16,13-15 8 15,-13 15-6-15,1-14 7 16,-1 14-9-16,-12-15 8 16,12 15-7-16,-20-15 2 15,20 15 1-15,-20-19-1 16,20 19 0-16,-16-16 0 16,16 16 1-16,-10-17 0 15,10 17 0-15,-1-15 1 16,1 15-2-16,4-13 0 0,-4 13 0 15,0 0-1 1,19-13 1-16,-19 13-1 16,18-3 1-16,-18 3-3 15,26 3 2-15,-11 2-1 0,-1 2-1 16,2 1 1-16,-1 1-1 16,-2 3-1-16,0-1-1 15,-2 6 0-15,-1-2 5 16,-3-1-6-16,1 1 7 15,-4 1-6-15,0 0 6 16,1-2-4-16,-3 0 8 16,-2-14-6-16,8 22 0 0,-8-22 0 15,8 16 3 1,-8-16-1-16,0 0 1 16,15 6 0-16,-15-6-1 15,0 0 1-15,17-18 1 0,-17 18 3 16,12-21-4-16,-5 6 3 15,2 1-8-15,-1-3 6 16,1-2-7-16,-2 1 5 16,3 3-5-16,-1 2 2 15,-9 13-3-15,17-21 4 16,-17 21 3-16,13-8-1 16,-13 8 1-16,0 0 0 15,0 0-1-15,0 0 1 16,10 14-1-16,-10-14 0 15,0 0-4-15,3 17 3 16,-3-17-2-16,3 18-1 16,-3-18 6-16,7 21-5 0,-7-21 6 15,12 24-9-15,-5-10 9 16,2 0-7-16,2-1 8 16,-11-13-7-16,26 22 1 15,-11-13-2-15,0-2 1 16,3-4 0-16,-1-5 1 15,2-3-1-15,2-3-1 16,0-3 2-16,0-5-3 16,-1-1 7-16,1-6-5 15,-3-1 6-15,0 1-4 16,-2 0 7-16,-5 0-7 16,-1 2 8-16,-4 0-2 0,0 5-7 15,-3 3 4-15,-3 13-5 16,0 0 2-16,0 0-2 15,0 0 0-15,0 0-4 16,0 0 1-16,0 0 3 16,-5 21-5-16,5-21 7 15,5 20-5-15,-2-4 0 16,4 0 4-16,0 4-3 16,2 6 3-16,1 3-4 15,3 8 5-15,1 1-7 16,3 8 6-16,-1 1-5 15,3 10 2-15,-2 2 0 0,1 4 3 16,-1-1-1-16,-1 0 2 16,-3 1-2-16,-3-1 3 15,0-3 1-15,-1-6-1 16,-2-2 1 0,-1-8-2-16,0-3 3 0,-4-4-5 15,3-4-4-15,-1-7-6 16,-4-8-1-16,2-3 2 15,-2-14 4-15,0 0 3 16,0 0-1-16,-18-1 5 16,7-16 7-16,-5-9 6 15,-2-6 8-15,-5-6-9 16,-1-5-3-16,-2-3-3 0,-2-6-2 16,1-3 2-16,3-1-3 15,2-5-2-15,0-2-7 16,9-2 5-16,2 1 4 15,5 1 0-15,6 5 1 16,4 5 1-16,6 5 2 16,2 9-3-16,4 10 5 15,1 8-8-15,3 5 2 16,2 7-5-16,0 3-1 16,2 5-7-16,1 0-4 15,5 5 3-15,-1-4-4 16,1 3 5-16,0 0-5 15,1 0 4-15,-5-1 1 0,0 3 4 16,-10 3 4-16,-16-8 3 16,13 25 0-16,-21-6 5 15,-3 1 4 1,-12 2-1-16,-2 1 4 0,-8-3 0 16,0 0-1-16,-3-7 1 15,1 1-3-15,2-9-4 16,1-2-10-16,9-5-18 15,-3-8-61-15,9-4-4 16,5-5 50-16,5-4 37 16</inkml:trace>
  <inkml:trace contextRef="#ctx0" brushRef="#br3" timeOffset="840765.4857">10986 7638 1 0,'0'0'11'0,"0"0"58"16,0 0-54-16,0 0-5 16,0 0-3-16,0 0 2 0,0 0-2 15,0 0 2-15,0 0-3 16,0 0 1-16,0 0 0 15,0 0 1-15,0 0-3 16,0 0 1-16,0 0-3 16,14-5-2-16,-14 5 0 15,13-5 1-15,-13 5-2 16,18 0-1-16,-18 0 2 16,23 0 0-16,-10 0 0 15,1-1 1-15,2 1-1 16,1-3 0-16,1-1 0 15,-1-1 1-15,3 2-1 16,-1-1 0-16,0 1-2 0,1 0 2 16,0-1-1-16,-1 3 1 15,1-4 0-15,3 2-1 16,2-2 0-16,-2-1 0 16,0 2 2-16,0-4-2 15,0 3 1-15,0 0-1 16,0-1 0-16,-3 2-1 15,1 1 1-15,0 0-1 16,1-1 0-16,4 4 0 16,-2 0 0-16,4-1 1 15,2-1-2-15,3 1 3 16,0-1-1-16,3 4 0 0,1-4 0 16,-1-1 2-16,1 5-2 15,-2-2-1-15,1 4 3 16,-4-2-3-1,-1-2 1-15,1 0-1 0,-3 1 1 16,1 0 1-16,-1-3-1 16,1 0 0-16,-2-2 1 15,-1 1-1-15,2 1 0 16,-3-2 1-16,1 3 1 16,-1-2-4-16,-1 0 2 15,-1 1-1-15,2 2 1 16,5 0-1-16,-2 0 1 15,2 0-1-15,1 0 0 0,1 0 2 16,0 2-2-16,4 1 1 16,-3-2 0-1,-2 2-1-15,1 1 1 16,-1-1 0-16,0 2-1 0,-2 0 1 16,-1 0 0-16,1-1 1 15,0 0-1-15,-2-1 1 16,-1 2 0-16,-1-1-1 15,2 0 2-15,-2-1-4 16,-2 0 4-16,-1-1-3 16,2 0 2-16,-2 1-2 15,0-4 2-15,1 2-1 0,-1 1 0 16,3-2 0-16,0 0-1 16,5-2 1-1,-2 2 0-15,1-1 1 16,2 1-2-16,1-3 1 0,0 3-1 15,0-3 3-15,-1 2-2 16,-2 1 1-16,0 0-1 16,-1 0-1-16,-1 3 3 15,-1-2-3-15,-2 0 1 16,1-1 1-16,-5 2 1 16,4 1-3-16,-4-5 2 15,1 2 0-15,0-3-2 16,-2 5 4-16,2-2-2 0,-5 0 0 15,2 1-1 1,-2-2 2-16,0 4-2 16,1 0 0-16,-1-2-1 15,-3 1 0-15,4 0 1 0,0 0 0 16,0 2 0-16,1-2-2 16,-1-2 3-16,2 1 0 15,2-1 1-15,1 2-2 16,-1-2 0-16,-1-2 1 15,3 2-1-15,-3 0 2 16,2 2-3-16,-1 0 1 16,-2 1-1-16,0-1 2 0,1 1-1 15,-1-1-1 1,-2 1 1-16,0-1-1 16,-1-1 2-16,0 1-1 15,1-1 2-15,-1 2-3 0,-1-3 1 16,1 0 1-16,-1 1-1 15,0 1 1-15,0-2 0 16,1 1 0-16,0-1-1 16,-1 0 2-16,0 0-1 15,-1-1 2-15,1 1-1 16,-3 0 1-16,0 0 0 16,-13 0 0-16,17 1 0 15,-17-1-1-15,14 0 2 16,-14 0-2-16,13 2 1 15,-13-2-2-15,13-2 0 16,-13 2 0-16,0 0 0 16,15-3 1-16,-15 3-2 0,0 0 1 15,0 0-1-15,14 2 1 16,-14-2-5-16,0 0-9 16,0 0-31-16,0 0-41 15,15 11-4-15,-15-11 72 16</inkml:trace>
  <inkml:trace contextRef="#ctx0" brushRef="#br3" timeOffset="851657.9703">12377 8221 1 0,'0'0'11'16,"0"0"69"-16,0-14-2 15,0 14-64-15,0 0-9 16,0 0-3-16,0 0-2 16,0 0-1-16,0 0-1 0,0 0 1 15,0 0 1 1,0 0 1-16,0 0 2 16,0 0-1-16,0 0 1 15,-7 14 1-15,7-14-1 0,0 0 1 16,2 15-2-16,-2-15-1 15,6 21 1-15,-1-6-2 16,-3 5 1-16,1 3-1 16,0 3 1-16,0-1-1 15,0 4 2-15,-2-6 0 16,1 5-1-16,-1 0 2 16,1-5-1-16,1 1 2 15,0-2-2-15,-1-2 1 16,0-1-1-16,2 1-1 15,2-4 0-15,-3 0 0 16,3-3 0-16,-1 0-1 16,4 0-1-16,-2 0 0 0,2 1 4 15,-9-14 1-15,20 23-1 16,-20-23 2-16,23 19-3 16,-8-12 2-16,-1-2-3 15,3-2 4-15,2-6-7 16,1 0-3-16,1-4 2 15,0-1-1-15,1-5 1 16,1 2 0-16,-1-3 2 16,1-4-3-16,0-3 5 15,0-3-1-15,-3-1 1 16,0-3 0-16,-1-1 1 16,-3-1-2-16,-3-2 3 0,0-2-2 15,-5 3 0-15,1 1 1 16,-3-2-1-16,0 5 0 15,-2 1 2-15,-1 3-3 16,-2 1 1-16,1 3 1 16,-2 2-1-16,-3 1-1 15,3-1 1-15,-3 1-2 16,2-4 1-16,-4-2 4 16,4-1-7-16,-2 3-2 15,1 1 1-15,0 0 2 16,-1 3 0-16,0 2 0 15,3 14 0-15,-7-14-5 0,7 14 6 16,0 0 1-16,-15-3-2 16,15 3 1-16,0 0 0 15,0 0 0-15,-14 0 1 16,14 0 1-16,0 0-1 16,0 0 1-16,0 0 0 15,-15 4-1-15,15-4-1 16,-10 17 2-16,10-17 0 15,-10 26-1-15,4-11 2 16,2 4-1-16,-2-1 1 16,2 4 2-16,0-2 0 15,1 0-4-15,0 2 1 16,1 2 1-16,2 4-1 0,-1-1-1 16,2 4 0-16,-1 2-1 15,3 3 0-15,-1-1 2 16,2 2 0-16,-1-2-1 15,1-5 2-15,1 0-2 16,-1-4 2-16,2-4-1 16,-2-3 0-16,2-2-1 15,0-3 0-15,-2 1 2 16,0-2-3-16,-4-13 4 16,10 27-2-16,-5-14 5 15,0 0-4-15,1 2 2 16,1-2-2-16,-1 0 0 15,-6-13 1-15,15 17-1 0,-15-17-2 16,13 7 1-16,-13-7 0 16,0 0 0-16,15-11 1 15,-15 11 0-15,11-22-3 16,-4 7-2-16,-3 0 3 16,3-3-3-16,2-2 2 15,-2 1-3-15,3-2 3 16,2 2-3-16,-4 0 5 15,3 3 2-15,-1 2-4 16,-10 14 1-16,16-20 0 16,-16 20 1-16,13-8-2 15,-13 8-1-15,0 0-1 0,12 2-2 16,-12-2 3-16,0 0 0 16,0 0 1-16,15 1-1 15,-15-1 1 1,0 0 3-16,0 0-1 0,0 0 4 15,0 0-3-15,13 13-1 16,-13-13 1-16,1 13 0 16,-1-13-1-16,6 15-2 15,-6-15 3-15,6 21-4 16,-2-8 2-16,1 2 0 16,-1-1 2-16,2 1-3 15,-1 2 3-15,0-3 1 16,2 2-1-16,0 3 1 0,-1-5 0 15,0 1 1 1,-1-2-4-16,-5-13 3 16,13 16-3-16,-13-16 1 15,13 8-2-15,-13-8 4 0,15-10-3 16,-15 10 2-16,17-18-2 16,-8 5 2-16,4-5-4 15,-2-2-1-15,4 0 2 16,-4 0-5-16,2-3 5 15,0-1-5-15,2-1 4 16,-1 0-4-16,-2 2 5 16,1 0-1-16,-5 1 1 0,2 5 0 15,-2 1 1 1,-8 16 1-16,10-19 0 16,-10 19 3-16,0 0-2 15,0 0 0-15,0 0-2 0,0 0 1 16,0 0 0-16,-3 19-2 15,3-19 1-15,-3 16-1 16,3-16 0-16,0 21 0 16,0-21 1-16,3 26 0 15,-2-10 0-15,2 0 1 16,0 2-1-16,0 0-4 16,1 1 6-16,1-2-1 15,0 4 1-15,0-6 2 16,1 1-2-16,-1 0 0 15,1-3-1-15,-6-13 6 16,13 20-7-16,-13-20 2 16,12 13-2-16,-12-13 0 0,14 2-1 15,-14-2 2-15,14-7-1 16,-14 7 1-16,15-16-5 16,-15 16 0-16,17-26-1 15,-8 13 0-15,0-6 0 16,2 0-3-16,-1-5 2 15,0-2-1-15,0 1 5 16,-1-2 0-16,-2-1 4 16,0 4-2-16,-1 4 3 15,-1 2 0-15,-3 4 1 16,-2 14-2-16,3-17 2 16,-3 17-1-16,0 0-3 0,0 0 0 15,0 0-1-15,0 0 0 16,2 17-3-16,-2-17 4 15,0 16-2-15,0-16 0 16,0 14 0-16,0-14 3 16,1 22-1-16,-1-22 0 15,3 24 2-15,-3-8-3 16,2 3 3-16,-2 0-2 16,1 1 2-16,2 0-2 15,1 0 3-15,-1-2 2 16,4 0-2-16,-1 1 1 15,3-6-2-15,-1 2 2 16,-8-15-4-16,18 24 4 0,-18-24-4 16,18 19-2-16,-18-19 0 15,16 6 0-15,-16-6-3 16,16-2-3-16,-16 2-6 16,18-14-8-16,-3 7-17 15,-3-15-36-15,4 0-12 16,1-7 53-16</inkml:trace>
  <inkml:trace contextRef="#ctx0" brushRef="#br3" timeOffset="852557.9307">14091 8302 1 0,'10'15'30'0,"-10"-15"48"15,0 0-13-15,0 0-74 16,0 0-15-16,0 0-2 16,0 0 2-16,0 0 5 15,0 0 6-15,0 0 10 16,0 0 12-16,0 0 10 16,0 0 4-16,0 0 4 15,0 0-2-15,0 0-3 16,0 0-4-16,0 0-4 15,0 0-4-15,0 0-1 0,-13 13-2 16,13-13-3-16,0 0 0 16,0 0-3-16,-13 1 3 15,13-1-1 1,0 0 1-16,0 0-3 0,0 0 2 16,0 0 0-16,0 0-2 15,0 0 1-15,0 0-1 16,0 0 0-16,0 0 0 15,0 0 2-15,0 0-3 16,0 0 0-16,0 0 1 16,0 0 0-16,0 0 0 15,0 0 0-15,0 0 2 0,0 0-1 16,0 0 1-16,-13-9-1 16,13 9 0-1,0 0-1-15,0 0 1 16,-16-8 1-16,16 8-4 0,-13-5 1 15,13 5-4-15,-17-1 3 16,17 1-2-16,-20 1 2 16,7 5-4-16,0 0 0 15,-2 0 1-15,1 2 1 16,-1 7 1-16,1-2 1 16,1 6-1-16,-1-2 1 15,2 0 2-15,2 3 0 16,0 5-2-16,3-1 0 15,-1 0 1-15,6 3 0 16,-1-3-1-16,3 4 1 16,0-4-1-16,1 2 1 15,3 0 4-15,-1-4 1 0,2 3 0 16,-1-2 1-16,2-5-1 16,-1 3 0-16,1-4 1 15,1 0-1-15,1-4-4 16,-8-13 0-16,18 20-1 15,-18-20 0-15,24 10-1 16,-11-11 1-16,1 0-2 16,0-5 2-16,1-1 0 15,-1 1 1-15,-14 6-1 0,23-19 0 16,-23 19 1 0,22-19-2-16,-22 19-1 15,19-14-5-15,-6 8-11 0,-3-8-16 16,11 4-55-16,0-8-8 15,-4-2 42-15,-1 1 55 16</inkml:trace>
  <inkml:trace contextRef="#ctx0" brushRef="#br3" timeOffset="853507.0709">12143 8578 40 0,'0'0'50'15,"0"0"-11"-15,-10-13-6 16,10 13-5-16,0 0-8 0,0 0-3 16,0 0-4-16,0 0-3 15,0 0-3-15,0 0-2 16,0 0-3-1,0 0-1-15,0 0 0 0,4-13-1 16,-4 13 1-16,0 0-1 16,22-6 0-16,-9 2-1 15,4-1 1-15,3-2 1 16,2-2 0-16,3 1-1 16,2-2 1-16,2-3-1 15,-2-2 1-15,4 1-1 16,0-3 0-16,0 2 1 15,2-2 0-15,-3 1-1 0,2-3 2 16,-3 6-3-16,0 0 1 16,-5 3 0-16,-2 4-1 15,-2-1-5 1,-3 9-20-16,-4-10-40 0,2 18-22 16,-2-2 3-16,-13-8 85 15</inkml:trace>
  <inkml:trace contextRef="#ctx0" brushRef="#br3" timeOffset="862994.3341">14701 8472 1 0,'-13'0'73'16,"13"0"8"-1,0 0-50-15,-11-21-19 16,11 6-3-16,-2-1-5 0,4-2 0 15,-1 0-1-15,2-2 1 16,1 1-2-16,-1 1 2 16,2-1 0-16,0 5 0 15,1-1 2-15,-6 15-3 16,12-16-1-16,-12 16-1 16,13-1 1-16,-13 1-4 15,13 10 0-15,-13-10-2 16,17 26-2-16,-8-10 2 0,2 4 0 15,-2 2 2 1,2 2-2-16,1 1 4 16,-5-1-1-16,3 5 1 15,-4-2 1-15,1 4-1 0,-1-1 0 16,0-1-1-16,-2-2 3 16,-1-1-2-16,4-1 4 15,-4-6-3-15,0-2 3 16,-3-17-2-16,4 17 4 15,-4-17-2-15,0 0 0 16,3 15-5-16,-3-15 3 16,0 0-1-16,0 0 1 15,0 0 1-15,0 0-1 16,0 0-4-16,0 0 4 16,0 0 3-16,4-16-6 15,-4 16 4-15,5-15-4 0,-5 15 3 16,4-23-4-16,0 7 7 15,1-2-6-15,-1-5 2 16,2-1 1-16,0 0 0 16,1 1-1-16,2-2-2 15,-1 4 3-15,1 2-2 16,0 0 0-16,1 6 0 16,-10 13-1-16,17-22-1 15,-17 22 1-15,16-8 1 16,-16 8 1-16,0 0-2 15,0 0 1-15,14 10 0 16,-14-10 1-16,7 22 0 16,-7-22-1-16,11 26 0 0,-4-9-3 15,0 2 2-15,2-2 0 16,-1 2 0-16,1 2 0 16,0 1 1-16,1 0-2 15,1-1-2-15,-1 1 7 16,2-2-6-16,1-4 7 15,-2 0-7-15,2-5 6 16,0-2-6-16,0-5 5 16,0-1-2-16,2-3 0 15,-1 0 1-15,1-3 0 16,-1-2-1-16,0-1 1 16,2-3 2-16,-1 1-4 0,-1-4 4 15,2-4-6-15,-3 2 6 16,3-5-6-16,0 2 6 15,-3-1-6-15,-2 2 7 16,-2 1-2-16,0 2 2 16,-9 13 2-16,5-21-1 15,-5 21 0-15,-2-14-2 16,2 14 0-16,0 0-4 16,-16-14 1-16,16 14-2 15,-18-5 1-15,18 5 0 16,-20 2 0-16,20-2 2 15,-21 11-1-15,21-11 2 16,-22 25-1-16,10-8 0 0,1 2-3 16,-2 1-2-16,4 6 4 15,-1-2-7-15,3 1 5 16,3-3-7-16,4 1 7 16,1-2-2-16,5-2 3 15,-6-19-1-15,14 20-1 16,-14-20 7-16,22 6-5 15,-9-9 8-15,3-10-5 16,1-4-2-16,-3-2 0 16,1 0 3-16,-1-4 0 15,-1 2 0-15,-4-4 0 16,0 6 1-16,-7 4-3 0,-2 15 5 16,2-24-1-16,-2 24-3 15,0-15 1-15,0 15-2 16,0 0-2-16,0 0-1 15,0 0 0 1,0 0-1-16,0 0-2 0,0 0 0 16,0 0 0-16,10 14 1 15,-4-1-2-15,0 3 2 16,1 3 4-16,0 4-5 16,3 6 5-16,2 4 1 15,2 1 1-15,-1 5-3 16,3 3 2-16,0 0-1 15,1 3-3-15,-1-1 5 0,0-2-4 16,-3 0 0-16,0 3-1 16,-3-2 2-1,-4 0 1-15,-1 1 0 16,-3-4 1-16,-2-1-1 0,-4-3 1 16,-2-3 0-16,-4-5 3 15,-2-5-1-15,-2-3 1 16,-4-7-3-16,-2-4 4 15,0-6-2-15,-2-3 0 16,1-5 0-16,0-3-2 16,1-7 3-16,4-4-1 15,2-2 2-15,0-5-3 0,3-5 4 16,6-3-3-16,-1-5 0 16,4-3-1-16,2 0 0 15,3-3-2 1,6-1 0-16,1 0-1 0,3-3 0 15,0 0 0-15,3-3 2 16,-2 0-3-16,4 2-1 16,-4 3 0-16,-1 6 1 15,-1 6-2-15,-2 6 2 16,-3 6 2-16,-1 10-3 16,-6 13 3-16,7-14 2 15,-7 14-1-15,0 0-3 16,0 0-1-16,9-16-5 0,-9 16-3 15,11-18 0 1,-1 5-1-16,-1 0 3 16,1 0 3-16,-10 13 4 15,16-20 4-15,-16 20 6 0,0 0 4 16,0 0 0-16,0 0 3 16,0 0-5-16,0 0 0 15,0 0-4-15,-2 18 0 16,2-18-4-16,-4 15-2 15,4-15 0-15,-3 19-3 16,3-19 4-16,3 20-3 16,-3-20 0-16,9 21 0 0,-9-21 1 15,11 17-1-15,-11-17 2 16,13 20 3 0,-13-20-3-16,13 17 1 15,-13-17-1-15,18 18 5 0,-18-18-5 16,18 10 0-16,-18-10-1 15,22 3-4-15,-8-5 3 16,-1-3 0-16,-13 5 3 16,22-18-6-16,-10 5 6 15,-2-3-1-15,0-1 1 16,-2-2 0-16,0-2 1 16,0-1-2-16,2-1 0 15,1 1-1-15,0 1 1 16,-1 2 2-16,2 2-1 15,-2 2 2-15,-10 15-3 16,16-16 0-16,-16 16 0 16,0 0 1-16,0 0-1 0,0 0 0 15,7 13 0-15,-7-13-3 16,0 18 2-16,0-18 1 16,6 20 1-16,-6-20-2 15,10 19 0-15,-10-19 1 16,14 23 0-16,-4-10 0 15,0 1 0-15,2-1 0 16,-1 0-1-16,1 3 2 16,1-5-1-16,0 0-1 15,0-4 0-15,0-3 1 16,0-4-2-16,0-3 2 16,0-4 0-16,0-7-1 0,-3-1 0 15,2-1 3-15,-2-1-2 16,-2 0 2-16,1 1 0 15,-3-2 0-15,-2 4-2 16,-1 1 2-16,1 0-1 16,-1 0-1-16,2 0 1 15,-1 0-2-15,0-1-1 16,-4 14 2-16,10-23 0 16,-10 23 1-16,7-16 0 15,-7 16-1-15,0 0 1 16,0 0 1-16,0 0-1 15,0 0-1-15,0 0 0 16,0 0-1-16,0 0 0 0,0 0 0 16,9 18-1-16,-9-18 1 15,12 24 0-15,-5-6 0 16,0 2 1-16,0 2 1 16,2 3-2-16,-2 1 2 15,2-2 0-15,-2-4-2 16,0 1 3-16,0-7-2 15,-7-14-1-15,16 17 0 16,-16-17 0-16,19 5 0 16,-19-5 1-16,20-13 0 15,-20 13 0-15,19-26 2 16,-10 11-1-16,-1-1 2 0,1-1 0 16,-5 1-1-16,1 0 0 15,-2 2 0-15,-2-1-2 16,-1 2 0-16,0 13 2 15,1-21-2 1,-1 21 2-16,0-20-1 0,0 20 0 16,0-13 1-16,0 13-2 15,0 0-1-15,0 0-1 16,0 0-1-16,0 0 0 16,0 0-1-16,0 0 0 15,5 14 0-15,-5-14 0 16,4 23 1-16,-2-7 0 15,2 4 0-15,2 3 2 0,-1 2-1 16,3 1 0-16,-1 4 0 16,2 2-1-16,-1 7 5 15,2 1-1-15,2 2 2 16,-1 3-3-16,4 1 3 16,-2 3 1-16,3 2-1 15,-2-2 3-15,2-2-7 16,-6-1 3-16,2 2-1 15,-4 0 0-15,-1-1-2 16,-4-1-2-16,0 2 0 16,-4-5-2-16,-4-4 5 15,0-1-3-15,-5-8 6 0,-2-5-4 16,-5-8 7-16,-2-6-2 16,-3-6 5-16,1-4 1 15,-4-7-7-15,1-2 4 16,-2-5-5-1,4-2 2-15,3-5-5 0,1 0 3 16,3-2-5-16,5-2 1 16,4-4 1-16,3-2-2 15,5-2 1-15,2-4-2 16,3 2 2-16,5-5-1 16,1 1 2-16,3 2 2 15,1 3-1-15,-1 0 3 16,4 4-1-16,2-1 0 0,2-1 0 15,2 4 0 1,2-3-3-16,-2-5 1 16,2 2-2-16,0-2-2 15,-4 0-1-15,-2 5 1 0,-5 1 1 16,-2 2 1-16,-4 4 0 16,-3 5 2-16,-4 4 0 15,-4 14 4-15,6-16-1 16,-6 16 1-16,0 0 0 15,-5-13-1-15,5 13-3 16,0 0-1-16,0 0 0 16,-14-16 0-16,14 16 0 15,0 0 1-15,-9-14-2 0,9 14 2 16,0 0 2-16,0 0-1 16,0 0-2-1,0 0-3-15,-7 14 2 0,7-14-3 16,0 15 1-16,0-15-1 15,0 14-1-15,0-14 2 16,4 20 1-16,1-5 1 16,-2-1 4-16,-1 9-5 15,4-5 6-15,1-1-4 16,1 5 4-16,0-4 0 16,1 0 2-16,-9-18 0 15,22 20-4-15,-9-17 4 16,1-3-2-16,0-3-3 15,2-9 1-15,2-2-5 16,-1-5 0-16,0 0 0 16,1-7 0-16,-3 0 1 0,-3 3-1 15,0 0 7-15,-2 0-5 16,-2 3 4-16,-2 3 0 16,1 2 1-16,-7 15-1 15,10-20 0-15,-10 20-1 16,0 0-1-16,0 0 1 15,15-11-1-15,-15 11-1 16,0 0-2-16,6 17 0 0,-6-17-1 16,7 19 0-1,-1-5 0-15,-1 0-1 16,4 4 4-16,-2-4-1 16,3 3 1-16,-4 1 4 0,3-2-4 15,-3-3 5-15,-6-13-2 16,8 18 4-16,-8-18-6 15,0 0 1-15,0 0 0 16,0 0 0-16,0 0 1 16,15-10-6-16,-11-4 3 15,2-3-4-15,-1-2 4 16,3-1 0-16,-1-1 1 16,2 3-3-16,-2 2 4 15,0 3-1-15,-7 13 1 16,0 0-1-16,17-13-1 15,-17 13 0-15,0 0-1 16,13 10-2-16,-13-10-1 0,15 17 1 16,-15-17 0-16,17 23-1 15,-7-10 1-15,3 3 2 16,0-1-1-16,2-1 3 16,-2-2-1-16,2 1 6 15,3-3-5-15,-1-3 4 16,3-3-3-16,3-2 2 15,2-2-4-15,1-5-1 16,3-2-1-16,-2-2-5 16,1-4 7-16,-3 2-5 15,-1-4 5-15,-4 3-2 16,-4-3 6-16,-3 2 2 0,-13 13 2 16,18-22-1-16,-18 22-2 15,8-21 1-15,-8 21-1 16,0-23 1-16,0 23-3 15,-5-18 1-15,5 18 1 16,0 0-2-16,-16-8 2 16,16 8-2-16,0 0 1 15,-15 11-3-15,15-11 3 16,-13 19-3-16,13-19-1 16,-11 23 1-16,11-23-2 15,-11 25 2-15,5-11 0 16,2 3-1-16,-1-1-1 0,5 2 5 15,2-5-6-15,2 1 5 16,2-1-4-16,-6-13 4 16,17 16-6-16,-17-16 5 15,25 3-3 1,-11-6-5-16,-1-4 9 0,0-6-5 16,2-5 6-16,-4-3-4 15,1-5 6-15,-5-9-3 16,0-5 2-16,-5-8-1 15,-2-4-1-15,-3 2-1 16,-2-4 0-16,0 1-1 16,-3 5 0-16,3 6 0 15,-1 8 0-15,0 8 3 0,0 7 0 16,3 5 0-16,3 14-1 16,-4-13-1-16,4 13 1 15,0 0-2 1,0 0 0-16,0 0-2 0,0 0-4 15,-9 17 0-15,9-17 1 16,-1 13 0-16,1-13-1 16,0 20 0-16,3-5 0 15,0 2 2-15,1 3 2 16,2 5 2-16,0 2-2 16,2 5 2-16,1 2 0 15,1 2-1-15,0 2 2 0,-1 0-1 16,1-1 1-16,-1-1-2 15,-1-4 3 1,2-5-3-16,0-2 1 16,2-5-1-16,0-4 2 15,1-3-2-15,0-5 1 0,1-3-1 16,0-1-1-16,-1-5 3 16,0-2-1-16,-13 3 2 15,22-13-1-15,-22 13 2 16,16-20-1-16,-9 7 2 15,0 0-1-15,-1 0 0 16,0 0 0-16,-2 0-1 16,-4 13 0-16,9-22 0 0,-9 22-1 15,7-19 2 1,-7 19-3-16,7-14 1 16,-7 14-1-16,0 0 0 15,10-15 0-15,-10 15 1 0,0 0-3 16,0 0 1-16,13-5 0 15,-13 5 0-15,0 0 1 16,0 0-2-16,9 17 2 16,-9-17-2-16,7 19 3 15,-7-19-1-15,12 21 0 16,-12-21 0-16,17 25 0 16,-8-12 1-16,1 0-1 15,-10-13 0-15,21 23-1 16,-21-23 0-16,22 17 1 0,-22-17 0 15,20 13 1 1,-20-13 0-16,19 2-1 16,-19-2 1-16,17-7 0 0,-17 7 1 15,19-19-1-15,-19 19 0 16,19-23 1-16,-10 10-1 16,-9 13 2-16,14-25-2 15,-14 25 2-15,12-21-1 16,-12 21 0-16,10-15-1 15,-10 15-2-15,11-14 1 16,-11 14-2-16,0 0 1 16,19-10-1-16,-19 10 0 15,0 0 0-15,17 5 0 16,-17-5-1-16,13 13 0 16,-13-13 0-16,16 15 0 0,-16-15 1 15,17 21-1-15,-17-21 1 16,16 21 1-16,-16-21 1 15,16 23 0-15,-16-23 1 16,15 20-1-16,-15-20 0 16,14 16 1-16,-14-16 0 15,13 14-1-15,-13-14 0 16,13 6 1-16,-13-6-3 16,13-2 3-16,-13 2 1 15,0 0-2-15,17-18 2 16,-17 18-1-16,13-22 1 15,-6 8-1-15,1-1 3 16,-1-1-2-16,2 2-1 0,-2-2 2 16,-7 16-2-16,16-22 0 15,-16 22-1-15,16-13 2 16,-16 13-3-16,14 2 0 16,-14-2 0-16,14 13-3 15,-14-13 3-15,18 16 0 16,-18-16-1-16,18 21 0 15,-18-21 2-15,25 21-1 16,-25-21 1-16,26 17 0 16,-13-8 1-16,1-4-2 15,2-2 3-15,-1-1-2 16,1-5 0-16,-3 0 2 0,1-4-2 16,-1-3 4-16,-13 10-3 15,23-28 3-15,-13 11-1 16,-3-6 0-16,-1-8 0 15,-2-3 1-15,-1-2-1 16,-3-5-2-16,0-3-1 16,-1-3 0-16,-2 3 0 15,2-1 1-15,-2 9 1 16,-2-3-2-16,2 6-3 16,-1 4 0-16,0 7 2 15,-2 4-2-15,2 2-1 16,4 16-2-16,-12-23-4 15,12 23-2-15,0 0 5 0,-17-13 0 16,17 13 1-16,0 0 2 16,-15 0 1-16,15 0-1 15,0 0 4 1,-7 21 4-16,7-5-1 0,2 0-1 16,-1 3-1-16,2 2-2 15,-2 2 0-15,4 3 3 16,1 3-1-16,-1-1-2 15,4 1 1-15,0 2 1 16,2 4-1-16,-1 2 2 16,2-2-1-16,-1 3 1 15,1-1-1-15,1-2-1 16,-3-5 2-16,0-4 1 0,0-6 0 16,-3-7-2-16,-7-13 2 15,15 9 1 1,-15-9 2-16,11-13 0 0,-11 13-2 15,13-26 0-15,-5 7-1 16,-4 0 1-16,3 1-1 16,0-1 0-16,0 2-3 15,2 1 1-15,0 1-1 16,1 2 2-16,-10 13-2 16,27-20 0-16,-12 13-1 15,1 3 0-15,1-1 0 16,-1 4 1-16,0 2-1 0,-3 4 1 15,-13-5 1-15,20 15 0 16,-10 0 1 0,-1 1-2-16,-1 4 1 15,1 2 0-15,2 1 0 0,2 1 0 16,3-1-2-16,2-1 2 16,0-3-1-16,6-4 0 15,-1-2 1-15,4-7-1 16,3-6-1-16,3-7-1 15,4-9-1-15,-1-7 1 16,-2-9 0-16,-1-5 1 16,-1-12-6-16,-3-8-20 15,-9-16-61-15,-4-9-4 16,-7 1-3-16,-6-3 86 16</inkml:trace>
  <inkml:trace contextRef="#ctx0" brushRef="#br3" timeOffset="864390.4915">17936 8031 1 0,'0'0'34'15,"-3"13"56"-15,3-13-6 0,0 0-60 16,0 0-19-16,0 0-19 16,-7 16-32-16,6-2-35 15,-1 6-5-15,-2-4 76 16</inkml:trace>
  <inkml:trace contextRef="#ctx0" brushRef="#br3" timeOffset="866348.1288">14446 8752 1 0,'0'0'6'16,"0"0"72"-16,6-14-15 15,-6 14-40-15,0 0-12 16,13-7 0-16,-13 7-6 15,0 0 2-15,7 17-6 0,-7-17 4 16,-6 14-2-16,6-14 0 16,-9 16 4-16,9-16 5 15,0 0-4 1,0 0-5-16,-15 8 6 0,15-8-8 16,0 0 6-16,0 0-2 15,0-13 0-15,0 13-7 16,0 0 4-16,0 0 5 15,0 0-7-15,-13 4 6 16,13-4-8-16,0 0 6 16,-18 16-5-16,18-16 3 15,0 0-5-15,-14 8 0 16,14-8-1-16,0 0 1 0,1 15 2 16,-1-15-1-16,10 13 1 15,-10-13 2 1,12 13 3-16,-12-13-1 15,0 0 2-15,13 10-2 0,-13-10 0 16,0 0-1-16,0 0 0 16,13-25 0-16,-10 10-2 15,-2-3-3-15,2-2 0 16,-1 1-1-16,-2 2 1 16,0 0 1-16,0 17 0 15,-3-19 0-15,3 19 1 16,0 0 3-16,0 0-3 0,-15 4 0 15,15-4-4-15,-8 15-8 16,8-15-5 0,-5 20-11-16,10-4-28 15,-5-16-29-15,10 18 17 0,-10-18 69 16</inkml:trace>
  <inkml:trace contextRef="#ctx0" brushRef="#br4" timeOffset="879335.2491">10285 6454 1 0,'0'0'4'0,"-9"-13"71"16,9 13-28-1,0 0-41-15,0 0 0 16,0 0-5-16,0 0 0 16,0 0 2-16,1 17-4 0,7-2 0 15,-3 3 0-15,6 4 1 16,-4 3-1-16,1 2-2 16,0 3 0-16,-1 8 1 15,0 4 1-15,0 7 3 16,-1 4-3-16,0 3 3 15,-3 5 0-15,1 2-2 16,-3-1 4-16,1 2 3 16,-1-5-4-16,-1-4 3 15,0-2-3-15,2-2 3 16,-1-2-5-16,2 4 6 16,-1 4-8-16,-1 0-1 15,-1 2 0-15,-1 8 0 0,-1-1 0 16,-1 5 2-16,0 2-3 15,0-3 4-15,1 2 2 16,0-9 1-16,2 4 0 16,-3-1-2-16,2 0 3 15,-1 1-4-15,1-1 5 16,-2 1-5-16,2-4-1 16,-2 5 1-16,-2-5 1 15,4-2 0-15,-2-6 1 16,2-6 0-16,-1-3 0 15,1-6 0-15,1-2 0 16,0-5-1-16,0-4-1 0,0-2 1 16,1 1-1-16,2-2-1 15,-2 0 2-15,4 1-2 16,-1 1 1-16,0-2-2 16,2 2 1-16,0-2 0 15,-2-1-2-15,2-2 0 16,1-3-1-16,-1-1 1 15,0-5 0-15,0 2 1 16,-6-16-1-16,13 22 1 16,-13-22 1-16,11 19 2 15,-11-19 1-15,13 16 0 16,-13-16-1-16,15 12 1 16,-15-12 0-16,15 15-2 0,-15-15 1 15,26 13-1-15,-7-6 0 16,0 0-1-16,1 1 1 15,5-3-2-15,1 1 1 16,0 1 0-16,2-2 0 16,0 2 0-16,2-1-1 15,3 2 4-15,2-3-2 16,5 2 2-16,4-3-4 16,3 2 5-16,4-3-6 15,1 0 4-15,3-2-3 16,-2-4 0-16,2 3-1 15,0-1 2-15,-2-1-1 16,-1-1 0-16,-2 1 2 0,2-1-1 16,2 0 1-16,5 0-1 15,3 0 0 1,1 3-2-16,5-3 6 0,4-1-6 16,-1 1 1-16,3-3 1 15,-2 0 0-15,-6 1-2 16,-1-1 3-16,-4-1-3 15,-1 1 0-15,5 2 3 16,0-1-1-16,2 2-2 16,-2 2 2-16,2-1-1 15,0 2 0-15,2 0 3 16,-3 0-2-16,-5 3 0 0,0-3 1 16,-2 0-1-16,-2-1 0 15,5-2 1 1,3 0-1-16,0-1-3 15,2-2 3-15,2 0-2 0,0 2 0 16,0 0 0-16,1 1 1 16,-4 3 0-16,0 0 2 15,-2 1 1-15,-3 2-3 16,5 1 2-16,3-1-1 16,2 2 1-16,1-4-1 15,2 2 1-15,-2-2-3 16,6-1 0-16,1 2 2 0,-5-1 1 15,-2 2-3 1,0 0 3-16,1 1-2 16,7 2 2-16,-1 3-4 15,2-2 5-15,1 0-5 0,3 0 4 16,2-1-2-16,-3-1 1 16,-1-4 0-16,-5-1 0 15,-1-1 3-15,1-2-2 16,1-3 0-16,-1 2 0 15,0-4 0-15,5 3-4 16,1 0 4-16,6 2-3 16,2 2 2-16,5-1 2 15,1 1-1-15,4 2 1 16,2-1 0-16,0 0-2 16,3-2 1-16,-3-1-1 15,1-3 1-15,0 0-3 16,1-1 3-16,2-2-6 0,3 1 5 15,-3-3 1-15,2 3 0 16,2 1 0-16,-3 1-2 16,-4-1 2-16,-3 2 0 15,-8 2 2-15,-6 1-1 16,0-1 0-16,-3-2-1 16,-4 1 2-16,-2 0 0 15,-4-2-1-15,2-1 1 16,1-3-2-16,1 4 1 15,-4-3 1-15,-3 3 0 16,0 1 0-16,-4 0 0 16,-1 2-1-16,-5 1 1 0,-7 2 2 15,-5 0-1-15,-5-2 1 16,-5 2 0-16,-8-1 1 16,-2 1 0-16,-10 0 0 15,-1 1 0-15,-6-1-1 16,-13 0 0-16,17 3-1 15,-17-3-3-15,0 0-11 16,0 0-34-16,13 0-41 16,-13 0-5-16,-24-7 5 15</inkml:trace>
  <inkml:trace contextRef="#ctx0" brushRef="#br4" timeOffset="882418.8714">10466 6478 1 0,'0'0'34'16,"-13"-2"47"-1,13 2-50-15,0 0-19 16,0 0-8-16,0 0 1 15,0 0-7-15,25-9 2 0,-6 9-4 16,2 0 1-16,7 1 2 16,4-2-2-16,4 1 2 15,3 0-1-15,2 1 2 16,6 2-3-16,2-1 1 16,5 2 0-16,4-1 4 15,3 3-4-15,-1-1 3 16,5 1-3-16,0-1 1 15,0-3 0-15,0 0 2 0,-1-1-2 16,1-1-2 0,2-1 2-16,7-2 1 15,0 0-1-15,3 3-1 0,1 2 2 16,-1 0-2-16,2 3 2 16,2 0 0-16,-5 1-3 15,1-1-5-15,4 0 0 16,0-3 2-16,4-2-3 15,-2-3 1-15,1 0 0 16,-3-4 0-16,1 2 4 16,-3 0 4-16,-5 0 2 15,-3 3-1-15,-1-1 1 16,1 3 0-16,1 0 0 16,3 0-1-16,-1 0 0 15,-1-2 1-15,1 1-2 16,-3-1 2-16,-1-1 1 0,-2-1-1 15,-6 1 0-15,-1 0 1 16,-3 3-1-16,2 0-2 16,2 2 3-16,3 1-3 15,0 0-1-15,1 1-1 16,2 2 0-16,0-1 0 16,4 0 2-16,-1 0-1 15,-3 0 1-15,-2 1-1 16,2 1 0-16,3 0 2 0,4 0 0 15,3 2-1 1,-2-2-2-16,2 2 2 16,4-1-2-16,2 1 1 15,-5 0 1-15,1-1-2 0,0 0 2 16,1-1-1-16,3 0 3 16,1-1-1-16,-3 1-1 15,1-3-1-15,3 1 2 16,-1-1-1-16,-4-1 0 15,-3 1-1-15,-4 1-1 16,-1-1-1-16,2 2 1 16,3-1 2-16,-3 0-3 15,0 1 1-15,3 1 0 16,1-2 2-16,-4 0 0 16,0-1-1-16,-5-1 2 15,-3 1-3-15,1 2 2 0,2-3 2 16,-4 0 0-16,-3 1-2 15,4 2-1-15,-4-2 2 16,4 2-2-16,-2-2 2 16,-3 1-2-16,0 1 0 15,-3-1-1-15,3 1 2 16,1-2 0-16,2 1 2 16,-1-1-1-16,-2-1 1 15,1-3 1-15,-2 1 1 16,-1-1 0-16,-2-1-1 15,0-2 0-15,-3 2-1 16,-3-4 2-16,-2 2-1 0,-4 1-2 16,2-1 1-16,-3 0 0 15,-2 0 0-15,-3 1 1 16,-2 0 2-16,2-1 0 16,-1 1 2-1,0-1-1-15,-1 2 0 0,-2-1 1 16,-2 1-1-16,0-2-1 15,-3 3 0-15,-3 0-2 16,-1 0-1-16,-4 0 0 16,0 0 1-16,-1 0-1 15,-2 2 0-15,-1-1-1 16,0-1 1-16,-3 1-1 16,-1 2 1-16,3-1-2 0,-4 1 2 15,2 0-2-15,0-1 0 16,-3 1 1-16,0 2 0 15,-13-5 0-15,23 8 1 16,-23-8 0-16,19 8-2 16,-19-8 3-16,14 7-3 15,-14-7 1-15,17 7 0 16,-17-7 0-16,19 4-1 16,-19-4 0-16,19 5 1 15,-19-5-1-15,20 4 2 16,-20-4 0-16,20 6 0 15,-20-6-1-15,21 10 1 0,-21-10 0 16,15 11 0-16,-15-11 0 16,15 13 0-1,-15-13 0-15,11 16-1 16,-11-16 1-16,12 16-1 0,-12-16-1 16,10 22 1-16,-7-6-1 15,1 1 6-15,1-1-6 16,-1 5 6-16,0 2-6 15,-1 3 7-15,0 0-7 16,0 2 6-16,3-2-2 16,-5 1-5-16,3 2 4 15,-2 1-3-15,2 4 2 16,1 0-4-16,-1 7 5 0,2 0-4 16,-1 7 0-16,3 5 0 15,0 8 0-15,1 1-1 16,0 4 2-1,-1 1-1-15,1 5 4 0,-2-1-2 16,-1-2 3-16,1-3-1 16,-4-5 2-16,1 0-1 15,-1-5 0-15,0 0 1 16,-1-7-3-16,-1-3 0 16,0-1-2-16,1-2 1 15,-2-2 0-15,0-4 0 16,0-1 1-16,-2-1-3 15,2 2 5-15,-1-3-1 16,0-1 3-16,-1-1-3 16,2-4 2-16,-1 0-1 15,1-4-1-15,0-1 3 0,-2-7-6 16,4 2 2-16,-2-5-2 16,1 0 1-16,-1-13 0 15,6 26 0-15,-3-13 0 16,3 1 0-16,-6-14 0 15,13 26-1-15,-6-13 0 16,0 0 0-16,-7-13 0 16,13 22 1-16,-13-22 0 15,9 18-1-15,-9-18 0 0,8 19 1 16,-8-19 1 0,10 20-2-16,-10-20 0 15,12 23 0-15,-12-23 0 16,16 22 1-16,-16-22-2 0,16 20 1 15,-16-20-1-15,14 19 2 16,-14-19 0-16,13 13 0 16,-13-13 1-16,9 13-2 15,-9-13 2-15,0 0 0 16,8 16 2-16,-8-16-3 16,9 14 0-16,-9-14 1 15,10 19-2-15,-10-19 2 16,12 20-2-16,-12-20 1 15,10 16-2-15,-10-16 3 16,0 0-1-16,8 14 0 16,-8-14 0-16,0 0-1 15,0 0 1-15,0 0-1 0,0 0 2 16,0 0-2-16,0 0 0 16,0 0 0-16,0 0 2 15,0 0-2-15,0 0 0 16,0 0 0-16,0 0-2 15,0 0 1-15,0 0-1 16,-17 15 2-16,17-15-3 16,-17 1 2-16,4 2 0 15,-3 2-1-15,-6 2 1 16,-1 1-1-16,-3 3 1 16,-1-3-2-16,-2 5 1 15,0-4-5-15,0 1-12 0,-2-10-46 16,-3 3-24-16,0-5-4 15,-5-3 25-15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9-21T01:48:49.13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  <inkml:brush xml:id="br2">
      <inkml:brushProperty name="width" value="0.05292" units="cm"/>
      <inkml:brushProperty name="height" value="0.05292" units="cm"/>
      <inkml:brushProperty name="color" value="#00B050"/>
    </inkml:brush>
    <inkml:brush xml:id="br3">
      <inkml:brushProperty name="width" value="0.05292" units="cm"/>
      <inkml:brushProperty name="height" value="0.05292" units="cm"/>
      <inkml:brushProperty name="color" value="#FFC000"/>
    </inkml:brush>
    <inkml:brush xml:id="br4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15229 1329 7 0,'0'0'68'0,"0"0"9"0,15-62-39 15,-15 62-30-15,0 0-3 16,0 0 5-16,4-65-8 15,-4 65 5-15,0 0-4 16,0 0-2-16,0 0 17 16,0 0-4-16,0 0-4 15,0 0-1-15,0 0 3 16,0 0-1-16,0 0 3 16,-58-36-2-16,58 36-13 0,0 0-6 15,0 0 8-15,0 0-5 16,0 0 4-1,0 0-4-15,-14 68 0 16,14-68-4-16,-2 62 7 0,1-15 4 16,0 10-5-16,-1 12 4 15,1 0 0-15,1 12 2 16,0 0-3-16,0 8 3 16,0-7-1-16,1 2 0 15,2-7 3-15,1-2-2 16,1-3-5-16,0-6 5 15,3-7-4-15,-1-2 3 16,0-8-3-16,0-5 3 0,-1 1-4 16,0-6 3-1,0-10 1-15,-3 1 1 16,-1-2 0-16,1-7-1 0,-1 1 0 16,-2-8-1-16,0-14-1 15,1 15 1-15,-1-15-4 16,0 0-6-16,0 0-2 15,0 0-9-15,0 0-9 16,16-2-11-16,-12-11-14 16,15-1-27-16,-6-11-2 15,7-4 44-15</inkml:trace>
  <inkml:trace contextRef="#ctx0" brushRef="#br0" timeOffset="599.6722">15615 1948 1 0,'14'-41'35'16,"-4"1"24"-16,0 5-28 15,-3 4-8-15,1-1 1 16,-4 15-2-16,-4 1-2 16,0 1-3-16,-4-2-3 15,4 17-9-15,0 0-8 16,0 0-2-16,-13-4-3 15,13 4-1-15,0 0 3 16,0 0 7-16,0 0 3 16,0 0 8-16,-12-15 1 15,12 15 1-15,0 0 1 0,0 0 2 16,0 0-3-16,0 0-5 16,0 0-2-16,0 0-3 15,0 0 1-15,0 0-1 16,0 0-1-16,0 0-2 15,0 0 0-15,0 0 1 16,0 0-1-16,-10 20 1 16,9-7 0-16,-2 12 1 15,1 7-1-15,-1 2 2 16,2-2 0-16,-1 13-3 16,4-2 1-16,-1 3 2 15,2 9-2-15,2-7 0 16,0-2-1-16,1 6 2 0,1-5-2 15,1-5-1-15,0-4 4 16,-1 4-5-16,2-11 4 16,-2 3-3-16,-1-4 1 15,1-4-3-15,-2-5 2 16,-1-5 0-16,-1 0 0 16,-3-16 0-16,4 18-1 15,-4-18-2-15,0 0-6 16,0 0-7-16,0 0-10 15,0 0-16-15,3 13-29 16,-3-13-16-16,-6-22 1 16,-1 3 43-16</inkml:trace>
  <inkml:trace contextRef="#ctx0" brushRef="#br0" timeOffset="1419.2511">15527 2410 46 0,'-26'-8'79'0,"1"8"-1"15,2-5-18-15,0-4-41 16,3 0-5-16,-1 3-4 16,4-1-3-16,0-1-2 15,4 6-2-15,13 2-1 16,-16-13 0-16,16 13 0 16,0 0 3-16,0 0-2 15,0 0-1-15,0 0 6 0,-4-16-4 16,4 16 1-16,0 0-2 15,13 0 3-15,-13 0-5 16,26-3 3-16,-9 6-4 16,3 0-3-16,3 3 2 15,3 1-2-15,3-2 2 16,1-3-3-16,-1 9 2 16,3-7-1-16,4 0 5 15,3 0-2-15,3-1 2 16,1-6 0-16,-1 5-1 15,3-5 2-15,-2-3-1 16,0-1 1-16,-4 3-3 0,-3-5 1 16,-5-4 1-16,-4 6 3 15,-2-3-3-15,-7 3 4 16,-3-2-4 0,-15 9 4-16,18-19-3 0,-18 19 2 15,6-14-2-15,-6 14 0 16,-6-15 2-16,6 15-4 15,-14-13 1-15,14 13 0 16,-22-5 0-16,22 5 0 16,-21-5 0-16,21 5-2 15,-22 2 0-15,22-2 1 16,-19 0 0-16,19 0 1 16,-16 7 1-16,16-7-4 0,-10 14-1 15,10-14 3 1,-4 19-3-16,4-5 3 15,3 1 0-15,3-1-6 16,1 5 3-16,0 1 2 0,2-4 0 16,-1 0-3-16,3 0 2 15,-1-3-1-15,-2 3 1 16,1-3 0-16,-9-13 2 16,19 19-2-16,-19-19 3 15,17 10-2-15,-17-10 1 16,22 7-2-16,-9-6 0 15,3-1-3-15,1-1 0 16,3-4-1-16,2 0-1 0,1-2-1 16,1-1-1-1,2-3-2-15,-3-4-2 16,-1 2-6-16,3 0-10 0,-8-5-11 16,2 7-31-16,-4-7-12 15,0-1-1-15,-6-3 49 16</inkml:trace>
  <inkml:trace contextRef="#ctx0" brushRef="#br0" timeOffset="1950.4774">15990 1984 22 0,'-16'9'85'0,"1"-1"-3"16,15-8-2-16,-23 7-42 15,23-7-32-15,-8-14 2 16,8 14 1-16,-2-13-3 15,2 13-1-15,3-16-1 16,0-3-1-16,1 6-1 16,-4 13 0-16,13-23-4 15,-5 7 1-15,0-4 2 0,1 3-1 16,1-3 0-16,-1 5-1 16,-1-6 0-16,-1 2-1 15,1 2 2 1,-1 4 0-16,-3 0 3 0,-4 13-3 15,0 0 5-15,13-12 0 16,-13 12-2-16,10 15-2 16,-10-15 0-16,15 25 1 15,-5-1-5-15,-10-24 4 16,19 28-5-16,-9-15-2 16,0 5 0-16,-4-1-2 15,5-3-8-15,-11-14-9 16,17 21-14-16,-9-8-22 0,3 3-19 15,1 4 1-15,1 3 40 16</inkml:trace>
  <inkml:trace contextRef="#ctx0" brushRef="#br0" timeOffset="2260.9815">16234 2780 76 0,'-2'15'99'15,"2"-15"-7"-15,0 0-1 16,0 0-80-16,-9 14-7 16,9-14-13-16,0 0-21 15,-5 15-25-15,5-15-32 16,-16 29-6-16,4-15 1 16</inkml:trace>
  <inkml:trace contextRef="#ctx0" brushRef="#br0" timeOffset="6102.4241">17027 2285 17 0,'-9'-14'85'15,"1"-9"-7"-15,-1 1 3 16,3-4-65-16,2-3-10 15,1-2-3-15,0-2-3 16,3-4-2-16,0 3-2 16,2 2 3-16,-1 12-2 15,1 3 3-15,-2 17 2 16,1-15 0-16,-1 15 2 16,3 13 2-16,0 12 0 15,0 8 0-15,1 0 0 16,2 9-3-16,0 4 1 15,1 9-1-15,0 1-5 0,0 5 2 16,0-1 0-16,-1 5-1 16,1 9-3-16,-1 1 3 15,1 7-3-15,-1 0-2 16,0-1 9-16,0 4-6 16,1-2-1-16,0-8 1 15,-1-9 1-15,0-7-3 16,-2-10 4-16,-1-7 3 15,0-4-6-15,-2-15 4 16,-1-3 0-16,0-20 0 16,-3 16 0-16,3-16 0 15,-8-18-3-15,2-2 1 0,-4-19-2 16,-2-11 1-16,-1-14 0 16,-1-9 1-16,-1-17 0 15,1-2 6-15,2-6-2 16,2 3 3-16,5 8 0 15,2 0 4-15,4 11-1 16,3 4-2-16,7 15 4 16,0 7-8-16,6 5 2 15,2 5-4-15,4 8 3 16,3 8-5-16,0 3 2 16,2 11-2-16,-2 2-1 15,0 6 2-15,-5 7 4 16,-1 2-2-16,-4 4-1 0,-4 4 3 15,-5 5-2-15,-4 2 3 16,-5 1-5-16,-6-3 3 16,-2-1-3-16,-8 1 5 15,1-3-3-15,-5-1 2 16,2-6-2-16,0-4 2 16,1-2 3-16,3-8-1 15,2 2 3-15,14 2-7 16,-14-14 2-16,14 14-3 15,0-13-2-15,0 13 0 16,13-16 2-16,0 13-1 16,2 2-2-16,4 1 2 0,6-5 1 15,2 3-2-15,3-7 7 16,4 6-5-16,2-4 1 16,0 0-2-1,1-9 1-15,2-4-1 0,-1-5 0 16,-1-10-1-16,-2 1-1 15,-3-10 0-15,-4-9-2 16,-3-8 3-16,-3 4-2 16,-8-5 2-16,-5-2 2 15,-5 1 2-15,-4 14-1 16,-6-5 3-16,-1 12 0 16,-3 18 0-16,-2-5 1 15,12 29-2-15,-23-16-2 0,23 16 0 16,-23-7 0-16,13 20-3 15,0 7 1 1,1-3-1-16,-1 14 0 16,0 1 2-16,2 11 1 0,0 17-2 15,1 4 2-15,3 1 1 16,-1 3 0-16,4-3 1 16,1 4 1-16,3-7 0 15,1-7-1-15,3-8 2 16,1-8 0-16,0-4-2 15,4-2-3-15,-1-7 2 16,2-12-4-16,0-1 3 0,2-7-4 16,-1-1 2-1,2-11-3-15,-1-7 4 0,0-3-1 16,0-4 1 0,-1-2 4-16,2-4-5 0,-1 3 3 15,-2-4 0-15,-2 9 2 16,1 2-4-16,-4 1 3 15,-8 15-6-15,18-16 5 16,-18 16-1-16,0 0 2 16,15 11-5-16,-15-11 2 15,11 16 1-15,-7 0 1 16,2 7 0-16,1-6-7 16,0 8 4-16,2-5-5 15,-1-1 8-15,1-2-7 16,1 2 4-16,0-6-4 15,-10-13 5-15,20 19-1 16,-20-19 2-16,21 8-1 0,-21-8 0 16,21-5 3-16,-21 5-3 15,21-16 1-15,-13 0 1 16,1 1 5-16,-2-5-6 16,-1-1 5-16,-2 0-6 15,0 4 5-15,-1-6-3 16,0 9 3-16,-1-2-4 15,1 1-2-15,-3 15 1 0,2-17 0 16,-2 17 2 0,0 0-4-16,0 0 0 15,0 0 0-15,0 0 2 16,0 0 0-16,2 16-2 0,-2-16 1 16,3 27-2-16,-2-12 0 15,-1-15 4-15,5 27 1 16,-3-11-3-16,3-2-4 15,-2 4 6-15,1-1-5 16,-4-17 4-16,13 25 1 16,-13-25-2-16,16 21-4 15,-16-21 4-15,21 15 0 16,-8-17 1-16,0 1 0 16,0-4 0-16,0 1 0 15,0-5 0-15,0-2 1 16,-1-8 0-16,-1 3 1 15,1 0-1-15,0-1 4 0,-2-3-5 16,0-2 3-16,0 6-4 16,-1 0 4-16,-2 3-3 15,-7 13 2-15,11-17-2 16,-11 17-2-16,0 0 2 16,0 0 1-16,0 0-1 15,0 0-1-15,0 0 2 16,6 17-1-16,-6-17-1 15,3 16 1-15,-3-16 0 16,7 21-1-16,-7-21 1 16,12 21-1-16,-5-6-1 15,2-1-3-15,-1 3 4 0,1-4-4 16,2 0 4-16,-11-13-5 16,24 16 5-16,-11-9-5 15,2-7 5-15,3-10-1 16,0-3 1-16,1-1 3 15,0-5-4-15,-2 2 6 16,2-5-4-16,-2-4 4 16,-4 3-3-16,-1 6 4 15,-5 4-3-15,-7 13 2 16,10-19-2-16,-10 19 4 16,0 0-2-16,0 0 0 15,0 0-1-15,0 0 0 16,0 0-1-16,0 0-3 0,0 0 1 15,0 0-1-15,-1 14 0 16,1-14 0-16,0 0-2 16,0 0 1-16,10 19 0 15,-10-19 2-15,11 18-2 16,-11-18 0-16,15 13 1 16,-15-13 0-16,17 17 1 15,-17-17 0-15,16 13 0 16,-16-13-2-16,0 0 3 15,0 0-1-15,0 0 1 16,0 0 1-16,0 0 1 16,1-16-2-16,-8 3 0 0,1-4 2 15,1-8-1-15,-3 5-1 16,4-3-2-16,3-2 0 16,1-1-1-1,5 10 1-15,3 2-1 0,2 0-2 16,-10 14 1-16,26-5-1 15,-10 11 2-15,1 3 0 16,-1 11 0-16,0-4 0 16,0 8 2-16,-1 2 1 15,0 2-1-15,-2-5-2 16,-4 1 2-16,-2 1-2 16,-2-6 3-16,0-5-1 15,-5-14 1-15,1 20-3 0,-1-20 5 16,0 0-2-16,0 0 1 15,0 0 2-15,0 0-4 16,0 0 0 0,0 0 1-16,6-20 2 0,-2 6-2 15,-4 14 3-15,10-18-6 16,-4 2 1-16,-6 16-1 16,13-13 4-16,-13 13-4 15,16 0 1-15,-16 0-1 16,23 11 0-16,-7-6 1 15,1 7 1-15,4-1-1 16,2 4-5-16,3-5 6 0,1 3-4 16,2-6 3-1,0-3 0-15,1-2 0 16,-1 1-1-16,1-12-1 16,-4 0 6-16,-1-2-3 0,-5-8 2 15,-3 5-1-15,-4-4 0 16,-6 5 4-16,-2-2-1 15,-5 15 3-15,-6-21-2 16,6 21-2-16,-16-13 0 16,16 13-2-16,-22-5 1 15,22 5-2-15,-21-2-1 16,21 2-3-16,-17 9 3 16,17-9-1-16,-11 21 1 0,9-8-1 15,0 11 0 1,2 3 1-16,2 3-5 15,2 8 5-15,2 1-6 0,1 10 5 16,1 3-3-16,3 11 1 16,0 1-2-16,2 4 3 15,-3 5 5-15,2-1-6 16,-2 8 8-16,0-4-7 16,-3-1-1-16,-1-4 0 15,-2-6 1-15,-2-6 1 16,-1-9-5-16,-4-6 6 15,0-10-6-15,-4-9 9 0,-1-6 1 16,-5-12 0 0,-2-4 0-16,-4-8-2 15,-1-5 1-15,-4-4 1 16,-2-5-1-16,1-4 0 0,1-4-2 16,2-1-1-16,3-1 0 15,6 0 1-15,7-5-4 16,8-4 2-16,7 2 0 15,8 2 1-15,7-4 1 16,7 1 3-16,5-2-2 16,7 0 1-16,5 5 1 15,2 3 2-15,2 2-4 16,1 4-2-16,-1 2-1 16,-4 7 0-16,-2 5 0 15,-7 4-1-15,-6 1 1 16,-5 6-7-16,-7-3-2 15,-2 2-11-15,-19 1-16 0,17-9-45 16,-19-4-4-16,-6-2 3 16,-6-6 84-16</inkml:trace>
  <inkml:trace contextRef="#ctx0" brushRef="#br0" timeOffset="6519.3684">18621 1281 30 0,'0'0'90'0,"-76"-34"1"16,76 34-5-16,0 0-61 15,0 0-18-15,0 0 5 16,-63-35-8-16,63 35-2 16,0 0-4-16,0 0-1 15,0 0 1-15,0 0-3 16,0 0 1-16,0 0-7 0,0 0 8 15,40 63 0-15,-29-28 2 16,0 16 0 0,-1 3-5-16,-6 11-3 0,-1 3-14 15,-7 1-13-15,-1 8-41 16,-9-12 0-16,-4 0-1 16,-7-19 73-16</inkml:trace>
  <inkml:trace contextRef="#ctx0" brushRef="#br0" timeOffset="6735.4418">18228 1892 69 0,'-36'-28'84'0,"1"1"5"16,6-5-3-16,4 0-64 0,4 1-12 15,4 0-6-15,6-3-3 16,6-4-3-16,5 5-3 16,8-3 1-16,-8 36 2 15,34-56 0-15,-13 51-2 16,5 7 0-16,-3 25-4 15,0 28-10-15,-10 10-23 16,-4 27-41-16,-16 16-3 16,-9 5-2-16,-9-15 67 15</inkml:trace>
  <inkml:trace contextRef="#ctx0" brushRef="#br0" timeOffset="9386.9004">19647 1433 1 0,'-4'-90'26'15,"4"90"43"-15,4-78-15 16,-4 78-35-16,9-79-13 15,-9 79 16-15,7-63-11 16,-7 63 12-16,0 0-12 16,0 0 10-16,10-67-8 15,-10 67-1-15,0 0 4 16,0 0-8-16,0 0-3 16,0 0 0-16,0 0 5 15,0 0-9-15,0 0 9 16,0 0-12-16,29 91 4 0,-29-17-6 15,2 18 10-15,-1 5-13 16,2 8 8-16,3 8-3 16,-2 2 3-16,3-4 1 15,3-20-2-15,-1-9 1 16,4-18 3-16,-1-9-1 16,2-12 1-16,0-11-2 15,2-9-1-15,0-9 0 16,1-8 1-16,1-10 1 15,-1-5-3-15,-1-7 0 16,1-7-1-16,-2-5 2 16,1-5-2-16,-2 0 4 0,-1 1-3 15,0-2 1-15,1-1-1 16,-1 5 2-16,0 5 0 16,2 8-4-1,-1 1 4-15,1 7-4 0,1 5 3 16,-2 13-1-16,2 7 0 15,-2 4 0-15,-1 3 1 16,3 3-1-16,-3 6 0 16,2-1 0-16,-1-3-1 15,-1-4 1-15,0 2 0 16,-2-6 0-16,2 2 1 16,-4-6-1-16,4-6 0 15,-13-10 1-15,22 15 0 0,-22-15-2 16,26-12 1-1,-12-1-1-15,2-7 1 0,1-2 1 16,-1-1-1 0,-1-1 1-16,-1-1-2 0,-2 8 1 15,-1 1 0-15,-2 3 1 16,-9 13-2-16,17-10 1 16,-17 10-1-16,15 16-1 15,-7-2 1-15,-1 6 1 16,1 3 0-16,0 3 0 15,-1-1 1-15,2 1-1 16,0-5 0-16,-1 0 1 0,1-4-2 16,-9-17 2-16,20 22-1 15,-20-22-1 1,21 10 0-16,-8-12 0 16,-1-4-2-16,3 1 5 0,-1-5-3 15,1-5-1-15,-1-4 0 16,1 2 3-16,-2 1-1 15,-2-3 0-15,-1 5 1 16,-1 0-4-16,0 1 5 16,-9 13-1-16,13-16 0 15,-13 16-2-15,13-12-2 16,-13 12 2-16,0 0 1 16,15 5 0-16,-15-5-1 0,0 0 2 15,15 13-1-15,-15-13 1 16,6 21 2-1,-6-21-1-15,7 20 0 16,-6-5 0-16,4-1-1 0,-1 5 0 16,2-3-1-16,-1 1 0 15,4-2 1-15,1 5-2 16,2-3 0-16,-1-1 1 16,2-7-4-16,0 1 6 15,2-4-5-15,1-4 5 16,-1-6-7-16,3-9 8 15,3 0-1-15,3-11 0 0,0-7 2 16,1-5-5 0,-1-7 2-16,1-16-4 15,-4-8 2-15,-1-11-3 16,-2-23 0-16,-5-5-1 0,-3 3 1 16,-3-5 0-16,-3 11 8 15,-2 15 2-15,-4 10-2 16,0 11 1-16,2 61 3 15,0 0 0-15,-19-63-8 16,19 63 11-16,0 0-13 16,0 0 1-16,0 0-2 15,0 0-3-15,0 0-2 16,0 0-1-16,-58 94 10 16,55-29-13-16,-1 15 7 15,2 6 0-15,4 15 4 16,1 1 3-16,1 0-2 15,3 4 3-15,3-23-2 0,3-19 2 16,2-9 2-16,2-6-3 16,0-23 2-16,4-3-3 15,0-12 2-15,2-9-1 16,2-8 1-16,1-10-3 16,0-5 1-16,0-8 0 15,-2-3-1-15,-2-3 2 16,-2 8-1-16,-5 0 2 15,-2 6-1-15,-13 21-2 16,13-11 2-16,-13 11-2 16,10 17 1-16,-3 3-2 15,0 2 1-15,3 7-2 0,0-2 1 16,5 5 1-16,-1-3-2 16,3 3 2-16,1-6-4 15,2-6 4-15,0-7-3 16,3-8-2-16,2-6-3 15,2-8-5-15,-2-8-3 16,4-12-5-16,-6-1-2 16,0-8-10-16,-10-2-16 15,-2-3-35-15,-15-2 1 16,-8 6 50-16</inkml:trace>
  <inkml:trace contextRef="#ctx0" brushRef="#br0" timeOffset="9586.2145">20385 1711 84 0,'-41'-7'88'0,"12"-2"-12"16,9-14-29-16,17-1-130 15,0 2-2-15,9 3-5 16,3-4 54-16</inkml:trace>
  <inkml:trace contextRef="#ctx0" brushRef="#br0" timeOffset="9751.2352">20623 1136 119 0,'0'0'93'16,"0"0"-10"-16,-10-64-36 16,10 64-84-16,0 0-20 15,72 9-28-15,-72-9-3 16,70 11 14-16</inkml:trace>
  <inkml:trace contextRef="#ctx0" brushRef="#br0" timeOffset="10136.9943">19595 1441 105 0,'0'0'102'0,"0"0"-2"0,-37-39-14 15,37 39-92-15,0 0-3 16,0 0-2-16,0 0-3 15,0 0 2-15,0 0 2 16,0 0 0-16,72-31 4 16,-72 31-5-16,71-23-11 15,-71 23-44-15,118-42-15 16,-43 20-5-16,9 16 38 16</inkml:trace>
  <inkml:trace contextRef="#ctx0" brushRef="#br0" timeOffset="12655.0674">22345 1242 1 0,'0'0'61'16,"-7"-83"20"-16,7 83-9 16,0 0-45-16,-34-70-6 15,34 70-10-15,0 0 4 0,-44-72-2 16,44 72-6-16,0 0-4 16,0 0 1-16,0 0 1 15,-60-19-4-15,60 19-2 16,0 0-1-16,0 0 1 15,0 0 1-15,-19 65 3 16,19-65-8-16,4 68 4 16,1-13-2-16,2 20 5 15,2 13-5-15,2 9 3 16,2 8-1-16,3 2 3 16,1-2-1-16,3-4 2 15,1-11-2-15,0-28 2 16,1-15-2-16,0-16 1 0,-1-16 0 15,2-10-1-15,0-18 0 16,0-15-1-16,-2-8 3 16,-1-1-1-16,-3-9-1 15,-2-1-2-15,-2 1 0 16,-5-3 0-16,1 7 3 16,-5 16-1-16,1 6-1 15,-3 6 0-15,-2 14 1 16,0 0 0-16,0 0-1 15,16 7 2-15,-10 12-1 16,0-2 0-16,0 5 0 16,1-6-1-16,0 10 1 0,0-3 1 15,2 7-1-15,0-7-2 16,1-1 2-16,3 2-2 16,1-8 1-16,1 6 0 15,3-6 1-15,1-6-2 16,1-7 1-16,3-2-2 15,-1-10 1-15,1-7-1 16,-1 1 0-16,-1-13-1 16,2 4 3-16,-2-1-2 15,-1-5 2-15,-3 4 1 16,-1 6-1-16,-3 5 1 16,-1-2-1-16,-12 17 2 0,20-23-2 15,-20 23 0-15,0 0-2 16,17 0 2-1,-17 0 0-15,0 0 0 16,13 24 2-16,-9-2-2 16,1 4 0-16,2-7 1 0,0 1 0 15,2 6 0-15,-1-2 0 16,4 4 0-16,2-9-1 16,1-4 3-16,2-6-3 15,2-3 0-15,0-8 0 16,2-3 0-16,1-8 1 15,-2-5 0-15,0-6-2 16,1-6-2-16,-6 6 3 16,0-1 1-16,-4 0 2 0,-2 8-2 15,-5-1 0 1,1 4-2-16,-5 14 1 16,0 0 2-16,0 0-1 0,3 17 0 15,-2-4-3-15,2 2 1 16,3 1 1-16,1 8 0 15,4-5 0-15,4-2-1 16,4-1 0-16,2-7-1 16,2-1 2-16,2-9-3 15,2 1 1-15,1-9 1 16,-1-7 2-16,1-8-5 16,-5 1 4-16,-2 4-1 0,-1-7 2 15,-4-10-2 1,-3 4 2-16,-3-5 0 15,-4 16 2-15,-3 4 0 16,-3 17-1-16,-1-27 0 0,1 27-2 16,0 0 2-16,0 0-2 15,-15 31-1-15,11-16-3 16,-2 9 4-16,3 4-2 16,0 5 0-16,2 15 3 15,-2 6-1-15,3 7 1 16,0 4 1-16,1 13-3 15,4-2 0-15,-1 7 1 16,2 5-2-16,0 0 1 16,1-2-2-16,0 1 2 15,0-4-2-15,-1-5 2 16,-3-5 4-16,-3-4-6 0,-1-13 4 16,-5-4-7-16,-3-14 5 15,-4-4-4-15,-3-15 4 16,-4-3-2-16,-2-9-2 15,-1-11 4-15,-1-4 1 16,1-13 3-16,-3-2-4 16,4-15 1-16,2 4-1 15,10-14 2-15,4-3-3 16,7-3 3-16,8-3-4 16,6 0 3-16,11-2 0 15,7-4 3-15,6-3-1 16,7-6 0-16,4-2 3 15,7-8-4-15,0-4-3 0,4-7 1 16,-3-5-1-16,-6-3 0 16,-2-9 2-16,-12 24 0 15,-5 11 1-15,-12 8 2 16,-5 18 3-16,-7 18 0 16,-9 31 1-16,0 0-2 15,3 18-1-15,-5-2-1 16,-2 4-4-16,0 25 2 15,1-1-1-15,0-3 1 16,0 1-2-16,2 6 2 16,-1 2 0-16,2 9-1 15,3 1 2-15,1-19-2 0,2-2 0 16,3-3-1-16,2-5 1 16,2-10 0-16,2-10-2 15,6-11 3-15,3-8-2 16,-1-8-1-16,1-10-2 15,2-8 1-15,0-4-2 16,-3-2 2-16,0-6 2 16,-5 4-3-16,-3 2 2 15,-2 14 3-15,-2 0 0 16,-3 13-1-16,-8 13 3 16,10-18 0-16,-10 18-4 15,10 26 0-15,-5-7 2 16,2 3-2-16,0 14 2 0,2-2 0 15,-1 4-1-15,4-1-1 16,0-1 2-16,-1-7-1 16,-1-4 0-16,3-8-4 15,-13-17 0-15,25 10-2 16,-11-20 1-16,3-4 0 16,1-12 0-16,2-3 1 15,0 1 2-15,0 1 6 16,-1-2 0-16,-3 6 1 15,-2 7-1-15,-14 16 0 16,19-6 2-16,-13 21-5 16,0 5-1-16,-1 13-8 0,0 8-4 15,2 2-6-15,-1 3-11 16,2 6-31-16,-3-10-27 16,-2-7 3-16,-6-15 58 15</inkml:trace>
  <inkml:trace contextRef="#ctx0" brushRef="#br0" timeOffset="12884.9836">24127 1342 37 0,'-70'-62'99'16,"70"62"-2"-16,-39-67-13 15,39 67-76-15,0 0-9 16,8-75-5 0,-8 75-3-16,0 0-9 0,65-23-14 15,-65 23-9-15,68 10-36 16,-68-10-4-16,77 31 22 16</inkml:trace>
  <inkml:trace contextRef="#ctx0" brushRef="#br0" timeOffset="13071.1372">24563 935 95 0,'0'0'107'0,"0"0"-9"0,0 0-10 15,0 0-89-15,0 0-33 16,0 0-27-16,-58 26-34 15,58-26-7-15,-40 98 8 16</inkml:trace>
  <inkml:trace contextRef="#ctx0" brushRef="#br0" timeOffset="13572.0371">21999 1464 1 0,'0'0'69'0,"0"0"20"15,-58-49-1-15,58 49-46 16,0 0-24-16,0 0-4 16,0 0-5-16,-14-70-1 15,14 70-5-15,0 0-2 16,0 0 0-16,62-71-3 16,-62 71-10-16,78-37-6 15,-19 28-13-15,8 0-51 16,16 2-8-16,7 4-2 15,15-1 77-15</inkml:trace>
  <inkml:trace contextRef="#ctx0" brushRef="#br0" timeOffset="15739.5428">25354 1271 1 0,'0'0'53'15,"0"0"14"-15,0 0-39 16,0 0-16-16,0 0 3 15,-62-88-7-15,62 88 1 16,0 0 4-16,-35-68 2 16,35 68 2-16,0 0 3 15,-34-75-1-15,34 75-4 16,0 0 7-16,0 0-6 16,0 0-4-16,0 0-7 15,0 0 2-15,0 0-6 16,0 0-4-16,0 0-2 0,0 0 3 15,0 0-1 1,0 0 3-16,0 0 7 16,0 0-12-16,-44 80 4 0,44-80 0 15,6 91 2-15,-2-8-4 16,2 14 2-16,-2 8-2 16,5 5-4-16,0 0 9 15,1-7-1-15,-1 0-1 16,2-25-1-16,-1-28 2 15,0-15 0-15,3-16 1 16,-13-19-2-16,23 13 1 0,-23-13-1 16,22-35 0-16,-12 11-2 15,-1-4 1-15,-2-2-1 16,0-6 1 0,-1-5-1-16,0 7 1 0,1-7-1 15,2 4 1-15,1 1 1 16,0 8 0-16,0-8 1 15,0 12-2-15,0 1 3 16,-1-2-1-16,-9 25 0 16,13-3 1-16,-13 3-1 15,0 0 1-15,11 32 0 16,-6-12 1-16,-3 10-4 16,3 7 0-16,1-6 3 0,1-3 0 15,3 5-1 1,1-4-1-16,4-3-1 15,1-3 0-15,1-9 1 16,2-5 1-16,0-5-2 0,-1-1-1 16,0-13 2-16,-3 3 0 15,0-12 0-15,-2-3 0 16,-3 4 1-16,0-11 2 16,-3-4-2-16,-1 5 1 15,-2-2-1-15,-2 14-1 16,1 0 1-16,0 3-1 15,-3 13-1-15,8-13-2 16,-8 13 2-16,0 0 1 16,19 36-2-16,-19-36 3 15,16 32-3-15,-7-10 3 16,-1 4 0-16,-1 5 1 0,-1-3 0 16,0-8-3-16,-2-6 3 15,-4-14 0-15,6 18 0 16,-6-18-3-16,0 0 0 15,16-12 1-15,-4-5-3 16,-1-1 3-16,5-5-3 16,0-10 0-16,1 6 1 15,0-11 1-15,1-12 0 16,-2 21-1-16,-2 9 1 16,2-2-1-16,-2 5 1 15,2 21-1-15,0-15 0 16,1 24 3-16,-1 23 0 15,2-15-1-15,-4 2 1 0,-1 2 2 16,-1 4-1-16,-2-5 2 16,-2 9 0-16,1-11-3 15,-2-7 1-15,3 0-1 16,2 4 1-16,2-2-2 16,1-2-1-16,3-6 1 15,1-9 0-15,3 1-2 16,1-4 0-16,-1-6 0 15,1-15-2-15,0-4 4 16,-2-25-3-16,1-22 2 16,-3-3-1-16,-3-16 1 15,-3 2 9-15,-3-8-2 16,-3 7 2-16,-4-1-1 0,-2 28 3 16,-1 66 1-16,-8-75-4 15,8 75 3-15,0 0-12 16,0 0 3-16,-32-58 0 15,32 58-1-15,0 0-4 16,0 0-1-16,0 0 6 16,0 0-6-16,0 0 4 15,0 0-8-15,-48 76-1 16,48-76 2-16,0 90 2 16,0-34-1-16,3 29-2 15,1 7 4-15,4 2 1 16,0-10 6-16,4-12-1 0,-1 0 0 15,4-13-1-15,1-8 2 16,2-38-1-16,0-12 0 16,1-5 0-16,-2-16 0 15,2 2 0-15,-2-10 0 16,0 0-1-16,-2 4 1 16,-2-1-1-16,-2 9 1 15,-1 2-1-15,-10 14 0 16,18 26 2-16,-11-3-2 15,0 7 1-15,3-2-1 16,0 5 1-16,2-1 0 16,-1 1 1-16,1-12 0 15,-1-6 0-15,1 1-2 0,1-12 0 16,-13-4 1-16,22 6 0 16,-22-6 0-16,21-16-3 15,-21 16-1-15,20-15-4 16,-9 0-1-16,-11 15-6 15,13-26-9-15,-13 26-16 16,7-21-42-16,-10 0-6 16,-1 1 1-16,-9-2 86 15</inkml:trace>
  <inkml:trace contextRef="#ctx0" brushRef="#br0" timeOffset="15946.6342">25605 1199 81 0,'0'0'104'15,"-68"-30"-14"-15,68 30-39 16,0 0-138-16,0 0-14 15,0 0 2-15,0 0 61 16</inkml:trace>
  <inkml:trace contextRef="#ctx0" brushRef="#br0" timeOffset="16172.3908">25830 873 109 0,'0'0'104'15,"0"0"-4"-15,0 0-10 16,0 0-95-16,0 0-8 16,0 0-5-16,0 0-3 15,0 0-1-15,0 0-3 16,0 0 2-16,-20 75-7 16,20-75-15-16,-29 63-30 15,29-63-8-15,-27 84 41 16</inkml:trace>
  <inkml:trace contextRef="#ctx0" brushRef="#br0" timeOffset="16389.0135">25169 1215 44 0,'-71'-30'95'0,"71"30"-6"15,0 0-6-15,0 0-80 16,0 0-3-16,0 0-15 16,0 0-2-16,0 0-28 15,97-5-36-15,-25 14-4 16,8 4 15-16,5 10 70 0</inkml:trace>
  <inkml:trace contextRef="#ctx0" brushRef="#br0" timeOffset="41719.0988">20911 3557 1 0,'0'0'0'0,"0"0"16"0,0 0 8 16,0 0-17-16,0 0-3 16,0 0-1-16,0 0 0 15,0 0 3-15,0 0 1 16,0 0 2-16,0 0 3 15,0 0 0-15,0 0 2 16,0 0 0-16,0 0-1 16,0 0-2-16,0 0-2 15,13-8 0-15,-13 8-2 16,0 0 0-16,-1-14-2 16,1 14 0-16,0 0-2 15,-6-16 1-15,6 16-1 16,-9-17 1-16,9 17-1 0,-13-15 2 15,13 15-2-15,-17-17 1 16,17 17 1-16,-20-11 0 16,20 11 0-16,-23-9-1 15,23 9 0-15,-23 0-1 16,23 0-1-16,-23 6 1 16,10 1-3-16,13-7 0 15,-25 11 1-15,12 1-1 16,-3-2 0-16,0 4 0 15,-2 2 1-15,-1 5-1 16,-3-1 1-16,2 4-2 16,-2 4 1-16,4-2 0 0,-3 1-2 15,4 0 1-15,1-1 1 16,5 0-2-16,3-2 1 16,1-3 2-16,3 1-1 15,3-1-2-15,1 0 2 16,1-3 0-16,2 1-1 15,3-3 0-15,-1 1 1 16,1-4-1-16,3 5 3 16,-1-5-8-16,-8-13 7 15,24 20-1-15,-11-16 2 16,0-1-2-16,2-4 0 16,3-1 7-16,0-9-9 15,3-2 7-15,0-8-6 0,2 1 2 16,2-3-4-16,1-6 4 15,-2-2 2-15,2-7-7 16,-4 1 6 0,0-4 2-16,-2 4-1 0,-3 1 0 15,-2 1 2-15,-2 9-1 16,-5 6-2-16,-2 5 1 16,-6 15-2-16,0 0 1 15,0 0-1-15,0 0 1 16,0 0-2-16,1 25-1 15,-2-9 0-15,-2 4 0 16,0 3 0-16,0 2 0 0,0-1-2 16,1 3 1-16,0-2 2 15,1 1 0-15,-1 0-1 16,4-4-1-16,1 1 1 16,-1 0 0-16,6 0 0 15,-1-3 6-15,3 0-3 16,2-2 1-16,-1 0-1 15,4 0-3-15,0-4 3 16,3-7-2-16,-1-4 3 16,0-4-9-16,-1-5 4 15,2-1-3-15,-1-6 3 16,0-3 4-16,-4-1-1 16,-1 4 0-16,-12 13-2 0,18-21 3 15,-18 21 0 1,0 0 1-16,15-16-1 15,-15 16-3-15,0 0 3 16,0 0 0-16,0 0 0 0,0 0 0 16,0 0-1-16,0 0 1 15,0 0 0-15,0 0 1 16,0 0-2-16,0 0-1 16,0 0 1-16,0 0-2 15,0 0 0-15,0 0 1 16,0 0-2-16,1 13 2 15,-1-13-1-15,0 0 0 0,0 0 1 16,0 0 2-16,0 0 1 16,0 0-2-1,0 0 1-15,0 0 0 16,0 0-1-16,0 0 2 0,0 0 0 16,0 0-3-16,0 0 2 15,0 0-1-15,0 0 2 16,0 0-2-16,0 0 1 15,0 0-1-15,0 0-2 16,0 0 4-16,0 0-4 16,0 0 1-16,0 0-2 15,0 0 2-15,0 16-1 16,0-16 0-16,-4 28 3 16,4-4-4-16,-1 1 4 15,-1 8-4-15,-1 0 4 16,3 5-5-16,-1 2 3 15,1 2-1-15,0-6-1 0,0-1 0 16,-2-4 2-16,2-6-1 16,0-3 0-16,2-8 2 15,-2-14-1-15,0 16 1 16,0-16 1-16,0 0-1 16,0 0-1-16,-3-15 0 15,3 15-2-15,-3-13-4 16,3 13-7-16,-4-13-8 15,4 13-18-15,0 0-22 16,0 0-33-16,7-18 14 16,-7 18 80-16</inkml:trace>
  <inkml:trace contextRef="#ctx0" brushRef="#br0" timeOffset="42301.9012">21434 3495 2 0,'0'0'102'16,"0"0"-4"-16,0 0-13 0,0 0-83 15,0 0-12-15,1 15-1 16,3 3-1-16,-1 2 3 16,0 2-2-16,0-1 2 15,-2-5 10-15,-1 1 8 16,0-17 1-16,-8 19 1 16,8-19 2-16,-18-7-2 15,6-5 3-15,-3-1-4 16,-2-4-1-16,1-2-6 15,0-2 0-15,2-4 0 16,-1 2-2-16,7-1-2 16,2 2 0-16,4 2 2 0,4 2-3 15,2-2 1-15,5 6 1 16,5 4 0-16,3 3 1 16,5 4 0-1,4 6-2-15,1 4-1 0,2 4 1 16,2 12-2-16,-2 6 1 15,-5 7-2-15,-2 8 0 16,-4 0 0-16,-5 1 1 16,-4 0-1-16,-3 1 0 15,-6-7 3-15,-3-3-2 16,-4-6 0-16,-2-2-6 16,-2-7-10-16,0 0-14 15,-3-11-23-15,14-10-28 0,-16 10 2 16,16-10 82-16</inkml:trace>
  <inkml:trace contextRef="#ctx0" brushRef="#br0" timeOffset="43351.1615">21750 3544 1 0,'20'-21'28'16,"-4"4"47"-16,-16 17-2 15,20-20-55-15,-20 20-13 16,13-6-6-16,-13 6-2 15,0 0 2-15,14 0 1 16,-14 0 3-16,0 0 2 16,0 0 2-16,0 0 0 15,0 0 1-15,10 16 0 0,-10-16-1 16,0 0 1 0,0 0-3-16,12-16 2 0,-12 16-2 15,4-23-2-15,-4 10 1 16,-1-1-1-16,-2-2 1 15,-1 3 0-15,-4 0 0 16,8 13-2-16,-17-15 0 16,17 15 0-16,-19-7 0 15,19 7 0-15,-23-1-1 16,23 1-1-16,-21 7 0 16,21-7 0-16,-24 20 1 15,14-4-1-15,2 9-1 0,1 5 0 16,1 7-2-1,3 4 1-15,4 3-2 0,2 1 2 16,4 1-2-16,2-2 1 16,1-7 0-16,3-4 2 15,0-4-1-15,2-7 1 16,-2-6 2-16,0-3-2 16,-13-13 1-16,23 18 1 15,-10-15 0-15,0 0-1 16,-13-3 1-16,23-4-1 15,-23 4-1-15,20-10 2 0,-20 10-1 16,16-19 1 0,-16 19-2-16,10-14 2 15,-10 14-2-15,0 0 3 16,7-15-1-16,-7 15 0 0,0 0-1 16,0 0 1-16,0 0 0 15,0 0-1-15,0 0 2 16,0 0-2-16,0 0 1 15,0 0 0-15,0 0 0 16,0 0 1-16,0 0-1 16,0 0-1-16,0 0 0 15,0 0 1-15,0 0 0 16,0 0 2-16,0 0-1 0,0 0-1 16,0 0 2-16,0 0-1 15,0 0 1 1,0 0-1-16,0 0-3 15,0 0 0-15,0 0 1 0,0 0-1 16,6 23 1-16,-6-23 0 16,-2 23-2-16,4-5 1 15,-2 5 4-15,1 4-3 16,1 2 2-16,-1 4-2 16,2-1 1-16,0 4-3 15,0 0 3-15,1-3-1 16,-1-5 0-16,1-1-1 15,1-1-1-15,-2-6 3 16,-2-5 0-16,-1-15 0 16,6 16 3-16,-6-16-1 15,0 0 0-15,0 0 0 0,0 0 0 16,0 0 0-16,0 0-2 16,0 0 0-16,0 0-3 15,0 0-1-15,0 0-4 16,0 0-4-16,0 0-11 15,0 0-18-15,13 3-39 16,-13-3-15-16,0 0 26 16,11-16 68-16</inkml:trace>
  <inkml:trace contextRef="#ctx0" brushRef="#br0" timeOffset="43853.6539">22592 3398 1 0,'0'0'63'16,"5"-15"27"-16,-5 15-4 16,-5-18-67-1,5 18-4-15,0 0-7 0,0 0-3 16,0 0-2-16,5 13-3 15,-5-13-1-15,8 24-1 16,-2-6 1-16,0 8-2 16,0 2 3-16,-1 1 0 15,1 4 1-15,1-1 1 16,-1 3 0-16,1-2-3 16,0 2 1-16,-1-7-1 15,1-3 0-15,-1 0 0 0,0-8-3 16,-3-1-1-16,-3-16-8 15,7 21-8-15,-7-21-13 16,0 0-19-16,0 0-32 16,0 0 17-16,-14 6 68 15</inkml:trace>
  <inkml:trace contextRef="#ctx0" brushRef="#br0" timeOffset="44167.8091">22509 3669 1 0,'-21'-14'15'0,"4"2"62"16,-2-1-8-16,6-1-47 0,2-1-10 16,5 2 0-16,6 13-4 15,-1-21 0 1,1 21-3-16,20-15 1 0,-2 12 0 16,4 3-1-16,4 3-2 15,3 0-1-15,6 2 0 16,2-3-2-16,-1 0 2 15,2-1 0-15,-1-4 1 16,-1 1-1-16,-3-6 2 16,1 5-2-16,-8-4 0 15,-3 7 0-15,-6 2-5 16,-4-2-5-16,0 4-17 16,-13-4-40-16,13 7-18 0,-13-7-3 15,0 0 85 1</inkml:trace>
  <inkml:trace contextRef="#ctx0" brushRef="#br0" timeOffset="44984.2498">23523 3391 1 0,'4'20'81'0,"-4"-20"2"16,0 0-4-16,0 0-76 15,0 0-4-15,0 0 1 16,0 0 1-16,13-7 0 15,-13 7 1-15,3-13 1 16,-3 13 2-16,0-18 4 16,0 18 0-16,-6-13-1 15,6 13 1-15,0 0-3 16,-18-15-1-16,18 15 1 16,-24-5-1-16,11 5-4 15,0 2 0-15,-1 3 0 16,-2 0-2-16,-1 3 2 15,0 7-1-15,-1 6-1 0,-1 4 1 16,1 4-1-16,0 3 0 16,1 1-1-16,3 4 0 15,2 2-2-15,5-1 3 16,4-8-2-16,4-1 1 16,4-3 1-16,5-4 0 15,3-4-1-15,4-5 1 16,3-4 1-16,2-6-1 15,4-9 2-15,1-7 0 16,1-4 1-16,1-8 0 16,-3-9 2-16,-2-8-1 15,-2-2 2-15,-2-2-2 0,-7 3 1 16,-1 7 0-16,-5 3 0 16,-3 7-3-16,-2 7 1 15,-2 19 2-15,0 0-4 16,0 0 3-16,0 0-3 15,-15 19-1-15,11 1 0 16,-2 5 3-16,3 3-3 16,-1 3-1-16,1 0 2 15,3 1-2-15,0 3 1 16,3-5 1-16,0-4 0 16,1 0 0-16,0-1-2 15,4-2 1-15,-1-6 0 16,1-4-3-16,-8-13 0 0,26 16-4 15,-8-13-10-15,0-8-12 16,13-2-23-16,-7-9-35 16,12 0-1-16,-4-2 56 15</inkml:trace>
  <inkml:trace contextRef="#ctx0" brushRef="#br0" timeOffset="45634.3085">24012 3749 1 0,'0'0'47'0,"-6"23"23"16,6-23-35-16,-8 14-33 0,8-14 0 15,0 0 0-15,0 0 3 16,0 0 2-16,-13 10 4 16,13-10 2-16,0 0 2 15,0 0 3-15,-15-1 0 16,15 1 1-16,0 0-2 15,-11-16-4-15,11 16-5 16,-3-17-2-16,7 4-3 16,0 0-1-16,6-2-3 15,3 2-1-15,3 2-2 16,2 3 2-16,2 1 1 16,0 10-3-16,-3 7 1 15,-1 6-2-15,-3 10 3 16,-4 4-1-16,-5 6 4 0,-2 8-1 15,-5 2 0-15,-6 3 1 16,-2-6 0 0,-5 0 0-16,-6-5 1 0,-1-2 0 15,-6-6-2-15,-3-7-1 16,-1-7 1-16,0-3 3 16,1-6 0-16,2-2 0 15,7-8 0-15,3-1-3 16,5-1 2-16,15 5-2 15,-7-17 0-15,7 17-4 16,19-17 0-16,0 7 0 0,4 5-1 16,3 1 1-16,2 1 1 15,3 4 1-15,-2 4 0 16,-1 2 2 0,-3 6-1-16,-3 6 2 0,-2-5 0 15,-4 5 1-15,0-2-2 16,-2 2 0-16,-1-2 1 15,0-4-1-15,0-5 0 16,1-6-2-16,2 0-7 16,0-8-12-16,7-1-22 15,-7-13-41-15,10-11-3 16,0-6 50-16</inkml:trace>
  <inkml:trace contextRef="#ctx0" brushRef="#br0" timeOffset="46169.0034">24452 3407 1 0,'-16'-3'65'0,"16"3"19"0,-23-9-3 16,10 8-59-16,0-1-8 15,13 2-1-15,-22-4-6 16,22 4-4-16,-18-9-1 15,18 9 0-15,-13-6-1 16,13 6 2-16,-5-14 0 16,5 14-1-16,2-16 2 15,-2 16 1-15,11-16-1 16,-11 16-2-16,19-17 0 16,-4 14-1-16,0-1-1 15,3 2-2-15,-1 5-1 16,0 4-1-16,-1 3 0 15,-3 3 2-15,0 5 0 0,-4 3-1 16,-3 5 2-16,-5 3 1 16,-2 4 0-16,-4 1-1 15,-2 5 1-15,-2-3-6 16,-1 1-7-16,-3-7-18 16,5 7-33-16,-4-12-22 15,4-4 0-15,8-21 74 16</inkml:trace>
  <inkml:trace contextRef="#ctx0" brushRef="#br0" timeOffset="46685.9278">24667 3334 5 0,'19'0'94'0,"-6"0"-3"15,-13 0-8-15,11 13-65 16,-11-13-22-16,9 16-4 15,-9-16 1-15,9 20-1 16,-9-20 0-16,8 19 4 16,-8-19 5-16,8 19 3 15,-8-19 1-15,0 0 1 16,0 0 1-16,0 0 0 16,12-6 0-16,-12 6-2 15,0-21-1-15,0 6 0 16,-4-1-3-16,1-2 0 0,-2 0-1 15,-4 1-1-15,0 4 1 16,9 13 2-16,-23-19-1 16,10 12 1-16,0 3 2 15,-3 2 1-15,-1 5 0 16,-2 4 0-16,2 2-1 16,0 2-1-16,2 7 0 15,1 5-2-15,4 4-1 16,2 9-1-16,6 0-2 15,2 6-2-15,2 0 2 16,7 0 0-16,1-6-1 16,7-3 1-16,1-2 0 0,3-11 1 15,4-3 1-15,2-10-1 16,1-4-4-16,1 1-12 16,-2-8-18-16,6 1-49 15,0-11-3 1,2-3 14-16,-5-2 74 0</inkml:trace>
  <inkml:trace contextRef="#ctx0" brushRef="#br0" timeOffset="47281.3389">24967 3865 39 0,'-13'16'87'0,"13"-16"-2"15,-17 9-41-15,17-9-41 16,0 0 0-16,0 0-1 16,-13-14 0-16,13 14 0 15,3-16 0-15,-3 16 1 16,13-18-3-16,-13 18 2 16,23-14-1-16,-9 5-1 15,4 6-3-15,-3 0 0 16,1 6-1-16,-3 5 2 15,-13-8 0-15,19 18-1 16,-15-3 1-16,-4 4 5 0,-4 4 1 16,-2 0 0-16,-4 0 2 15,0 1-1 1,-3 1 1-16,0 1-1 0,-1-3 0 16,1-1-6-16,1-8 3 15,2 0-2-15,1-1 0 16,9-13-1-16,-8 19 1 15,8-19-2-15,1 13 1 16,-1-13 0-16,0 0-1 16,20 6 2-16,-7-5 0 15,3-2-1-15,4-1 1 16,5 0 1-16,1-3 0 16,1 2 0-16,1-1 1 0,2 1-1 15,-4 0 0-15,-1 2 0 16,-7-1 0-16,-2 4 2 15,-16-2-1 1,20 3 0-16,-20-3-1 0,0 0 1 16,0 0-1-16,0 0 1 15,0 0-4-15,0 0-7 16,0 0-11-16,0 0-21 16,0 0-46-16,0 0-2 15,0 0 29-15</inkml:trace>
  <inkml:trace contextRef="#ctx0" brushRef="#br0" timeOffset="47868.6619">25443 3306 40 0,'0'0'100'0,"0"0"-4"16,-8-13-5-16,8 13-82 0,0 0-8 15,0 0-3 1,0 0-2-16,-6 18 1 16,7 0-2-16,-2 0 3 15,2 8 1-15,-1 5 1 0,2 5 0 16,-1 1 2-16,1-1 0 16,2 5-1-16,0-1 0 15,1-2-3-15,-1-5 1 16,2-7-3-16,-2 0-3 15,0-9-6-15,4 0-10 16,-8-17-18-16,8 16-17 16,-8-16-29-16,0 0 0 15,-4-20 85-15</inkml:trace>
  <inkml:trace contextRef="#ctx0" brushRef="#br0" timeOffset="48185.3694">25403 3536 1 0,'-25'-21'72'0,"12"16"0"16,-2 0-33-16,2-4-31 16,13 9-2-16,-24-10 1 15,24 10 3-15,-14-6-2 16,14 6 2-16,0 0 0 16,0 0 1-16,0 0-3 15,-1-14-2-15,1 14-2 16,14-2-4-16,-14 2 2 15,26-4-1-15,-6 1 1 16,5-4-2-16,2 3 2 16,3 1-1-16,2-2-1 0,1 0 0 15,1-1-2-15,-4 1 1 16,-4 4-5-16,-5 1-5 16,-2-1-12-16,-2 8-17 15,-17-7-40-15,26 3-1 16,-26-3 46-16</inkml:trace>
  <inkml:trace contextRef="#ctx0" brushRef="#br0" timeOffset="48423.9199">25927 3434 69 0,'5'17'94'16,"-5"-17"-4"-16,0 0-44 15,0 0-44-15,0 0-6 16,0 13-10-16,0-13-9 16,3 13-9-16,-3-13-19 15,6 20-33-15,-6-20-1 16,9 25 78-16</inkml:trace>
  <inkml:trace contextRef="#ctx0" brushRef="#br0" timeOffset="48619.0402">26097 3521 1 0,'0'0'37'16,"0"0"42"-16,0 0-4 15,0 0-64-15,0 0-11 16,0 0-12-16,14 10-19 16,-14-10-42-16,0 0-1 15,0 0 62-15</inkml:trace>
  <inkml:trace contextRef="#ctx0" brushRef="#br0" timeOffset="48769.4212">26596 3332 28 0,'13'10'74'0,"-13"-10"-42"16,6 21-33-16,-13-8-86 16,-1 0 42-16</inkml:trace>
  <inkml:trace contextRef="#ctx0" brushRef="#br0" timeOffset="49937.3489">27091 3268 10 0,'-6'14'102'0,"6"-14"-3"16,0 0-7-16,-13-2-68 16,13 2-22-16,0 0-3 15,0 0-2-15,0 0 2 16,-13-5-3-16,13 5 1 16,-18 15 5-16,5-7 1 15,0 5-1-15,-3 2 0 0,3 4 0 16,-3 7-1-16,3 5 2 15,4 5-2 1,1 5 0-16,2 2-3 16,4-3 1-16,1 2 0 0,2-1 0 15,1-5-1-15,1-5-1 16,0-6-4-16,-2-8-2 16,2 1-10-16,-3-18-14 15,3 23-26-15,-3-23-30 16,-7 13 0-16,7-13 71 15</inkml:trace>
  <inkml:trace contextRef="#ctx0" brushRef="#br0" timeOffset="50187.4168">26710 3699 1 0,'-17'-4'71'15,"4"3"21"-15,-2-9-5 16,8-3-55-16,7-2-25 15,3-1-2-15,9-1-5 16,2-5-1-16,6 2-1 16,2-1 0-16,4-1 4 15,1 3 0-15,2 6 2 16,3 2 0-16,-5 6 0 16,4 7-1-16,5 3-9 15,1 0-16-15,9 12-22 0,-5-8-41 16,6 5-2-16,-3-4 23 15</inkml:trace>
  <inkml:trace contextRef="#ctx0" brushRef="#br0" timeOffset="51421.1902">27680 3321 50 0,'0'0'100'0,"0"0"-12"15,0 0-14-15,0 0-92 16,8-17-3-16,-8 17 5 15,-1-19 6-15,1 19 2 16,-10-23 6-16,1 10 10 16,-1-4 7-16,-6 7 3 15,2 4-1-15,-4-3-3 0,3 1-7 16,-1 2-1-16,-3 9-4 16,0 4-2-1,-2 12-1-15,0-2-1 16,-2 6 1-16,3 5-1 15,0 9 2-15,3 7-2 0,4-4 2 16,2 9-1-16,7-4 1 16,3 1 0-16,5-3 0 15,5-2-1-15,2-8 1 16,7-9-1-16,3-5 1 16,4-15 1-16,2-7 0 15,3-15 1-15,2-8-2 16,-3-9 3-16,0-2 0 15,-6-10 0-15,-3 3 0 16,-3 0 1-16,-5 7-1 16,-5 8 0-16,-4 6 0 15,0 4 1-15,-3 6-3 16,0 13 0-16,0 0-1 0,0 0 0 16,0 0-2-16,0 0-1 15,0 0 0-15,-4 20 2 16,4 1-2-16,-2 7 2 15,2 4 0-15,0 4 2 16,2 9 0-16,-1 4 0 16,2 2-1-16,1 1 0 15,2-2 0-15,4-5-1 16,0-6 1-16,5-5-2 16,-1-11 2-16,6-7-1 15,2-6 0-15,3-10-1 16,-1-8 0-16,2-7 2 0,0-3 0 15,0-7 1-15,-3-1 0 16,-4-3 2-16,-5 3-2 16,-2-1 4-16,-5 8-1 15,-3 5-3-15,1 1 1 16,-5 13-2-16,0 0 0 16,0 0-1-16,0 0 1 15,0 0-2-15,0 0 1 16,0 0 1-16,8 15-1 15,-6 3 1-15,1 5-1 16,0 4-1-16,1 5 2 16,0 4 2-16,1 2 0 15,0-1-1-15,1-1-1 0,1-4 1 16,0-5-1-16,1-4 2 16,-1-4-2-16,0-6 1 15,-7-13-4-15,17 7 4 16,-17-7 1-16,13-13 0 15,-5 0-6-15,-1-5 2 16,0-7 4-16,-1-2-4 16,1-4 3-16,2 0-2 15,1-1 0-15,0 0-1 16,1 3 8-16,0 5-5 16,0 7-1-16,-1 4-2 15,-10 13 3-15,16-11 0 0,-16 11-1 16,9 21 1-16,-6-1 1 15,-3 3 1-15,1 3-3 16,1 1 6 0,0 5 1-16,1-3-5 0,2 1-2 15,5-7 1-15,1-4-7 16,5-2-10-16,1-5-14 16,8-3-22-16,-5-12-45 15,9-5 2-15,1-12 23 16</inkml:trace>
  <inkml:trace contextRef="#ctx0" brushRef="#br0" timeOffset="52171.3349">28384 3290 20 0,'-19'4'80'0,"0"-5"0"15,2-2-43-15,1-3-17 16,2 0-6-16,-1 0-5 15,15 6-3-15,-21-20-1 16,21 20 1-16,-9-24-2 16,8 3-1-16,2 3 0 15,3-1-2-15,6 0 3 16,3-1 2-16,0 4-1 16,3 2 0-16,-1 5-2 15,2 9 3-15,-1 12-1 16,0 6 0-16,-3 5-3 15,-3 6-2-15,0 6 0 0,-1 4-1 16,-1 1 2-16,-3 5-2 16,-4-2 0-16,-2-1 0 15,-4 4-3-15,-2 0-3 16,-2 4-11-16,-4-10-15 16,6 2-21-16,-9-15-33 15,9-11 0-15,7-16 52 16</inkml:trace>
  <inkml:trace contextRef="#ctx0" brushRef="#br0" timeOffset="53206.3989">28629 3244 25 0,'13'-9'96'16,"-13"9"0"-16,16-4-5 15,-16 4-71-15,0 0-14 16,0 0-7-16,0 0 0 15,13 10-3-15,-13-10-1 16,0 0-2-16,13 16 4 16,-13-16 1-16,0 0 4 15,16 10 1-15,-16-10 1 16,0 0 1-16,13-8-1 16,-13 8-2-16,8-14 0 15,-6-3 0-15,-4-1-2 16,-2-2 2-16,-3 1-1 0,-5-1-1 15,-2 3 0-15,-3 2 5 16,-2 2-3-16,0 11 2 16,0-3 0-16,1 7-4 15,0-1 2-15,2 8-1 16,3 2 0-16,-1 7-2 16,1 5 1-16,1 3 0 15,1 8-2-15,2 4 2 16,3 4 1-16,4 2 0 15,0-2-1-15,5 4 2 16,4-4-1-16,2 0-1 16,4-6-2-16,4-3 1 15,2-2-3-15,3-11 2 0,4 0 0 16,0-13 1-16,1-5-1 16,2-7 2-1,0-3 0-15,-2-5 1 16,-1-6 1-16,-3 3-1 0,-4-3 0 15,-3 5 0-15,-3 0 0 16,-13 14 0-16,14-19 1 16,-14 19-2-16,0 0 1 15,0 0-1-15,0 0 1 16,0 0-2-16,15 8 0 16,-15-8 1-16,5 25-2 15,0-8 2-15,-1 5 0 0,0 1-1 16,2 4 1-16,0 2 0 15,-2 0-1-15,1 3 1 16,0-5 1-16,1-1-4 16,0-4 2-16,0-2 1 15,1-3-2-15,-7-17 0 16,14 15 2-16,-14-15 0 16,19-4-1-16,-19 4 4 15,22-22-2-15,-11 5-2 16,1-5 4-16,-1-3-1 15,2 1-2-15,-1-1 2 16,-2 4-1-16,0 0 1 0,2 4 0 16,-12 17 0-16,18-17-1 15,-18 17 0-15,15 3 1 16,-15-3 0 0,16 18 0-16,-9-3 0 15,-3 4-4-15,5 1 4 0,-3 2-1 16,2 2 0-16,0-1 0 15,-1 5 0-15,1-4-1 16,1 3 3-16,1-2 1 16,0 1-5-16,2-4 1 15,1-4-1-15,-2 1 1 16,2-6-1-16,-13-13 1 16,25 16-5-16,-11-13-2 0,-14-3-2 15,28-6-12-15,-28 6-20 16,36-32-50-1,-19 1-5-15,8-10-2 16,-1-11 89-16</inkml:trace>
  <inkml:trace contextRef="#ctx0" brushRef="#br0" timeOffset="53855.4607">29698 3189 72 0,'0'0'96'0,"0"0"-7"16,0 0-24-16,-13 8-64 15,13-8-3-15,0 0 2 16,16 5-2-16,-16-5 2 16,22 5 0-16,-6 3 3 15,4-10 0-15,4 4-1 0,8-4 3 16,1 2-1-16,2-1-1 16,0-1 0-16,-2 1 1 15,-3-1-2-15,-4 1 0 16,-6 1-3-16,-5 3-8 15,-15-3-9-15,17 6-21 16,-17-6-23-16,0 0-27 16,-10 18 1-16,0-3 45 15</inkml:trace>
  <inkml:trace contextRef="#ctx0" brushRef="#br0" timeOffset="54181.4401">29684 3444 63 0,'0'0'92'15,"0"0"-4"-15,3-14-13 16,-3 14-73-16,17-16-3 16,-4 10-1-16,0 0 1 15,3 5 1-15,3-1 1 16,-1 4 0-16,5 2 1 15,2 0 3-15,4 5 0 16,0 0-1-16,2 1 0 16,1-4-1-16,1 2 0 15,-2-3 1-15,-2-1-2 16,-5-3 0-16,-5 1-2 0,-2-2-3 16,-17 0-10-16,22 4-21 15,-22-4-47-15,0 0-8 16,0 0 0-16,0 0 47 15</inkml:trace>
  <inkml:trace contextRef="#ctx0" brushRef="#br0" timeOffset="55045.3523">30372 2789 51 0,'-9'-19'88'15,"5"5"4"1,-3-9-7-16,0 4-67 0,4 3-14 16,0-1-2-1,0-2 0-15,0 6 0 0,3 13-1 16,-3-17-2-16,3 17 2 15,0 0-3-15,-4 17 3 16,1 5 0-16,2 5 0 16,1 8-1-16,1 1-3 15,3 13 5-15,2 0-7 16,1 7 8-16,3-1-6 16,2 1 2-16,1-1-3 0,1-3 3 15,-1-3 3-15,0-7-5 16,-1-3 4-1,-1-4-2-15,0-12 1 0,-3-5 0 16,-1-5 2-16,-7-13 2 16,8 16-2-16,-8-16 2 15,0 0 0-15,0 0 1 16,10-20 0-16,-10 20-2 16,4-22-3-16,-1 5 0 15,6-2-2-15,1 1-1 16,3-1 0-16,5 0-1 15,7 0 5-15,2-1 4 16,2 1-1-16,0 8 3 0,1 7 0 16,-1 6-2-1,-6 6 2-15,-2 2 0 16,-6 8-6-16,-3 4-4 0,-3 4 3 16,-5 0-1-16,-4-4 2 15,-3-1 2-15,-1-2-1 16,-5-3 1-16,-2-2 2 15,-8 1-4-15,-6-7 0 16,2 3 2-16,-4-4-2 16,1-1-2-16,-2-4 2 15,4 1-2-15,1-4-5 16,7-2-4-16,16 3-9 16,-17-13-24-16,17 13-51 15,0 0-2-15,0-17-5 16,0 17 62-16</inkml:trace>
  <inkml:trace contextRef="#ctx0" brushRef="#br0" timeOffset="70293.8212">27235 1156 48 0,'0'0'95'16,"0"0"-5"-16,0 0 4 15,-40-59-83-15,40 59-6 16,0 0-24-16,0 0-10 16,0 0-14-16,0 0-11 15,0 0-22-15,1 66-14 16,-1-66 59-16</inkml:trace>
  <inkml:trace contextRef="#ctx0" brushRef="#br0" timeOffset="70501.7645">27339 1796 60 0,'0'0'97'16,"0"0"-19"-16,7 15-37 15,-7-15-125-15,-14 39-9 0,2-9 0 16</inkml:trace>
  <inkml:trace contextRef="#ctx0" brushRef="#br0" timeOffset="71121.2054">28049 1068 53 0,'0'0'95'0,"-9"-71"2"16,9 71-7-16,0 0-68 16,0 0-22-16,0 0-3 15,0 0-3-15,81 6 0 16,-81-6 1-16,65 24-2 16,-65-24 7-16,82 22-2 15,-82-22 4-15,88 11 2 16,-88-11 0-16,87 5-6 15,-87-5 6-15,75 3-1 16,-75-3-10-16,59-8-10 0,-59 8-26 16,0 0-41-16,62 12-3 15,-62-12 1-15,0 0 68 16</inkml:trace>
  <inkml:trace contextRef="#ctx0" brushRef="#br0" timeOffset="71850.3531">28040 1192 4 0,'0'0'82'0,"0"0"7"16,0 0-7-1,0 0-84-15,0 0-1 0,0 0-1 16,0 0 2-16,0 0 0 16,78 30 6-16,-78-30 0 15,0 0-1-15,84 19-1 16,-84-19 2-16,64 21 3 16,-64-21-3-16,59 24 0 15,-59-24-4-15,0 0 4 16,73 52-2-16,-73-52 2 15,32 33-1-15,-22-17-3 0,-3 7 1 16,-5 3 2-16,-4 11-1 16,-2 12-1-16,-6-3 0 15,-3 9-1-15,-7-4-1 16,-3 2 0-16,-6 2 0 16,-3-9-2-16,-3-3 2 15,-2-5 0-15,-2 1 2 16,-1-7-1-16,2 1 2 15,0-4-1-15,5-2 1 16,4-4 0-16,6 2 0 16,5-9-3-16,18-16-1 15,-18 21 2-15,18-21-3 16,0 0 3-16,29 16 0 0,-6-13-2 16,6-6 3-16,6 4 1 15,7-5 2-15,4 1 0 16,3 0-1-16,3 1 1 15,0-4-3-15,0-1 2 16,-3 4-4-16,0-6 2 16,0 6 0-16,-2-3 0 15,-3 1 0-15,-4-6-1 16,-5 11 1-16,-5 0 1 16,-3-2 2-16,-5 4-2 15,-9 1-1-15,-13-3 1 16,0 0-3-16,13 8-1 0,-13-8-10 15,0 0-17-15,0 0-48 16,0 0-9-16,-13 1-3 16,13-1 58-1</inkml:trace>
  <inkml:trace contextRef="#ctx0" brushRef="#br0" timeOffset="72829.506">29327 1385 16 0,'0'0'91'16,"0"0"-10"-16,0 0-2 0,0 0-77 15,0 0-4-15,29-59-1 16,-29 59 0-16,0 0-2 16,0 0 3-16,0 0 5 15,0 0 1-15,0 0 2 16,-62-13 2-16,62 13 1 16,0 0 0-16,-63 38 1 15,38-13-2-15,4 9-1 0,-2 16-1 16,1 5-4-1,5 0-1-15,2 7-2 16,5 3 1-16,1-18-3 16,8 7 3-16,1-2 0 0,6-18 0 15,1-2 1-15,3-3-1 16,3-2 2-16,3-8-3 16,1-2 4-16,1-14-1 15,0-6-2-15,1-5 1 16,1-7 1-16,-2-6-1 15,-3-7-1-15,0-2 2 16,-4 5-1-16,-2 5-2 16,-5-3 0-16,-1 6 2 0,-1 4-1 15,-2 13 0 1,0 0 1-16,0 0 0 16,0 0-1-16,-13 17 1 15,10-1 0-15,-2 11-2 0,3-1 1 16,0 0 0-16,1 2 1 15,-1 6 0-15,2 1 1 16,3-3-1-16,0-2 2 16,3-5-2-16,1-2 1 15,2 3-2-15,4-3 0 16,0-9 0-16,0-1 0 16,5-1-2-16,1-4 1 15,3-8 2-15,2-2-2 16,-2-6 2-16,0 0 1 15,-1-2 0-15,-2-3-1 16,-3-3 0-16,-5-3 0 0,-2 0 2 16,-5 6 0-16,-2-1-3 15,-2 1 1-15,0 13-2 16,-3-16 1-16,3 16 0 16,0 0 0-16,0 0-2 15,0 0-1-15,0 0 2 16,-6 16-1-16,6-16 1 15,5 24 1-15,-3-6 1 16,1-2 0-16,2 4 0 16,-1 3 2-16,0-6 0 15,2 0-1-15,-2 1 0 16,-4-18-1-16,13 27-1 16,-13-27-4-16,15 20-6 0,-15-20-9 15,16 10-9-15,-16-10-11 16,17 3-15-16,-17-3-37 15,10-21 2-15,-6 5 58 16</inkml:trace>
  <inkml:trace contextRef="#ctx0" brushRef="#br0" timeOffset="72967.6042">29545 1821 50 0,'0'0'87'15,"-20"-15"-11"-15,20 15-32 0,0 0-120 16,-17 8-9-16,14 5-2 16</inkml:trace>
  <inkml:trace contextRef="#ctx0" brushRef="#br0" timeOffset="73495.9471">29919 1535 18 0,'0'0'88'15,"-17"13"-5"-15,17-13-20 16,-19 7-61-16,19-7-25 16,-17-5 7-16,17 5 7 15,-21 0 5-15,8-15 3 16,-2 5 8-16,3-4 14 16,-4-2 0-16,3 10-1 15,0 12-5-15,13-6-4 16,-16-36-3-16,16 36-4 0,0 0-2 15,0 0-1-15,0 0-2 16,31-70 0-16,-31 70 4 16,0 0 0-1,65-33-1-15,-41 35 4 0,-1 9-1 16,-1 21-1-16,-3 3 1 16,-4 11-3-16,-4 9-1 15,-4 5 0-15,-1 5 1 16,-6 4-2-16,-3-2-1 15,-3-14 0-15,-3 3-4 16,-2-8-4-16,1-8-20 16,-6-11-31-16,3 5-26 15,13-34-3-15,-20 20 27 0</inkml:trace>
  <inkml:trace contextRef="#ctx0" brushRef="#br0" timeOffset="74296.6289">30118 1643 58 0,'0'0'90'15,"19"-20"1"-15,-19 20-10 16,0 0-79-16,0 0-6 16,16 15 1-16,-16-15-3 15,3 14 2-15,-3-14-1 0,5 33 3 16,0-15 4-16,-5-18 0 15,10 18 1-15,-10-18-1 16,16 0 2 0,-16 0-1-16,14-33-1 0,-7 20 3 15,-2-14-4-15,-2 1 2 16,-2-2-1-16,-1 28-1 16,-4-57 0-16,-2 31 0 15,6 26 0-15,-16-31-2 16,7 17 2-16,9 14-1 15,0 0-1-15,-36-9 2 16,36 9-3-16,-21 13 3 16,9 2 2-16,2 16-1 15,0 4 1-15,1 4 0 16,4 13 0-16,3-2 0 16,4 0 1-16,2 4-2 15,3-6-2-15,3-5 0 0,2-1 1 16,-2-3-1-16,3-3 1 15,-3-10 1-15,1 0 0 16,2-10-2-16,0-3 2 16,3-4-1-16,2-8-2 15,3-7-1-15,1-2-1 16,1-3-2-16,0-4 4 16,0-6 0-16,-3 4-1 15,-2 3 1-15,-5 5 4 16,-13 9 1-16,15-16 1 15,-15 16 3-15,0 0-3 16,0 0-2-16,3 13 0 0,-3-13 2 16,-3 15-4-16,3-15 1 15,-1 26 0-15,1-9-3 16,0-1 3-16,1 1-1 16,2 0 1-16,0 2 0 15,0-3 0-15,1 1-1 16,2-4-1-16,0 0 0 15,3 0-1-15,-9-13 1 16,20 13-2-16,-20-13-1 16,26 6-3-16,-12-5-1 15,-1-3-2-15,0-1-2 16,-13 3 1-16,29-15-7 16,-22 2-14-16,6 5-47 0,-13-11-10 15,0-1 0-15,-5-3 44 16</inkml:trace>
  <inkml:trace contextRef="#ctx0" brushRef="#br0" timeOffset="74441.4203">30449 1770 82 0,'-8'-17'103'0,"8"17"-14"15,0 0-10-15,0 0-102 16,0 0-54-16,0 0-13 15,6 29-6-15,-6-13 30 0</inkml:trace>
  <inkml:trace contextRef="#ctx0" brushRef="#br0" timeOffset="76664.9944">30870 1694 1 0,'0'0'68'0,"4"-28"14"16,-4 28-6-16,5-18-45 16,-5 18-23-16,0 0-4 15,7-15-1-15,-7 15 3 16,0 0-5-16,0 0 1 15,0 0 2-15,0 0-1 16,0 0-1-16,14-4 1 16,-14 4 1-16,15 12-2 15,-15-12 0-15,24-8 1 0,-9 14-1 16,8-13-1 0,0 5 1-16,4 5-3 15,-1-11 1-15,3 9-2 16,0-7 3-16,-8 8 0 0,7-1-2 15,-9-2 1-15,-5 7 1 16,-1-9 2-16,-13 3-3 16,19 1 1-16,-19-1-2 15,11 15-4-15,-11-15-2 16,3 13-15-16,-3-13-13 16,0 15-37-16,0-15-7 15,-14 23-7-15,4-7 81 16</inkml:trace>
  <inkml:trace contextRef="#ctx0" brushRef="#br0" timeOffset="77141.9134">30935 1933 73 0,'0'0'93'0,"0"0"-6"15,0 0 1 1,-2-14-79-16,2 14-4 16,6-13 0-16,-6 13-4 15,9-20-2-15,-9 20 0 0,13-10 1 16,-13 10-1-16,0 0 0 15,21-10 0-15,-21 10 0 16,18-3 0-16,-4 7 1 16,3-7 0-16,2 3 0 15,4 4-1-15,2-6 1 16,-2 4 0-16,7 0-2 16,-7-1 2-16,2 1 0 0,-6-4 1 15,-1 2 1 1,-3-3 1-16,-2-1-1 15,-13 4 1-15,0 0 2 16,16-4-1-16,-16 4 0 0,0 0-2 16,0 0-3-16,0 0-7 15,0 0-10-15,0 0-37 16,0 0-32-16,-10 24-7 16,10-24-1-16</inkml:trace>
  <inkml:trace contextRef="#ctx0" brushRef="#br0" timeOffset="78348.9084">31588 1147 54 0,'0'0'84'0,"0"0"3"16,8-71 1-16,-8 71-56 15,0 0-22-15,0 0-4 16,0 0-2-1,0 0-2-15,0 0 2 0,0 0 3 16,0 0-3-16,-2-57-1 16,2 57-2-16,0 0 0 15,0 0 2-15,0 0 0 16,0 0-4-16,0 0 1 16,2 67 3-16,-2-67-10 15,0 0 1-15,24 96-3 16,-17-54 5-16,6 12-4 0,0 6 5 15,-8 16-5-15,3-4-1 16,1 3 15-16,-5 2-4 16,5-10 6-1,-2-3-7-15,-5-14 1 0,1-8-1 16,5-22 6-16,-6-1-2 16,-2-6-2-16,0-13 0 15,0 0-1-15,0 0 1 16,-2-23-1-16,-1 10 0 15,3-8-1-15,3-1-5 16,0-7 2-16,-2-1-1 16,1-3 1-16,8-8-1 15,0 1 2-15,7 11-4 0,1 0 3 16,-2-3 2 0,8 12-3-16,1 9 1 15,-2 0-1-15,-3 14 3 16,-1 16-2-16,1-13 3 0,-3 11-2 15,-1 19-1-15,-1-10 2 16,-11 4 3-16,5 8-1 16,-4-8-4-16,-5 6 5 15,-7 3 1-15,-4-10 0 16,2-7 1-16,-13 1 3 16,11-9-4-16,-5-1 2 15,-1-1 2-15,4-9-1 16,-3-3-1-16,16 0-1 15,-26-2 1-15,26 2-3 16,-15-8 1-16,15 8-1 16,-16-8-1-16,16 8-1 0,0 0 1 15,0 0-1-15,-4-14-2 16,4 14 0-16,0 0 1 16,0 0-2-16,12-13 1 15,-12 13 2-15,0 0-6 16,0 0-3-16,15-7-9 15,-15 7-16-15,0 0-45 16,2 13-15-16,-2-13-4 16,-17 14-3-16</inkml:trace>
  <inkml:trace contextRef="#ctx0" brushRef="#br1" timeOffset="117941.3874">25811 4854 1 0,'0'0'64'0,"0"0"16"15,0 0-32-15,-1-18-37 16,1 18-4-16,0 0-3 16,-2-18-4-16,2 18 2 15,-4-13 0-15,4 13 0 16,-4-13 2-16,4 13 1 16,-9-13-5-16,9 13 2 15,-12-13 4-15,12 13-1 0,-14-6-1 16,14 6-2-16,-14-4 1 15,14 4-2-15,-18 5 4 16,18-5-2-16,-18 15-4 16,18-15 2-16,-22 23-2 15,9-7 1-15,-2-2 0 16,1 4 1-16,-3 2 0 16,-1 1 0-16,0 4 0 15,-3-1-1-15,3 0 0 16,-1 2 0-16,2 1-1 15,-1-1 1-15,5 0 0 16,0 0-1-16,6-5 1 16,3 1 0-16,2 1 0 0,2-4 1 15,5-3-1-15,2 0 0 16,-7-16-1-16,26 18-1 16,-9-13 0-16,2-5-1 15,4-3 2-15,3-4-1 16,1-5 0-16,1-5 1 15,-1-3 2-15,1-2-1 16,-1-4 2-16,-2 0-1 16,-4-1 1-16,-1-1 0 15,-5 2 1-15,-1 5 0 16,-4 3 1-16,-1 4 0 16,-9 14 1-16,7-17 2 0,-7 17-1 15,0 0-1-15,0 0 0 16,0 0 0-16,0 0-3 15,0 0 0 1,0 0-2-16,0 0-1 16,-13 17 0-16,13-17 1 0,-3 17-1 15,3-17 0-15,-1 19 0 16,1-19 1-16,0 23 0 16,0-23-1-16,0 26 0 15,0-26 0-15,6 29 0 16,-3-13 1-16,2 0-1 15,1 2-1-15,1 0 1 16,2 0 0-16,-9-18 1 0,20 28-1 16,-20-28 0-1,22 19-1-15,-22-19 1 16,20 13 1-16,-20-13 0 16,20 4 2-16,-20-4-2 0,15-3 1 15,-15 3 0-15,16-10 2 16,-16 10-1-16,17-22-2 15,-7 9 0-15,-1 0 1 16,1-1-1-16,0 1 0 16,0-3 1-16,-10 16-1 15,14-22 0-15,-14 22 2 16,10-14 0-16,-10 14-2 0,0 0 3 16,0 0-2-1,0 0 0-15,11-13 1 16,-11 13 0-16,0 0-1 15,0 0 0-15,0 0 0 0,0 0-1 16,0 0 1-16,0 0-1 16,0 0 2-16,-2 14-2 15,2-14 0-15,0 0 1 16,0 18-2-16,0-18 1 16,-1 20 0-16,1-20 0 15,3 24-2-15,-2-6 1 16,0 2 1-16,1 2-1 15,1 1 0-15,0 3 0 0,1 0 0 16,0 2 1 0,1-3-1-16,-1 1 1 15,2-3-1-15,0-1 1 16,-2-2 0-16,0-3 0 0,-1-2 2 16,-3-15-2-16,4 20 1 15,-4-20 0-15,0 0 1 16,2 14-1-16,-2-14 2 15,0 0 0-15,0 0-1 16,0 0 0-16,0 0 1 16,0 0-1-16,0 0 1 15,0 0-3-15,0 0 3 16,0 0-4-16,0 0-1 16,0 0-4-16,0 0-4 15,0 0-9-15,0 0-21 16,3 15-45-16,-3-15-10 0,0 0 16 15,3-13 79-15</inkml:trace>
  <inkml:trace contextRef="#ctx0" brushRef="#br1" timeOffset="118677.7213">26368 4851 1 0,'-14'3'80'16,"14"-3"9"-16,0 0-4 15,0 0-72-15,0 0-10 0,0 0-2 16,0 0-2-16,0 0-2 15,4 13 1-15,-4-13 1 16,0 13 0-16,0-13 2 16,-1 17 2-16,1-17-1 15,-8 16 1-15,8-16 2 16,0 0-1-16,-17 11 2 16,17-11-1-16,-17 0-1 15,4-1-1-15,0 0-1 16,-2-5-1-16,-1 0-1 15,4-3-1-15,-1 1-2 16,13 8 3-16,-21-19-2 16,21 19 2-16,-5-25 0 0,5 25 0 15,8-26 1-15,4 11-1 16,1 2 3-16,5-3-5 16,3 3 3-16,2 1 5 15,-2 12-6-15,5 3 0 16,-1 10-2-16,-2 7-1 15,0 6-2-15,-4 6 3 16,-2 4-1-16,-4 0-5 16,-1-6 5-16,-5 2 1 15,-4-4 1-15,-2-4 2 16,-2-2 2-16,-2-3-5 16,-1-2-8-16,4-17-15 0,-6 29-29 15,6-29-32 1,0 0-1-16,0 0 71 15</inkml:trace>
  <inkml:trace contextRef="#ctx0" brushRef="#br1" timeOffset="119321.2297">26612 4880 1 0,'0'0'71'16,"13"7"14"-16,-13-7-3 15,0 0-74-15,0 0-9 16,0 0-2-16,0 0 2 0,0 0-2 16,14 14 1-16,-14-14 2 15,0 0 2 1,9 15-1-16,-9-15 0 16,0 0 0-16,19 6-1 0,-19-6 2 15,17-5 1-15,-17 5-2 16,19-10 0-16,-19 10 1 15,16-19 2-15,-16 19-1 16,8-23 0-16,-8 10-1 16,-1 0-1-16,-2-3 0 15,-3 2-1-15,1-2 0 16,5 16 0-16,-18-20 0 0,18 20 2 16,-17-12-1-1,17 12 2-15,-22-2-1 16,22 2 1-16,-21 14-1 15,21-14-1-15,-21 20 1 0,13-4-3 16,-2 4 2-16,2 0-2 16,3 2 2-16,0 0-1 15,4-1 1-15,1 0 0 16,1-4 0-16,5 0-1 16,1-2 0-16,3-1 1 15,1-1-1-15,2-1 0 16,2-2 1-16,3-3-1 15,0-3 1-15,0 1 0 0,1 0 1 16,-4-3-2 0,1 1 1-16,-1-3 0 15,-15 0 0-15,20 3 0 16,-20-3 2-16,14 2 1 0,-14-2-2 16,0 0 1-16,0 0-4 15,0 0-10-15,0 0-20 16,0 0-55-16,0 0-5 15,0 0 6-15,0 0 85 16</inkml:trace>
  <inkml:trace contextRef="#ctx0" brushRef="#br1" timeOffset="120418.591">27183 4956 15 0,'0'0'93'0,"0"0"-4"16,-8 13-21-16,8-13-64 16,0 0-1-16,0 0-2 0,0 0-1 15,0 0 0 1,0 0-3-16,0 0 2 0,13 0 0 15,-13 0 1 1,21-1 0-16,-5 1-1 16,3-3 1-16,4 1-1 0,2 0 2 15,2-1 1-15,3 0-3 16,-1 0 1-16,0 0 0 16,0 0 1-16,-2 0 0 15,-2 0 4-15,-4-1-3 16,0 3 2-16,-4-4 1 15,-4 5 3-15,-13 0-1 16,13 2 0-16,-13-2 0 0,0 0-1 16,0 0 1-1,0 0-4-15,0 0-2 16,0 0-10-16,0 0-11 16,0 0-20-16,0 14-30 0,0-14-22 15,-3 22-4-15,3-22 92 16</inkml:trace>
  <inkml:trace contextRef="#ctx0" brushRef="#br1" timeOffset="121384.8301">27779 4490 1 0,'0'0'22'0,"-11"-27"60"16,5 11 0-16,3-3-54 15,-1 0-14-15,-1 2 0 16,4 3 0-16,-3-1-1 16,4 15-2-16,-3-20-2 15,3 20-1-15,0 0-3 16,0 0-1-16,0 0-3 0,0 0-1 16,0 0 0-16,10 19-1 15,-7 0 0-15,1 4 1 16,3 3 0-16,0 5-1 15,1 5 1-15,2-1-2 16,0 7 3-16,0 0-2 16,3 0 2-16,-3 1-2 15,3-4 3-15,-1-2-4 16,-1-1 4-16,-2-2-3 16,-1-8 1-16,0-2 2 15,-3-7-1-15,1-2 1 16,-6-15 0-16,6 17 1 0,-6-17-1 15,0 0 1-15,0 0-2 16,0 0 0-16,3-19 1 16,-3 19-2-16,0-26 0 15,0 9-1-15,3-2-1 16,1 1 0-16,2-3 1 16,3 0-3-16,2-2 0 15,4 2 1-15,2 0-1 16,2 2 5-16,-1 3-3 15,3 2 4-15,-3 5-3 16,2 5 5-16,-1 4-4 16,-3 4 3-16,0 6 0 15,-3 5-3-15,-1 0 4 0,-2 4-4 16,-2 0 3-16,1 3-3 16,-2-1 3-16,-1 1-2 15,-2-2-2-15,-2 0 1 16,-1-2 0-16,-2-3-1 15,-4 3 2-15,0-4 1 16,5-14 0-16,-18 23 2 16,18-23 0-16,-21 12 1 15,6-9 0-15,-1 0 0 16,-1-5-1-16,-2 2 0 16,2-3-1-16,-2-1-1 15,0-2-1-15,1 3 2 0,3 0-4 16,2-1 2-16,13 4-1 15,-14-9 0-15,14 9-3 16,0 0 0-16,0 0-2 16,0 0-8-16,0 0-10 15,7-13-25-15,6 13-46 16,-13 0-3-16,0 0 18 16</inkml:trace>
  <inkml:trace contextRef="#ctx0" brushRef="#br1" timeOffset="127136.9335">23801 5176 1 0,'-20'-11'45'15,"20"11"39"-15,-19-21-5 16,9 3-72-16,10 3-6 15,0 15-4-15,6-28-2 16,-3 14-2-16,-3 14 0 0,20-23 4 16,-5 15 2-16,0 1 2 15,3 1-1 1,0 2 0-16,0 4 1 16,1 0 1-16,-5 4 1 0,2 2 0 15,-16-6-1-15,17 29 0 16,-12-6 0-16,0 3-2 15,0 4 1-15,-1 4-2 16,-1 2-1-16,1 0 1 16,3-3-1-16,1-6-1 15,-1-2 1-15,1-6 0 16,3-6 2-16,-11-13 1 16,23 1 1-16,-7-10 1 15,-1-9 1-15,3-5 1 16,-2-6 1-16,1-3 0 15,-4-3-1-15,0 2 0 16,-4-1 1-16,-2 5-2 0,-6 1 2 16,1 8-2-16,-5 4 3 15,3 16-3-15,-5-19 1 16,5 19-2-16,0 0 0 16,0 0-1-16,-14 16-4 15,14-16 2-15,-6 31-4 16,2-8 2-16,2 3-1 15,1 0 1-15,2 8-2 16,2 4 2-16,3 2-1 16,0 3-2-16,4 7 4 15,0 0-1-15,3 5 1 16,0 3 1-16,1-2 0 0,1-1-2 16,-4 0 2-16,2-4 2 15,-1-4-3-15,-6-6-1 16,-2 1 2-16,-4-3-1 15,-6-3 0-15,-2-1 3 16,-5-5 0-16,-5-1 1 16,-5-6 0-16,0-4 2 15,-3-9-2-15,0-8-1 16,-3-7 0-16,2-6-3 16,1-5 1-16,1-9-2 15,4-1 1-15,2-3-1 16,6-1 1-16,6 3-1 15,5 2 0-15,7 2 0 0,6 0 2 16,8 6-1-16,6-1 0 16,3 5 1-16,7 0-1 15,4 0 2-15,4 0-1 16,1 3 3-16,-1 2-2 16,-1 0-1-16,-3 3 0 15,-3 0-1-15,-6 5 1 16,-3-1 0-16,-8 2 2 15,-4-1-1-15,-15 0 1 16,17 5-1-16,-17-5-1 16,0 0-4-16,0 0-6 15,0 0-13-15,0 0-20 0,0 0-39 16,0 0-4-16,0 0 79 16</inkml:trace>
  <inkml:trace contextRef="#ctx0" brushRef="#br1" timeOffset="127503.0857">24563 5083 1 0,'0'0'56'0,"-13"-3"34"16,13 3-5-16,-13-5-64 0,13 5-14 15,0 0-4-15,0 0-4 16,0 0-1-16,0 0-1 16,0 0 0-16,15-6 0 15,-15 6 0-15,27-2 3 16,-8 2 1-16,4 0 2 16,3 0 2-16,1-1-1 15,2 1 0-15,-3-3 0 16,-1 3-3-16,-4 1-3 15,-3 2-1-15,-3 0-2 16,-15-3-4-16,21 10-6 16,-21-10-11-16,14 12-23 0,-14-12-34 15,0 0 6-15,7 19 77 16</inkml:trace>
  <inkml:trace contextRef="#ctx0" brushRef="#br1" timeOffset="127885.9196">24723 5251 1 0,'-14'4'57'0,"14"-4"28"16,-22-3-7-16,22 3-71 16,-13-9-5-16,13 9-1 15,0 0 0-15,0 0 3 0,0 0-1 16,0 0 2-16,0 0 2 15,0 0-1 1,0 0 0-16,0 0-2 16,9-14-1-16,-9 14-3 0,19-3 1 15,-6 3 0-15,1-1-1 16,3-1-1-16,2 1 1 16,1-1 0-16,1 1 1 15,-1-1 1-15,-4 2-1 16,-1-1 0-16,-2 1 0 15,-13 0 2-15,16-2 0 16,-16 2 0-16,0 0-3 16,0 0-1-16,0 0-9 15,0 0-17-15,0 0-39 16,5 15-23-16,-5-15-3 0,-6 13 92 16</inkml:trace>
  <inkml:trace contextRef="#ctx0" brushRef="#br1" timeOffset="130242.3538">27691 6239 1 0,'0'0'0'0,"0"0"47"15,0 0 18-15,-13 9-53 16,13-9-10-16,0 0-5 15,0 0 1-15,0 0 0 16,0 0 1-16,0 0 1 16,0 0 4-16,9-16 1 15,-9 16 1-15,0 0 0 16,14-22 1-16,-14 22 2 16,16-19-2-16,-16 19 0 15,20-27-1-15,-7 12-1 16,2-2-1-16,5 0-1 15,3-3-1-15,5-2-1 16,2 0 1-16,4-2-1 0,5-1 0 16,2 1-3-16,2-5 4 15,0 3-2-15,4-1 2 16,-1-5-2-16,3-1 2 16,1-1-1-16,-1 0 1 15,3-2-1-15,-3 0-1 16,5-3 2-16,1-2-3 15,1 2 7-15,-1-1-6 16,1-2 2-16,2 0 0 16,1-1 2-16,0 0-4 15,-1-1 4-15,-3-2 1 16,1 0-4-16,-6 1 2 0,1 3 1 16,-4 1 1-16,0 2-1 15,-4 1 1-15,2 2-1 16,-2 1-2-16,-1 2 2 15,2 3-2-15,0-2-2 16,-1 0-2-16,0-1 3 16,3-1-3-16,-2 0 2 15,-4 3-1-15,1-2 1 16,-2 1 2-16,-1-1 5 16,1-1-3-16,0 0 0 15,0 1 1-15,0-3-1 16,2-2-1-16,-2 1 1 15,2-1-2-15,1 3-2 0,2-1 0 16,0 2 0-16,0 0-1 16,0 4 1-16,1 0 1 15,-3 2-2-15,-2 1 0 16,1 0 4-16,-5-2-2 16,3 3 8-16,-3-2 0 15,-3 2 0-15,-3 3-1 16,-1 2 4-16,-4-1-4 15,-2 2-1-15,-4 3 1 16,-6 1-6-16,0 6-1 16,-13 10 2-16,15-22-2 15,-15 22 1-15,12-16 1 0,-12 16 0 16,0 0-2-16,16-16 1 16,-16 16 1-16,0 0 1 15,0 0-1 1,0 0-1-16,10-13-1 0,-10 13-1 15,0 0-2-15,0 0-4 16,0 0-13-16,0 0-27 16,0 0-43-16,0 0-3 15,0 0 0-15,0 0 44 16</inkml:trace>
  <inkml:trace contextRef="#ctx0" brushRef="#br1" timeOffset="139852.9305">29734 5356 1 0,'0'0'68'0,"-16"11"18"15,16-11-26-15,0 0-42 16,0 0-9-16,-13-5-6 16,13 5-4-16,0 0-2 15,0 0-5-15,0 0 1 0,13-6 2 16,-13 6 1-16,18-6 4 16,-5 0 4-1,1-4 2-15,4-1 1 0,0-7 2 16,5 0 0-16,3-8 3 15,3-5-4-15,0-2 1 16,3-3-4-16,0-1 1 16,-1-2-2-16,0 1-2 15,-4 2 2-15,-2 1-5 16,-7 5 1-16,-2 1-1 16,-6 6 1-16,-4 0 0 15,-3 4-1-15,-5 2 2 0,0 3-1 16,-6 1 0-16,1 0 0 15,7 13-3 1,-16-22 4-16,16 22 0 16,-16-9-3-16,16 9 2 0,-15-4-2 15,15 4 1-15,-13 3 0 16,13-3 4-16,0 0-4 16,-18 16 0-16,18-16 3 15,0 0-3-15,-14 23 3 16,14-23-1-16,-10 27 3 15,5-12-2-15,2 3-1 16,2 3 2-16,0 2-2 0,1 1-1 16,2 4 2-1,3 2-2-15,1-1 0 0,1 5 1 16,0 0 0 0,2 2-2-16,1-5 2 0,-2 4-1 15,3-2 0-15,-3-2 0 16,2-3 0-16,-1-3 0 15,0-1 1-15,-1-5 0 16,-1 1 0-16,2-7 0 16,-9-13 0-16,15 21 1 15,-15-21-2-15,14 11 2 16,-14-11-3-16,19 0 1 16,-19 0-1-16,23-16 1 15,-10 3 0-15,1-4-1 16,1-2 0-16,1-5 0 15,-2-1 0-15,-1-2 1 16,1 4 1-16,-2-3-2 0,-1 5 2 16,-2 0 0-16,1 5 1 15,-3 3-1-15,-7 13 1 16,9-17 0-16,-9 17 0 16,0 0-1-16,0 0-1 15,0 0 2-15,2 14-2 16,-2-14 3-16,0 23-2 15,1-7-2-15,2-3 1 16,1 6 0-16,1-2 0 16,2 0 0-16,1 2 0 15,1 1-4-15,1 1 4 16,0 0 0-16,0 2-1 0,0-1 0 16,1-2 1-16,0-3 0 15,-1-2-1-15,-1-1 2 16,-9-14-1-16,16 13 1 15,-16-13-2-15,16-3 1 16,-16 3-2-16,18-20 1 16,-8 6 0-16,2-8-2 15,1-1 3-15,1-1 0 16,-2-4 0-16,-1 4-1 16,-2-1 3-16,1 3-1 15,-3 2-1-15,-1 4 2 16,0 2-2-16,-6 14 6 15,14-20-6-15,-14 20 3 0,8-13-4 16,-8 13 7-16,0 0-5 16,14-5 5-16,-14 5-6 15,0 0-1-15,0 15 2 16,0-15 2-16,6 21-2 16,-3-8-1-16,-3 6 0 15,0 3-1-15,1 0 0 16,2 1 1-16,6 1 6 15,-6 1-5-15,4-2 2 16,-4 0-4-16,5-4 5 16,-3 1-2-16,3-4 7 15,-3-2-7-15,-5-14 1 0,3 15 0 16,-3-15-3-16,0 0 2 16,0 0-1-16,0 0-2 15,14-22-3-15,-11 5 2 16,3-2-1-16,-3-1 0 15,-1-5 3-15,0-2 0 16,2 1-3-16,1-2 4 16,0 1-3-16,1 2 2 15,0 1-2-15,2 4 2 16,1 2-1-16,1 5 0 16,-10 13 1-16,16-16-1 15,-16 16 1-15,0 0 0 16,16 2 1-16,-16-2-2 0,10 20 1 15,-10-20 0-15,6 27 1 16,-3-12-1 0,3 2 0-16,-4 2 0 0,3 1 0 15,1-1 1-15,-1-2-1 16,0 2 1-16,2-3-2 16,-1 0 1-16,-2 0 0 15,3-2 1-15,-7-14 0 16,9 22-2-16,-9-22 1 15,10 16 1-15,-10-16-1 16,0 0 1-16,10 15 0 16,-10-15 1-16,0 0-2 0,13 6 2 15,-13-6-1-15,0 0 0 16,13 2 0-16,-13-2-1 16,0 0 0-16,14-8 0 15,-14 8 0-15,18-8-1 16,-18 8 1-16,26-15-1 15,-26 15 0-15,27-20 2 16,-11 7-2-16,0-1 0 16,1-1 1-16,-4-1 0 15,2 3 0-15,-4-2-1 16,5 0 2-16,-4-1 0 16,-12 16 1-16,20-23-1 15,-20 23 0-15,8-20 1 0,-8 20-1 16,6-17 2-16,-6 17-1 15,-4-15 1 1,4 15-4-16,0 0 2 16,-7-17 0-16,7 17 1 0,0 0-1 15,-5-17-1-15,5 17 1 16,0 0-2-16,0 0 3 16,-13-15-1-16,13 15 0 15,0 0-1-15,0 0 3 16,0 0-3-16,0 0 0 15,0 0 0-15,0 0 0 16,0 0-1-16,0 0 0 0,0 0 2 16,0 0-3-16,0 0 2 15,0 0-1-15,0 0 3 16,0 0-1 0,0 0 0-16,0 0-1 15,0 0 0-15,0 0 0 0,2-14 1 16,-2 14 1-16,0 0-3 15,0 0 1-15,0 0 2 16,0 0-1-16,0 0-1 16,0 0 1-16,0 0 0 15,0 0 0-15,0 0-1 16,0 0 0-16,0 0-1 16,0 0 0-16,0 0 3 0,-10-13-2 15,10 13 0 1,0 0-1-16,0 0 1 15,0 0-1-15,0 0 1 16,0 0 1-16,0 0-2 0,-13-3 2 16,13 3-1-16,0 0 1 15,0 0-1-15,0 0 1 16,-16 1 0-16,16-1-1 16,0 0 2-16,0 0-3 15,0 0 2-15,-13 3-1 16,13-3 1-16,0 0 0 15,0 0 0-15,0 0-1 16,0 0-1-16,-15 5 3 16,15-5-3-16,0 0 1 15,0 0 0-15,0 0-2 16,0 0 2-16,-13 8-1 0,13-8 1 16,0 0-2-16,0 0 3 15,0 0-1-15,0 0 0 16,0 0 1-16,0 0-1 15,0 0 2-15,0 0-1 16,0 0-1-16,0 0 1 16,-3 13-1-16,3-13 0 15,0 0 1-15,0 0-1 16,0 0 1-16,0 0-1 16,0 0 2-16,0 0-3 15,0 0 1-15,0 0-1 16,-2 13 1-16,2-13 1 15,0 0-2-15,-2 13 0 0,2-13-1 16,0 0 2-16,-1 17 0 16,1-17 1-16,-3 18-1 15,3-18 0 1,-2 19 0-16,2-19 1 0,5 18-1 16,-5-18 0-16,-2 23 1 15,5-10-1-15,-3-13 2 16,6 23-3-16,-6-23-1 15,9 24 1-15,-9-24 0 16,15 21-1-16,-15-21 0 16,18 20 2-16,-18-20-3 15,21 18 3-15,-21-18-1 0,22 13 2 16,-22-13-1-16,19 8-1 16,-6-5 1-16,-13-3-1 15,21 5-1-15,-21-5 1 16,26-2 1-16,-11 1-1 15,-2-1 1-15,1-1 0 16,-1 0 0-16,0-1 0 16,-13 4 1-16,20-9 0 15,-20 9 0-15,18-8-1 16,-18 8-1-16,17-9 2 16,-17 9-1-16,0 0 1 15,17-10 0-15,-17 10 0 16,0 0-3-16,0 0-3 0,0 0-8 15,13-3-13-15,-13 3-16 16,0 0-37-16,0 0-19 16,0 0-1-16,0 0 60 15</inkml:trace>
  <inkml:trace contextRef="#ctx0" brushRef="#br1" timeOffset="140316.8398">30407 4813 77 0,'0'0'102'0,"-23"-7"-1"15,23 7-30-15,-10-14-62 16,10 14-3-16,0 0-2 16,0 0 0-16,0 0-5 0,0 0 1 15,15-7-2-15,-15 7 2 16,0 0 1-1,0 0 0-15,15 12 0 16,-15-12-2-16,0 0 4 16,0 0 1-16,6 13 0 0,-6-13-1 15,0 0 0-15,0 0 0 16,0 0 0-16,0 0 0 16,0 0-4-16,0 0-8 15,0 0-16-15,0 0-31 16,0 0-43-16,0 0-1 15,13 2-6-15</inkml:trace>
  <inkml:trace contextRef="#ctx0" brushRef="#br1" timeOffset="143149.9495">31490 5134 1 0,'0'0'24'0,"0"0"51"16,0 0-1-16,16-8-64 16,-16 8-8-16,0 0-2 0,15-10 0 15,-15 10-1 1,0 0 2-16,0 0 0 15,14-5 1-15,-14 5 0 16,0 0 0-16,0 0 2 0,10-16 1 16,-10 16 4-16,4-13 0 15,-4 13 3-15,0-15-1 16,0 15 2-16,-2-13-2 16,2 13-3-16,0 0-1 15,-15-4-3-15,15 4-3 16,0 0-1-16,-17 9-2 15,17-9-3-15,-17 20 4 16,17-20 0-16,-16 26 1 16,10-9 0-16,-1 3 3 15,1 2-2-15,0-2 2 16,3 2-1-16,3-2 0 0,-1 0 0 16,2 0-2-16,4-2 2 15,-3-2-2-15,1-2 0 16,2 0-1-16,-5-14 1 15,8 19 0-15,-8-19-2 16,0 0 1-16,15 7-1 16,-15-7 2-16,13-8 1 15,-13 8 0-15,13-23 0 16,-8 8 1-16,1-1 0 16,1-1 1-16,-2 1-1 15,-2 2 0-15,-3 14 0 16,4-22 0-16,-4 22-1 15,0 0-1-15,0 0 1 0,0 0-3 16,0 0 1-16,0 0 1 16,0 0-2-16,3 20 1 15,-3-20 0-15,3 22 2 16,-2-9-2-16,1 0 3 16,1 0-1-16,-1 1 0 15,3-1 0-15,-5-13-1 16,10 25 9-16,-10-25-10 15,20 16 9-15,-20-16-10 16,20 11 9-16,-20-11-1 16,25 2 1-16,-11-8 0 15,-14 6-7-15,26-17 8 16,-17 4-8-16,5-2 9 0,-5-4-7 16,0 2-2-16,-7-3 2 15,4 3-1-15,-1-2-1 16,-1 2 1-16,-1 2-1 15,-3 15 0-15,3-23-1 16,-3 23 0-16,13-13-1 16,-13 13-1-16,14-7-1 15,-1 4 1-15,1 0 1 16,2 2-2-16,2 2 1 16,-1-1 2-16,0 2-1 15,-1 0 2-15,-1 3 2 16,-15-5 0-16,15 17-1 0,-15-17 2 15,8 22 1-15,-11-9 0 16,1 0-1-16,-2 1 1 16,-2 2-1-16,5 0 0 15,-5 1-1-15,0 0 0 16,8 4 0-16,-2-5-1 16,-3 1-1-16,3-1 0 15,1 0 0-15,-1-16 0 16,2 21 0-16,-2-21-1 15,6 16-1-15,-6-16-1 16,0 0 2-16,18 12-1 16,-18-12 0-16,20 3-1 15,-7-6 0-15,2-2 1 0,-15 5 1 16,30-16-1-16,-15 8 1 16,2-5-1-1,-3 1 2-15,1-2-1 16,-2 1 2-16,-13 13-2 0,21-20 2 15,-21 20 1-15,21-18-1 16,-21 18 0-16,0 0 0 16,0 0-2-16,15-13-4 15,-15 13-8-15,0 0-22 16,0 0-34-16,0 0-24 16,0 0-3-16,5 18 50 15</inkml:trace>
  <inkml:trace contextRef="#ctx0" brushRef="#br1" timeOffset="144076.3614">31252 5669 37 0,'0'13'92'16,"0"-13"-1"-16,0 0-4 15,0 0-81-15,0 0-2 16,0 0-2-16,0 0-2 16,0 0 1-16,0 0 0 0,0 0 0 15,0 0 0-15,15-1 0 16,-15 1 0-16,0 0 0 15,0 0 0-15,0 0 0 16,0 0 0-16,21-2-1 16,-21 2-1-16,22-6 0 15,-9 2 0-15,7 1-1 16,0 0-1-16,3-1 2 16,3-2-1-16,-1 2 1 15,1-1 0-15,-2 1 0 16,2 1 0-16,2 0 8 15,-1 2 2-15,2-2-3 0,0 2 2 16,0-1-1-16,1-1 1 16,-4 2 0-16,4-1 1 15,-8 1-10-15,0 1 2 16,-7-2 0-16,0 2-1 16,-15 0 1-16,17-1-1 15,-17 1-2-15,0 0-8 16,16 0-22-16,-16 0-57 15,0 0-4-15,0 0 0 16,0 0 35-16</inkml:trace>
  <inkml:trace contextRef="#ctx0" brushRef="#br0" timeOffset="165654.9265">20037 3469 1 0,'-23'14'59'15,"3"-4"31"-15,1-6-9 0,4-9-60 16,15 5-26-16,-13 8-1 15,13-8 0-15,-2 19-1 16,2-19-1-16,-3 33 1 16,1-10 4-16,-2 11 4 15,-2-3 0-15,0 7 3 16,-1 1-3-16,0 3 4 16,-2-2-3-16,2-1 0 15,1 3 0-15,3 0-3 0,1-3 3 16,2 1-3-16,1-4 3 15,5-1-5-15,1-2 5 16,3 2-2 0,2-7 0-16,2 1 1 0,0 4-2 15,4 4 2-15,-1-1-1 16,0 1 1-16,2 2-2 16,-2 0 3-16,1 3-1 15,-1 0-2-15,0-3 2 16,2-3-2-16,-2 0 0 15,1-2 0-15,1 4 8 16,-1-1-7-16,3 1 6 0,-1-3-5 16,0 1 6-16,-1 0-6 15,-1-2 6-15,0 1-5 16,-2-5-5-16,-1-1 2 16,-3-1 1-16,0 2-1 15,-1 0-1-15,-1 2 0 16,-1 3-1-16,-2-2 1 15,0 6 0-15,-4 1-1 16,0 2 1-16,-3 0-1 16,-3 4 1-16,-4 3 5 15,-3-3 3-15,-2 6-1 16,-5-1 1-16,-5-1-1 16,-2 1 1-16,-5-2-2 0,-1-3 3 15,-4-3-10-15,0 0 0 16,-1-7 1-1,1-4 0-15,5-4 0 16,1-7 1-16,4-2 2 0,4-7-1 16,5-4 2-16,15-8 1 15,-19 3-4-15,19-3 0 16,0 0-2-16,0 0 0 16,0 0-1-16,0 0 1 15,21-14 1-15,-8 12-1 16,4-2 2-16,2 4 1 15,1-2 2-15,2 4-1 16,-1 1 1-16,1 3-2 0,-1 2 0 16,3 5-1-1,-1 5 1-15,-2-1-1 16,2 3 0-16,-1 3-1 0,1 2 1 16,-3 1-1-16,2 0 1 15,-5 2 0-15,-2 3 7 16,-1 1-6-16,-2-1 6 15,-1 4 1-15,-2 1-3 16,-1-1 2-16,0 2 0 16,-3-2 0-16,3 2-9 15,-3-2 8-15,0 1-7 16,-1-1 0-16,0 2 2 16,1-2-1-16,-4 1-1 15,1 1 1-15,-4 2 0 16,-1 5-1-16,0-1 7 15,-2 0-6-15,-1 0 7 0,-3 1-7 16,2 0 3-16,-2 0 2 16,1 0 0-16,-2-2-1 15,1 0-4-15,-1 1 5 16,1 1-6-16,-4-1 6 16,3 2-2-16,-1-2-1 15,-1 2 2-15,0-3-3 16,1-3 1-16,4-5 0 15,1 1 0-15,3-6 2 16,5-5-3-16,3-4 0 16,5-2-1-16,8-7 1 15,8-5-8-15,8 1-8 16,8-11-20-16,19-2-53 0,5-14 0 16,6-8 14-16,5-8 75 15</inkml:trace>
  <inkml:trace contextRef="#ctx0" brushRef="#br0" timeOffset="167603.604">21328 7286 1 0,'0'0'98'0,"0"0"-6"16,-14 8-6-16,14-8-79 15,0 0-8-15,0 0-2 16,0 0-2-16,-10 13-1 15,10-13 0-15,0 0 2 16,4 14 5-16,-4-14 2 16,0 0 1-16,0 0 1 15,16 3 0-15,-16-3-3 16,0 0-2-16,0 0-2 16,3-17-2-16,-3 17 3 15,-12-13-7-15,12 13 4 16,-24-13-4-16,11 8 2 0,-3 2 2 15,-1 2 1-15,-1 5 4 16,1 2-5-16,0 4 6 16,1 3-3-16,-2 6 4 15,3 4 0-15,0 0 0 16,1 5 0-16,2 2-1 16,4 2 3-16,0-2-2 15,5 0 2-15,3-4 1 16,3-1-2-16,3-2 1 15,1-2 0-15,3-6-2 16,-10-15 0-16,23 19 1 16,-7-15-2-16,0-6-1 0,2-3 1 15,-1-5-1-15,0-6 1 16,0-2-1-16,1-5 0 16,-4 0-1-16,-1-3 0 15,-3 0 1-15,0 3 0 16,-2 0 0-16,-3 6 1 15,-2 1-1-15,-3 16-1 16,6-16 1-16,-6 16-1 16,0 0-2-16,0 0 1 15,1 19 1-15,-1-6-2 16,0 6 1-16,0-1 1 16,-1 5 1-16,1 2 1 0,1 1 0 15,-2 0 1-15,2 0-1 16,2 1-1-16,2-2 2 15,0 1-1 1,6-5 0-16,-1 2-1 0,3-2-1 16,3-1 0-16,1-4-1 15,0-5-1-15,2-2 1 16,1-3 1-16,-1-5-1 16,0-5 0-16,-1-2 1 15,0-5-1-15,-4-4 1 16,1-1 2-16,-2 0-1 15,-3-1-1-15,-2-2 0 16,1-1-1-16,3 0 1 0,-4 0-2 16,4 2 0-16,-1 0 0 15,1 0 0 1,-1 4 1-16,1 1 2 16,-12 13 0-16,16-13 3 0,-16 13 2 15,0 0-1-15,0 0 2 16,0 0-2-16,0 0-1 15,0 0 1-15,0 0-3 16,1 13 0-16,-1-13 0 16,0 0-1-16,-6 19-1 15,6-19 1-15,-2 20 1 16,3-4-3-16,-1 4 2 0,3 6-1 16,-2 4-1-1,4 5-1-15,-2 2-1 16,2 5-2-16,1-1-1 15,-2 0-2-15,1 0-10 0,3-1-37 16,-5-7-37-16,2-10-3 16,-5-23 23-16</inkml:trace>
  <inkml:trace contextRef="#ctx0" brushRef="#br0" timeOffset="170603.3959">20849 3145 1 0,'-14'-8'76'0,"14"8"10"16,-10-13-21-16,10 13-44 15,0 0-10-15,0 0-5 16,0 0-5-16,0 0 1 16,0 0-1-16,0 0-1 15,0 0 2-15,0 0 6 16,0 0-4-16,0 0 0 15,14 0-3-15,-14 0 1 16,0 0 1-16,15 1 0 16,-15-1 0-16,0 0-2 15,18-4 0-15,-18 4 0 16,13-7 2-16,-13 7-11 16,13-13 8-16,-13 13-8 0,13-13 6 15,-13 13-5-15,10-16 7 16,-10 16-6-16,9-19 8 15,-9 19 0-15,10-19 2 16,-10 19-1-16,7-18 1 16,-7 18 0-16,5-13 1 15,-5 13-2-15,0 0 0 16,0 0 1-16,0 0-3 16,0 0 0-16,0 0 0 15,0 0 0-15,0 0-1 16,0 0 0-16,0 0 1 15,0 0-1-15,0 0 0 0,0 0 2 16,11 17 0-16,-11-17-2 16,3 20 0-16,-3-20 7 15,3 23-5-15,0-8 4 16,-3-15-5-16,3 23 5 16,-2-5-6-16,1-3 2 15,-2-1-2-15,0 2-5 16,1 0 4-16,-1 0-13 15,2 1-6-15,-2 1-33 16,10-1-34-16,-7 0-3 16,7-4 19-16</inkml:trace>
  <inkml:trace contextRef="#ctx0" brushRef="#br0" timeOffset="173171.7031">23739 3069 1 0,'0'0'70'16,"0"0"7"-16,0 0-14 15,0 0-53 1,0 0 0-16,0 0-9 16,0 0-1-16,-8 13-2 0,8-13-1 15,0 0 3-15,0 0-1 16,0 0 3-16,0 0-1 16,14 11 0-16,-14-11 1 15,0 0 3-15,0 0 0 16,0 0 0-16,0 0 2 15,0 0-1-15,12-14-8 16,-12 14 8-16,4-17-8 16,-4 17 1-16,4-23-2 0,-1 10 2 15,-1-3-3 1,-1 3 4-16,-1 13 5 0,0-28-2 16,0 15 2-1,-1 0 2-15,1 13-2 0,-2-15 0 16,2 15-1-16,0 0-1 15,0-13-2-15,0 13-1 16,0 0 3-16,0 0-5 16,0 0 4-16,12 13-2 15,-12-13 0-15,0 0-1 16,5 15 2-16,-5-15-1 16,0 15-1-16,0-15 2 0,-2 19-1 15,0-5 1-15,1 0 6 16,-1 4-2-1,1 1 2-15,1-1-5 16,1 1 4-16,1 6-3 0,3-2-1 16,-2 1 0-16,2-1-4 15,-1-4-1-15,-1 1-2 16,0-2 2-16,-2 0-7 16,4-5-22-16,-5-13-51 15,-2 19-6-15,2-19-6 16,0 0 89-16</inkml:trace>
  <inkml:trace contextRef="#ctx0" brushRef="#br0" timeOffset="174706.63">27761 2961 1 0,'15'-13'18'0,"-15"13"20"0,0 0-44 16,12-18-5-16,-12 18 12 15,0 0 7-15,0 0 3 16,0 0 10-16,0 0 10 15,0 0 9-15,0 0-2 16,0 0-9-16,-15 5-16 16,15-5-2-16,0 0-9 15,-1 13 1-15,1-13-1 16,3 14 0-16,-3-14-2 0,4 15 4 16,-4-15 5-1,0 0-4-15,0 0 0 16,15 4 1-16,-15-4 0 15,0 0 0-15,16-10 3 0,-12-3-5 16,-4 13-1-16,11-29 2 16,-6 12 0-16,-1-1-2 15,-1-8 1-15,0 8-1 16,-3-1-1-16,-2 6 2 16,0-3 1-16,2 16-2 15,-9-16 0-15,9 16-1 16,0 0 0-16,-9-14-2 15,9 14 1-15,0 0 0 16,0 0-3-16,0 0 2 16,0 0 1-16,-7 17 1 15,7-17-2-15,-7 23 1 0,1-6-1 16,2 4 0-16,-1 0 0 16,1 1-2-16,1 8-8 15,2-5-5-15,4 8-24 16,-3-11-30-16,13 8-24 15,-2-6 1-15,5-9 59 16</inkml:trace>
  <inkml:trace contextRef="#ctx0" brushRef="#br0" timeOffset="177622.2519">21356 7009 1 0,'13'-10'31'0,"-13"10"31"16,0 0-48-16,0 0-29 15,-6 15-19-15,6-15-24 0,0 0 58 16</inkml:trace>
  <inkml:trace contextRef="#ctx0" brushRef="#br0" timeOffset="179140.229">21353 7048 7 0,'0'0'76'15,"-15"-1"-11"-15,15 1-28 16,0 0-10-16,0 0-12 16,0 0-4-16,0 0-9 15,0 0 4-15,3-13-3 16,-3 13 6-16,0 0 0 16,0 0-1-16,0 0-4 15,0 0 5-15,0 0-1 0,0 0-3 16,0 0 5-16,0 0-8 15,0 0-2-15,0 0 1 16,0 0 3-16,0 0-4 16,0 0 0-16,0 0 0 15,0 0-5-15,0 0 6 16,0 0 1-16,0 0-1 16,0 0-6-16,-13-15 7 15,13 15 1-15,0 0-1 16,-8-17-2-16,8 17-1 15,-8-14 0-15,8 14 0 16,-2-20 1-16,2 20 0 16,1-24-2-16,-1 24 2 0,6-21 1 15,-6 21 2-15,8-22-1 16,-8 22 1-16,0 0 1 16,0 0-3-16,13-13 2 15,-13 13-2-15,0 0 0 16,0 0-1-16,0 0 0 15,0 0-1-15,0 0 0 16,0 0 2-16,0 0-2 16,8 13 3-16,-8-13-1 15,0 0 1-15,0 0-2 16,0 0 3-16,0 0-3 16,0 0 1-16,0 0-1 0,0 0 0 15,0 0 1-15,0 0-2 16,0 0 3-16,0 0-3 15,0 0 0-15,0 0 1 16,0 0 0-16,0 0 0 16,0 0 0-16,0 0 0 15,0 0-1-15,0 0 1 16,13-6 2-16,-13 6-2 16,0 0 0-16,13-1-1 15,-13 1 0-15,0 0 1 16,14 0 1-16,-14 0-1 15,0 0 1-15,0 0 0 16,0 0 0-16,13 1 0 0,-13-1 0 16,0 0-1-16,0 0 0 15,7 15 0 1,-7-15 0-16,0 0 0 0,0 0-1 16,9 16 2-16,-9-16-1 15,0 0 1-15,6 14-2 16,-6-14 1-16,0 0 0 15,4 15 0-15,-4-15 0 16,1 13-1-16,-1-13 1 16,0 0-1-16,5 18 1 15,-5-18-1-15,3 20 1 16,-3-20 0-16,0 19 0 0,0-19-2 16,1 25 9-1,-1-25-7-15,0 19 6 16,0-19-6-16,-3 14 6 15,3-14-8-15,2 16 7 0,-2-16-5 16,0 0-1-16,1 14 1 16,-1-14-1-16,0 0 1 15,0 0 1-15,0 0 1 16,0 0 0-16,0 0 1 16,0 0-2-16,0 0 1 15,-7-14-1-15,7 14-1 16,-7-19 0-16,7 19-1 0,-2-22-2 15,4 9 1 1,2 0-7-16,3 0 7 0,-7 13-7 16,17-23 7-1,-17 23-6-15,22-17 7 16,-22 17-5-16,20-9 6 0,-20 9 0 16,0 0 1-16,18 5-1 15,-18-5 0-15,0 0-1 16,13 16 0-16,-13-16 2 15,8 13-3-15,-8-13 2 16,13 15 0-16,-13-15 6 16,12 19-5-16,-12-19 6 15,10 20-6-15,-10-20 5 16,10 22-5-16,-10-22 5 16,6 15-4-16,-6-15-2 15,0 0 0-15,0 0 2 16,0 0-1-16,0 0 0 0,0 0 0 15,0 0-1-15,0 0 0 16,0 0 1-16,0 0-1 16,13-18-3-16,-9 5 2 15,2-3-7-15,4-2 5 16,0 0-5-16,2 0 6 16,-1-3-7-16,2 5 9 15,0 3-7-15,-13 13 7 16,17-11 1-16,-17 11 1 15,0 0-1-15,18 14 0 16,-18-14-3-16,11 28-6 16,-6-7-2-16,3 5-21 15,-2 2-31-15,6 5-29 0,-5-1 2 16,-1-5 56-16</inkml:trace>
  <inkml:trace contextRef="#ctx0" brushRef="#br0" timeOffset="180424.4212">22107 7294 1 0,'0'0'54'0,"0"0"31"0,0 0-4 16,0 0-68-16,-13 4-10 16,13-4-3-16,0 0-2 15,-8 14 0-15,8-14-2 16,-7 18 2-16,7-18 1 16,-13 18 2-16,13-18 2 15,-21 18 2-15,8-11-1 16,0-1 1-16,-5 0 0 15,0-4 0-15,-2-2 0 0,1-1 0 16,-1 0-3 0,3-7-2-16,2-3 1 15,15 11-1-15,-15-29-1 16,10 13 4-16,8-1-4 0,3 1 4 16,4 0-6-16,-10 16 8 15,23-20-4-15,-7 17 0 16,-16 3 1-16,26 7-5 15,-26-7 5-15,23 28-5 16,-13-7 7-16,0 5-9 16,-1 0 6-16,-2 2-2 15,0 6-1-15,-2 1-1 0,0 2-10 16,-5-2-17 0,5 5-34-16,-5-5-20 15,1-3 9-15,-2-9 75 16</inkml:trace>
  <inkml:trace contextRef="#ctx0" brushRef="#br0" timeOffset="181124.3773">22337 7302 16 0,'0'0'96'15,"3"13"-4"-15,-3-13-7 16,0 0-79-16,-15 9-6 16,15-9-5-16,0 0-2 15,-4 17 0-15,4-17 0 0,0 0 2 16,3 18 2-16,-3-18 3 16,0 0 3-16,0 0 2 15,0 0 1-15,0 0-2 16,4-16 0-16,-8 3-2 15,-2-3-1-15,-4-1 2 16,-3-2-8-16,-4 0 5 0,-4 2-5 16,-2 4 7-1,2 3-6-15,-1 5 10 16,2 2-7-16,1 6 4 16,3 3 1-16,3 6-5 15,2 3 6-15,2 4-7 0,2 4 6 16,1 0-7-16,3 5 7 15,2-1-8-15,2 1 6 16,5-1-1-16,8 2 0 16,5 0 1-16,7-2-3 15,4 1 0-15,7-4-1 16,1 1-2-16,6-5 2 16,-1-4 0-16,-1-6 1 15,-3-9-1-15,-5-5 3 16,-3-6 0-16,-5-5 1 15,-5-5 1-15,-3-1-1 16,-5-1 1-16,-5 2-1 16,-2 1 1-16,-2 3 1 0,-4 16-1 15,-1-19 1-15,1 19-1 16,0 0-1-16,0 0 0 16,0 0-2-1,-12 15 0-15,11-2-2 0,2 0 1 16,-1 7 0-16,3-1 0 15,-1 5 1-15,2 2 1 16,-1 3-1-16,1 0-11 16,2 8-22-16,-3-3-55 15,4 3 0-15,-2-5-5 16,0-11 93-16</inkml:trace>
  <inkml:trace contextRef="#ctx0" brushRef="#br0" timeOffset="181642.0563">23110 7138 3 0,'0'0'99'16,"-16"8"-9"-16,16-8-9 15,0 0-81-15,0 0-6 16,0 0-3-16,0 0 7 0,0 0-7 16,8 28 7-1,-6-8 3-15,0 5 0 16,-1 1 8-16,1 4-5 15,1 2 3-15,2-2-8 0,3-3 8 16,0 1-9-16,1-7 1 16,0 0-3-16,1-3-9 15,-10-18-11-15,18 25-24 16,-18-25-35-16,0 0-2 16,16 4 73-16</inkml:trace>
  <inkml:trace contextRef="#ctx0" brushRef="#br0" timeOffset="181875.261">22905 7322 25 0,'-13'3'92'15,"13"-3"-4"-15,-14-1-9 16,14 1-76-16,0 0-4 15,16-15-2-15,-2 10-1 16,8 2-1-16,5 0-5 16,9 4-10-16,2-1-27 15,12 6-37-15,1-2-1 16,4-1 58-16</inkml:trace>
  <inkml:trace contextRef="#ctx0" brushRef="#br0" timeOffset="183425.3843">24233 6947 1 0,'0'0'23'0,"-19"3"62"16,19-3-1-16,0 0-62 15,0 0-13-15,0 0-6 16,-13 5-3-16,13-5-3 0,0 0 2 16,0 0 0-16,0 0 1 15,0 0 2-15,0 0 2 16,0 0 1-16,0 0 2 16,0 0-2-16,0 0 1 15,0 0-2-15,0 0 0 16,-16-8 0-16,16 8-1 15,-23-13-1-15,7 8-1 16,-1-1 0-16,-5 3-2 16,-2 1-1-16,-1 7 1 15,1 2-1-15,-4 3 0 16,1 6 0-16,-4 3 0 0,3 8 1 16,-4 3 1-1,0 8-1-15,2 4 5 0,1 3 2 16,3 2-1-1,4 1 2-15,4-2-3 0,5-4 2 16,5 0-2-16,7-9 2 16,2-6-7-16,10-2-2 15,3-8 1-15,8-5-2 16,5-8 2-16,5-5-1 16,2-8 2-16,4-8 0 15,2-5 0-15,-2-8 3 16,-2-4 1-16,-4 0-6 15,-5 1 8-15,-5-1-8 16,-4 4 8-16,-6 6-8 0,-2 3 2 16,-4 7-2-1,-6 14 0-15,6-17 5 16,-6 17-5-16,0 0 4 0,0 0-1 16,0 0 0-16,-8 21 4 15,6-8 1-15,-1 3 0 16,1 0 2-16,2 1-4 15,3 1 5-15,0 2-9 16,4-1 9-16,2-4-8 16,4 3 2-16,1-5-4 15,4 0-3-15,2-7-1 0,1-1-9 16,1-6-13 0,3 1-33-16,-2-9-27 15,0-5-6-15,-2-4 74 16</inkml:trace>
  <inkml:trace contextRef="#ctx0" brushRef="#br0" timeOffset="184542.9252">24491 7458 8 0,'0'0'91'0,"0"0"-6"15,0 0-8-15,0 0-78 16,0 0-6-16,0 0-1 16,-7 17 0-16,7-17 0 15,-2 13 3-15,2-13 6 16,0 0 5-16,-10 15 2 15,10-15 3-15,0 0-2 16,-14 8 0-16,14-8-1 16,0 0-1-16,-13-17-4 15,13 17-1-15,-4-20-1 16,4 6-3-16,0 14 2 16,5-25 1-16,-5 25 0 0,12-20-1 15,-12 20 2-15,16-15 0 16,-16 15 1-16,20-1-2 15,-20 1 0 1,22 11-2-16,-22-11-2 0,23 25 2 16,-13-9-2-16,-2 6 0 15,-2 1 0-15,-2 7 0 16,-5-1 0-16,-2 5 1 16,-6 5 1-16,-5 2-1 15,-2 1 1-15,-7-3 0 16,0-6 8-16,1-3-7 15,-2-7 8-15,4-8-8 16,1-8 1-16,4-10-2 0,15 3 0 16,-17-28 0-16,14 7-7 15,3-2 9 1,5 0-8-16,-1 2 8 16,3 1 1-16,2 6 2 0,-9 14-1 15,23-12 2-15,-9 20-2 16,2 4-1-16,0 7 1 15,3 6-3-15,0 2 7 16,1 2-8-16,-1 0 8 16,-1-5-7-16,0-5 8 15,-1-6-9-15,-1-7 3 16,0-10-12-16,0-14-21 0,5-5-15 16,-6-17-47-16,0-12 5 15,1-12 42-15</inkml:trace>
  <inkml:trace contextRef="#ctx0" brushRef="#br0" timeOffset="185426.0802">24184 6516 43 0,'0'0'94'15,"0"0"-1"-15,-2-13-46 16,2 13-38-16,0 0-8 16,0 0-1-16,0 0-4 15,3 22-1-15,-3-22-2 16,6 27 1-16,-2-10 2 0,-1 4 3 16,3-3 3-16,-5 4-1 15,2-5 2 1,-1 2-2-16,1-2 1 0,-3-2-1 15,1-2 1-15,-1-13-1 16,0 17 0-16,0-17 0 16,0 0 1-16,0 0-1 15,0 0 0-15,0 0 1 16,7-13-1-16,-7 13 2 16,6-20-1-16,-6 20 1 15,4-19 0-15,-4 19-1 16,8-20-1-16,-8 20 0 15,5-15 0-15,-5 15-1 16,0 0-1-16,15-14-1 16,-15 14 0-16,14-3 1 15,-14 3 1-15,17 10 0 0,-17-10 0 16,19 23-1-16,-9-5 1 16,-2 3 0-16,0 2 0 15,-1 0 1-15,-1-4-1 16,0 3 0-16,0-5 1 15,-1-2-1-15,-5-15 0 16,11 14 0-16,-11-14 0 16,0 0 1-16,15-9 0 15,-7-4 0-15,-3-4 0 16,1-5 1-16,1 1 0 16,-1-4 0-16,0 4 0 15,-2-1 0-15,2 0-2 0,0 2 1 16,0 4-2-16,-6 16 1 15,10-21-1-15,-10 21 1 16,0 0-1-16,17-12 0 16,-17 12 0-16,9 16 0 15,-8 3 0-15,3 5-5 16,1 5-9-16,2 9-21 16,-1-2-52-16,8 4-2 15,1-5 25-15,5-11 65 16</inkml:trace>
  <inkml:trace contextRef="#ctx0" brushRef="#br0" timeOffset="189627.963">24749 6992 1 0,'0'0'55'16,"0"0"23"-16,-13-16-30 16,13 16-30-16,-1-21-10 15,2 6-5-15,1-1-3 0,1 0 1 16,1-2 1 0,-1-3 4-16,-2 7 0 15,1-3 2-15,1 4 0 0,-1-3 0 16,-2 16 2-16,13-25-3 15,-13 25-3-15,24-18-1 16,-7 13-2-16,2 8-1 16,1 0-1-16,0 10-2 15,0 1-3-15,0 12 0 16,-4 2-1-16,-1 9 1 16,-5 5 0-16,-4 3 2 15,-5 2 1-15,-2 3 7 16,-9 1 0-16,-2-1 3 15,-4-1 0-15,-1-10 0 16,-1-3-4-16,4-5-4 16,-2-8-19-16,6-2-42 15,10-21-23-15,0 0-3 0,-3-29 80 16</inkml:trace>
  <inkml:trace contextRef="#ctx0" brushRef="#br0" timeOffset="190094.2423">25085 6943 1 0,'2'26'54'0,"-4"-7"28"16,7-6-19-16,-5-13-68 15,20 4-39-15,-3-8-1 0,6 4 8 16,-1-3 14-16,-3 0 15 15,2-1 10-15,-6-4 17 16,-2 3 10-16,-13 5 7 16,11-18 2-16,-9 5-8 15,-2 13-11-15,1-27-10 16,-2 11-3-16,-2-3-3 16,-3 3 0-16,-1 2-1 15,-2 1 0-15,-4 3 1 16,0 3-2-16,-1 5 2 15,-2 4-1-15,-1 6 0 16,-1 7 0-16,0 5 1 16,-1 7 0-16,2 8-2 0,1 5 3 15,1 5-3-15,4 1 1 16,4 3 5-16,2-2-1 16,5-4 1-16,5-7-4 15,8-7 2-15,4-6-7 16,7-9-5-16,5-9-15 15,6-5-24-15,1-12-38 16,10-4-5-16,-1-7 49 16</inkml:trace>
  <inkml:trace contextRef="#ctx0" brushRef="#br0" timeOffset="190594.3758">25417 7421 1 0,'-16'10'77'16,"3"-6"5"-16,13-4-1 15,-18-14-72-15,18 14-8 16,3-23-2-16,4 8 0 16,0 1-2-16,3 1 2 15,3 1 4-15,0 2 0 16,4 4 1-16,-1 5 0 15,-3 2 0-15,2 6-1 16,-15-7 1-16,18 28-2 0,-12-9-2 16,-6 4 2-1,-3 0-3-15,-4 3 1 16,0 1 0-16,-6-1 0 0,0 2 1 16,-2-2 0-16,3-5 1 15,0-1-1-15,2-2 1 16,1-2-1-16,9-16 0 15,-6 21-2-15,6-21 2 16,9 13-1-16,-9-13 1 16,25 7-1-16,-8-4 0 15,3-1 1-15,3-1 1 16,2 1 0-16,1-1-1 0,-2-2 0 16,1 2-5-1,-1 2-4-15,-3 0-7 0,-1 3-7 16,-4-3-10-16,1 2-18 15,-17-5-34-15,23 5 10 16,-23-5 74-16</inkml:trace>
  <inkml:trace contextRef="#ctx0" brushRef="#br0" timeOffset="190894.5128">25992 6774 27 0,'10'-14'101'0,"-10"14"-6"16,0 0-6-16,0 0-86 0,-5 23-5 16,2-4-2-16,-1 4-2 15,1 8 2-15,-1 3-1 16,1 2 5-16,0 4 2 15,2-1-1-15,2 4-1 16,1 1 1-16,0-4-7 16,4-2-3-16,0-5-5 15,1 1-13-15,-1-9-22 0,4-1-36 16,-4-9 1-16,-6-15 61 16</inkml:trace>
  <inkml:trace contextRef="#ctx0" brushRef="#br0" timeOffset="191112.5326">25896 7146 27 0,'-17'-11'82'15,"3"-1"-3"-15,-1-1-30 16,7-1-44-16,0-2 1 16,8 2-9-16,0 14 2 15,13-22 0-15,0 12 0 16,6 4-4-16,3 2-1 15,2 1-3-15,5 4-3 16,1 1-7-16,2 5-8 16,-2-3-26-16,6 5-25 15,2-5 46-15,1-2 32 0</inkml:trace>
  <inkml:trace contextRef="#ctx0" brushRef="#br0" timeOffset="191310.0152">26455 7057 17 0,'-5'20'95'16,"5"-20"-8"-16,0 0-8 16,0 0-89-16,0 0-15 15,0 0-9-15,0 0-7 0,0 0-10 16,3 15-29-16,-3-15 44 15</inkml:trace>
  <inkml:trace contextRef="#ctx0" brushRef="#br0" timeOffset="191478.3092">26694 6995 33 0,'0'0'94'15,"9"14"-13"-15,-9-14-27 16,0 0-116-16,6 15-24 16,-6-15-7-16,21 14 73 0</inkml:trace>
  <inkml:trace contextRef="#ctx0" brushRef="#br0" timeOffset="191628.4204">26905 7035 4 0,'0'0'80'16,"0"0"-3"-16,0 0-49 16,0 0-42-16,0 0-55 15,11 16-4-15,-11-16 41 16,0 0 32-16</inkml:trace>
  <inkml:trace contextRef="#ctx0" brushRef="#br0" timeOffset="192020.6353">27469 6781 30 0,'0'0'100'0,"-4"13"-7"16,4-13-10-16,-13-4-86 16,13 4-5-16,0 0-2 15,-2 16 3-15,2-16-1 16,-3 27 3-16,2-8 6 15,-2 1 4-15,2 6 1 16,1 0-3-16,-2 0 2 16,4 0-6-16,-1-4-5 15,5 1-7-15,-3-6-12 16,5 2-13-16,-8-19-24 0,13 22-21 16,-13-22 27-16</inkml:trace>
  <inkml:trace contextRef="#ctx0" brushRef="#br0" timeOffset="192247.291">27445 7004 1 0,'0'0'14'16,"0"0"63"-16,-13-15-8 16,13 15-50-16,-8-13-14 15,8 13-2-15,-3-13 1 16,3 13 0-16,0 0 1 15,5-13 1-15,-5 13 3 16,0 0-3-16,23-11-6 16,-6 3-14-16,8 8-27 15,1-4-37-15,7 3-3 16,3-5 74-16</inkml:trace>
  <inkml:trace contextRef="#ctx0" brushRef="#br0" timeOffset="193128.9935">28391 6744 1 0,'0'0'64'0,"0"0"19"16,0 0-4-16,13 4-60 16,-13-4-17-16,1-13-1 0,-1 13 1 15,-4-17 1-15,4 17 1 16,-10-20 4-16,10 20 0 16,-17-20-1-16,4 8-3 15,-3 2-1-15,1 0 0 16,0 4-1-16,-1 0 0 15,-2 0 1-15,1 4-1 16,0 0 1-16,4 5 1 16,-2 1-2-16,-1 2 0 15,3 3-1-15,-1 4 0 16,1 1-1-16,2 6-1 16,0 5 1-16,3 2-1 15,2 4 2-15,3 2-2 0,2 1 2 16,1 0-1-16,3 2-2 15,1-6 2-15,2-1 0 16,-1-5-1-16,1-3-1 16,3-7 0-16,-9-14 0 15,20 16 0-15,-7-18 0 16,3-2 0-16,0-9 1 16,3-1 0-16,1-6 3 15,-2-2-1-15,1-4 1 16,-1 0 1-16,-4 1 2 15,-2 2-1-15,-4 5 1 16,1 3 3-16,-9 15-4 16,4-17 2-16,-4 17-4 0,0 0 1 15,0 0-3-15,0 0 0 16,0 17-2-16,0-17-1 16,0 26 2-16,0-9-2 15,2 2 3-15,-2 3-1 16,1 1 0-16,2-1 0 15,0-2-4-15,0-2-3 16,2 0-5-16,-5-18-11 16,12 23-18-16,-12-23-43 15,19-2-4-15,-19 2 28 16,20-26 61-16</inkml:trace>
  <inkml:trace contextRef="#ctx0" brushRef="#br0" timeOffset="195247.3941">28517 7194 39 0,'0'0'78'16,"0"0"0"-16,0 0-41 16,0 0-30-16,0 0-5 15,0 0-2-15,0 0 1 16,0 0 1-16,0 0 1 16,0 0 1-16,0 0 2 0,0 0-3 15,0 0 6-15,0 0-4 16,-15-6 2-16,15 6-6 15,0 0 7-15,-9-14-8 16,9 14 5-16,0 0-3 16,-4-22 0-16,4 22-1 15,2-20-6-15,-2 20 7 16,4-17-6-16,-4 17 5 16,7-16-4-16,-7 16 5 15,0 0-6-15,0 0 4 16,0 0 1-16,0 0-2 15,12 17-1-15,-11 2 6 16,1 0-2-16,0 1 2 0,1 3-2 16,0 1 1-16,2 4 1 15,-1-2 1-15,-1 0 0 16,0-2-5 0,-2 1 1-16,2-1-2 0,-3 0 1 15,-1-3 1-15,1 1 1 16,-3-6-1-16,1-2 0 15,2-14 1-15,-1 17-1 16,1-17-1-16,0 0 0 16,0 0-2-16,4-14 0 15,0-2 2-15,-1-4-1 16,3-3-1-16,1-2 1 0,1-1 1 16,2-3 1-16,3 2 0 15,0 3 2-15,4 2-3 16,-1 3 2-1,1 6 0-15,-1 4 0 0,3 5 0 16,-5 6-1-16,-14-2 2 16,23 13-3-16,-13 1 1 15,-1 2 0-15,-2 1-1 16,0 2 1-16,-1 0 2 16,1 2 0-16,1 0-3 15,-1-3 1-15,1 0 1 16,1-1-3-16,-9-17 0 15,25 22-7-15,-8-15-7 0,-3-9-12 16,8-3-17 0,-6-14-43-16,4-9-3 15,-3-18 19-15,-4-9 71 16</inkml:trace>
  <inkml:trace contextRef="#ctx0" brushRef="#br0" timeOffset="196514.3371">28378 6021 1 0,'0'0'45'0,"6"-13"41"15,-6 13-4-15,0 0-60 16,0 0-14-16,0 0-5 15,0 0-3-15,-15-1 1 16,15 1-2-16,-18 17 0 0,18-17 5 16,-26 24-2-16,13-6-1 15,-2 2 2 1,1 4 0-16,-1 1 0 16,4 2 0-16,2 5-2 0,1 1 0 15,0 1 3-15,4-1-2 16,3-3 2-16,-1 2-2 15,4-8 1-15,2-4-4 16,2-4 0-16,-6-16-10 16,20 22-8-16,-20-22-13 15,23 12-21-15,-23-12-31 16,27-2 4-16,-12-2 80 0</inkml:trace>
  <inkml:trace contextRef="#ctx0" brushRef="#br0" timeOffset="197333.1734">28397 6297 5 0,'0'0'85'16,"-18"0"-4"-16,18 0-7 15,-12-28-77-15,13 14-3 16,3 1-1-16,-4 13 10 15,5-22-3-15,-5 22 4 0,7-14 4 16,-7 14 0 0,0 0-1-16,14-2-5 15,-14 2 1-15,13 12-5 16,-13-12 3-16,18 21-1 0,-8-8 1 16,0 5 4-16,0 1-3 15,-3-2 2-15,0 0-3 16,-1-1 4-1,-2 1-4-15,-1-4 5 0,-1 0-3 16,-2-13-1-16,0 0 2 16,0 0-1-16,0 0 2 15,0 0-1-15,0 0-1 0,0 0 0 16,0-16-1-16,1-1-4 16,1-2 3-1,-1 1-3-15,0-1 2 16,2 2-4-16,2-4 2 0,-1 5-2 15,2 2 1-15,-6 14 1 16,13-20-1-16,-13 20 1 16,14-9 0-16,-14 9 1 15,0 0 2-15,16 2 0 16,-16-2-2-16,7 18 2 16,-5-3 0-16,2 2 4 15,-1-1-3-15,0 3 1 16,3 0-2-16,-4-2 3 15,4-3-1-15,-6-14 3 16,5 22-5-16,-5-22-1 16,0 0 1-16,0 0-4 15,0 0 5-15,0 0-2 0,0 0 1 16,13-19-2-16,-9 6 1 16,0-1-4-16,1-2 3 15,2-1-2-15,1-1 1 16,3-1-4-16,0 6 5 15,-11 13-5-15,23-20 5 16,-23 20 0-16,20-5 2 16,-20 5 1-16,19 7-2 15,-19-7 0-15,16 21-1 16,-9-8 1-16,3 5 0 16,-1 0 4-16,-2 1-8 15,2 0-2-15,-2-2-7 0,3 3-13 16,-6-7-28-16,2 6-30 15,-6-19-3-15,-1 20 62 16</inkml:trace>
  <inkml:trace contextRef="#ctx0" brushRef="#br0" timeOffset="197631.3431">28808 6080 57 0,'0'0'93'0,"9"-16"-6"16,-9 16-41-16,0 0-44 16,13-13-3-16,-13 13-3 0,0 0 1 15,18 9 0-15,-18-9 3 16,18 19 1-16,-10-5 2 16,2 2-2-1,3 3 0-15,2 1 1 0,-1 3 1 16,-1 0-1-16,0 6-1 15,-3 3 4-15,-2 0-3 16,-4 2 2-16,-3 2-3 16,-3 0-3-16,-6-4-17 15,3 8-62-15,-10-9-5 16,4-7-6-16,-5-9 73 16</inkml:trace>
  <inkml:trace contextRef="#ctx0" brushRef="#br0" timeOffset="198336.8059">29358 6620 1 0,'0'0'78'15,"-23"16"4"-15,23-16-1 0,-13 1-69 16,13-1-4-16,0 0-1 16,-12-13 2-16,12 13-2 15,-3-14-1-15,3 14 0 16,2-20-1-16,-2 20-2 16,4-24-2-16,-4 24 0 15,12-18-1-15,-12 18 1 16,15-15 0-16,-15 15 1 15,19-4 1-15,-19 4-2 16,20 11 0-16,-20-11 0 16,25 22 0-16,-12-7-1 15,-3 3 1-15,2 4-2 16,-4 0 2-16,1 4-2 0,-5 1 0 16,-4 6 1-16,-4 0-1 15,-3 3-1-15,-2-2-5 16,-3 3-8-16,1-7-16 15,1 5-34-15,0-13-22 16,10-22-1-16,0 0 68 16</inkml:trace>
  <inkml:trace contextRef="#ctx0" brushRef="#br0" timeOffset="199265.3144">29639 6640 56 0,'0'0'96'0,"15"9"-8"16,-15-9-5-16,0 0-82 16,0 0-8-16,0 0-1 15,0 0 0-15,0 0-1 16,0 0 4-16,0 0 6 16,0 0 1-16,4 13-1 15,-4-13 2-15,0 0 0 16,0 0-1-16,0 0 2 0,16-18-1 15,-16 18 0 1,4-17 1-16,-4 17-1 16,-1-22 0-16,1 22-1 15,-12-20-1-15,12 20 1 0,-17-14-1 16,17 14 1-16,-22-7-1 16,22 7 1-16,-20 4-1 15,20-4 0-15,-22 17-1 16,12-4-1-16,-1 4 1 15,1 5-1-15,-1 6 2 16,3 0-1-16,-1 4 0 16,2 3 1-16,3-2 0 15,-1 3 1-15,4-4 0 16,2-2-2-16,2-4-1 16,1-1 0-16,4-7 1 15,0-2-3-15,2-3 2 0,3-7-2 16,0 0 0-16,2-6 1 15,-2 0 3-15,-13 0-2 16,21-10 3-16,-21 10 1 16,16-13-1-16,-16 13 3 15,8-13 0-15,-8 13 0 16,0 0-3-16,0 0 1 16,0 0-4-16,0 0-1 15,0 0-1-15,0 0-1 16,0 0 0-16,15 10-1 15,-15-10 2-15,9 24-1 16,-3-6 2-16,1 2 1 16,-1 3 2-16,1 1-2 0,-1 1 5 15,1 1 0-15,-1-3 0 16,1-1-1-16,0-5-1 16,-7-17 0-16,12 20-4 15,-12-20 4-15,16 2-6 16,-16-2 1-16,16-18 1 15,-8 5-2-15,1-4 6 16,-1 1-3-16,3-1 1 16,-3 1-1-16,1 0 1 15,-2 3 0-15,-7 13-3 16,13-14 5-16,-13 14-6 16,13-2 4-16,-13 2 1 0,13 13-1 15,-7 0 5-15,1 2 0 16,0 2 0-16,0 2 1 15,-1 1-3-15,0 2 2 16,-2-1-7-16,2 4-7 16,-3-7-28-16,6 10-51 15,-2-7-1-15,2-2-4 16,-9-19 60-16</inkml:trace>
  <inkml:trace contextRef="#ctx0" brushRef="#br0" timeOffset="199632.3403">30195 6615 50 0,'0'0'97'15,"0"0"-3"-15,0 0-4 16,0 0-77-16,13 9-11 16,-13-9-2-16,0 0-2 15,0 0 0-15,0 0-1 0,15 4 1 16,-15-4 2-16,15 3 0 16,-15-3 1-16,27 2 0 15,-6 1 0 1,2-3-1-16,5 1 2 15,3-1-2-15,-1 0-1 0,0 0 0 16,-2 0-2-16,-2 0-7 16,-9-3-16-16,3 8-23 15,-20-5-41-15,19 4 0 16,-19-4 19-16</inkml:trace>
  <inkml:trace contextRef="#ctx0" brushRef="#br0" timeOffset="199882.3425">30265 6874 76 0,'-3'13'89'16,"3"-13"-7"-16,0 0-8 15,18 4-86-15,-18-4-1 16,26-7 3-16,-10 4 1 15,2 0 5-15,5 2 3 16,6-2-5-16,0-3-19 16,13 5-43-16,-3-7-14 15,7-2 1-15,-1-4 72 16</inkml:trace>
  <inkml:trace contextRef="#ctx0" brushRef="#br0" timeOffset="200632.6872">30939 6385 75 0,'0'0'99'0,"0"0"-4"15,0 0-1-15,0 0-82 16,0 0-10-16,0 0-2 15,0 0-3-15,0 0 1 16,0 0-1-16,12 28-1 16,-4-4 0-16,0 3 0 15,5 6 2-15,0 3 0 16,4 5 0-16,-1-1 1 16,-3 5-1-16,-3-2 1 15,1-3 0-15,-3-3 1 0,-3-6-1 16,0-2 2-16,-4-7-1 15,-1-5-1-15,0-17 1 16,2 15 1-16,-2-15 0 16,0 0-2-16,0 0 1 15,5-19-2-15,-2 4 2 16,9-1 0-16,-1-2 2 16,2-4-3-16,2 0 4 15,1 2-2-15,2 3 2 16,3 2-1-16,-3 7-1 15,-2 2 0-15,-1 7-3 16,-1 5 0-16,2 7-2 0,-3 3 1 16,-2 6-1-16,-3 2 2 15,-1 5-1-15,-4 1 2 16,-3 2 2-16,-3 3 0 16,-4-3 1-1,-6-2 0-15,-2-3 1 0,-2-1 2 16,-3-3 2-16,1-2-2 15,-3-7 0-15,6-4-2 16,-2-6-3-16,18-4-7 16,-21-1-17-16,13-16-39 15,8-5-30-15,1-7-2 16,9-3 9-16</inkml:trace>
  <inkml:trace contextRef="#ctx0" brushRef="#br0" timeOffset="201049.3827">31359 6181 1 0,'-14'-1'81'16,"14"1"2"-16,0 0-5 15,-21-25-68-15,21 25-8 16,-4-19 4-16,4 19 2 0,-13-11 0 16,13 11 2-16,-13-6 1 15,13 6 0-15,-14 6-5 16,14-6-2-16,-19 17 0 16,12-2-3-16,-1 1 0 15,1 2-1-15,-3 7 0 16,1-1 0-16,5 2 3 15,0 2 0-15,2-2 0 16,1 0-2-16,4 0 3 16,1-2-3-16,5-4 3 15,-1-2-4-15,5-1-4 16,2 0-7-16,1-7-9 0,4 2-15 16,-4-9-26-16,5-2-28 15,1-6-1-15,0-3 57 16</inkml:trace>
  <inkml:trace contextRef="#ctx0" brushRef="#br0" timeOffset="201816.8783">31474 6321 18 0,'6'-14'84'0,"-6"14"1"15,0 0-4-15,0 0-62 16,-4-16-21-16,4 16 0 15,-2-16 0-15,2 16 1 16,0 0 5-16,-4-14 2 0,4 14-2 16,0 0 3-16,0 0 1 15,0 0-2-15,0 0-3 16,0 0 1-16,13 21 0 16,-13-21-1-16,6 20 2 15,-6-20-3-15,4 25 1 16,-1-11-2-16,0 2 3 15,0-3-5-15,-3-13 2 16,8 22-2-16,-8-22 1 16,8 20 0-16,-8-20 0 15,0 0 0-15,0 0 1 16,0 0 0-16,0 0 0 16,0 0 1-16,0 0 0 15,8-17 0-15,-8 17 0 16,5-28-1-16,-2 8-4 0,4-2 3 15,3 2-4-15,0 3 10 16,2 0-9-16,-12 17 0 16,17-22-1-16,-17 22 10 15,17-1-2-15,-17 1 3 16,13 20-4-16,-11-7-2 16,5 4 9-16,-1 0-3 15,2 2 4-15,-3-3-10 16,3 1 7-16,-2-4-8 15,-6-13 7-15,9 18-5 16,-9-18-2-16,0 0 0 16,0 0 0-16,0 0 0 15,0 0 0-15,0 0 0 0,0 0-1 16,7-19 1-16,-7 19 2 16,3-22-1-16,-3 22 0 15,7-20-1-15,-7 20 0 16,0 0-2-16,13-17 1 15,-13 17-2-15,13-5 0 16,-13 5 1-16,14 0-1 16,-14 0 2-16,15 3-1 15,-15-3 3-15,17 15-2 16,-17-15 1-16,7 23-2 16,-2-7-4-16,-2-2-8 15,4 8-20-15,0-9-33 0,-3 5-25 16,-1-3-2-16,-3-15 7 15</inkml:trace>
  <inkml:trace contextRef="#ctx0" brushRef="#br0" timeOffset="202082.7359">31851 6170 57 0,'0'0'99'15,"27"-2"-10"-15,-14 2-6 16,-13 0-53-16,26-7-45 16,-11 7 4-16,-1 3 3 0,-14-3 2 15,29 16 5-15,-17 0 8 16,-7 5 2 0,5 7 1-16,1 3-5 0,-4 7-2 15,0 5-10-15,-3 0-8 16,-5 7-36-16,-8-1-35 15,-7-5-4-15,-10-8-2 16</inkml:trace>
  <inkml:trace contextRef="#ctx0" brushRef="#br0" timeOffset="203437.3238">30775 2454 1 0,'0'0'63'0,"0"-14"-20"15,0 14-8-15,0 0-3 0,0 0-3 16,0-15-5-16,0 15 2 16,0 0-5-16,0 0 0 15,0 0-1-15,0 0-2 16,0 0-4-16,0 0 0 15,-16-2-4-15,16 2-5 16,-13 8-1-16,13-8-2 16,-15 16 0-16,15-16 3 15,-21 15-3-15,6-8-2 16,1 1 2-16,-1 1 0 16,1 1-2-16,1 6 2 15,1 0-3-15,4 0-1 0,5 10 2 16,3-3 0-16,3-2 0 15,3 4 2-15,5 0 1 16,2-2 1-16,2-2 0 16,0 1-1-16,4-9 2 15,0 3-3-15,1-2-3 16,-3-1-4-16,-2-6-6 16,-2-1-3-16,-13-6-11 15,19 4-22-15,-19-4-41 16,15 5-1-16,-15-5 1 15,0 0 40-15</inkml:trace>
  <inkml:trace contextRef="#ctx0" brushRef="#br0" timeOffset="204284.1672">30900 2600 12 0,'3'-13'75'0,"1"0"1"15,-4-1-3-15,0 14-55 16,0-19-3-16,0 19 0 16,-5-20 0-16,5 20-4 15,-9-13 1-15,9 13-1 16,0 0-1-16,-13-13 1 16,13 13-3-16,-4-15-1 0,4 15-1 15,0 0 1-15,3-13-1 16,-3 13-1-16,0 0-1 15,14-11-2-15,-14 11 2 16,16 4-3-16,-16-4-1 16,17 17 0-16,-17-17 0 15,22 22-1-15,-12-6 1 16,-3-3 3-16,2 4-4 16,-5-1 2-16,-4-16 1 15,9 19 0-15,-9-19-1 16,0 0 0-16,4 17 0 15,-4-17-2-15,0 0 2 0,0 0 0 16,0 0-1-16,9-14 0 16,-9 14 3-16,0-25-1 15,3 9-2-15,-3 2 1 16,5-9 0 0,0 8-1-16,-1-6 1 0,0 6-1 15,-4 15-2-15,13-18 2 16,-13 18-2-16,13-6 2 15,-13 6-3-15,0 0 3 16,18 19-1-16,-18-19 0 16,13 20 2-16,-13-20-1 15,14 23 1-15,-14-23 0 16,17 24 0-16,-11-9 0 0,-6-15 0 16,13 24 0-16,-7-9-3 15,-6-15 4 1,11 18-2-16,-11-18 1 15,0 0-1-15,13 3 1 0,-13-3-1 16,11-16 1-16,-11 16-1 16,8-21 0-16,1 2 0 15,1 3-2-15,0 0 3 16,0 2-2-16,3-1 1 16,-13 15-1-16,20-20 0 15,-20 20 1-15,19-7-1 16,-19 7 1-16,16 7-2 15,-16-7 2-15,10 22-1 0,-4-8 2 16,0 1-3 0,-1 2 1-16,3-1-6 15,-3 0-6-15,7 0-13 16,-12-16-24-16,19 24-40 0,-19-24-4 16,11 15 5-16,-11-15 46 15</inkml:trace>
  <inkml:trace contextRef="#ctx0" brushRef="#br0" timeOffset="204517.5792">31381 2529 21 0,'5'-16'80'16,"-2"-5"-2"-16,-3 21-15 15,6-29-35-15,1 12-8 0,2-1-6 16,-9 18-2 0,17-17-6-16,-17 17-1 15,19-14-1-15,-5 11-2 16,-1 4 1-16,0 5-1 0,0 0 0 15,0 2-2-15,0 2 2 16,-4 12-1-16,0 8-4 16,-6 2-5-16,-1 23-34 15,-10 8-39-15,-10 12-13 16,-12 3 8-16,-9 6 58 16</inkml:trace>
  <inkml:trace contextRef="#ctx0" brushRef="#br0" timeOffset="205951.6536">27515 2558 1 0,'5'-26'15'0,"-5"26"55"15,5-21 0-15,-5 21-48 0,5-13-3 16,-5 13-3 0,0-13-4-16,0 13-1 15,0 0 0-15,-15-2-1 16,15 2-1-16,0 0-2 0,-20 13-4 16,20-13 1-16,0 0-1 15,-14 15 0-15,14-15 2 16,-12 20 0-16,8-6 0 15,-5 11 0-15,0 5-1 16,-1 9-1-16,0 1 0 16,0 5-2-16,1 0 0 15,4 1-4-15,0-3 1 0,7-5-1 16,4-5 0 0,4-3-4-16,3-5 2 15,5 2-9-15,3-7-6 16,2 8-29-16,-3-9-30 0,4 4-7 15,0-12 40-15</inkml:trace>
  <inkml:trace contextRef="#ctx0" brushRef="#br0" timeOffset="206784.3244">27991 2506 59 0,'-16'-7'87'16,"16"7"-3"-16,-14-9-25 15,14 9-46-15,0 0-4 16,-13-11-4-16,13 11-1 16,0 0-2-16,0 0 0 0,9 13-1 15,-9-13-1-15,26 13 2 16,-8-6-3-16,4 2 4 15,3 7-3-15,-1 5 1 16,2 7 1-16,-3 0-2 16,-3 10-4-16,-2 7-5 15,-8 2-3-15,-3 15-22 16,-11-4-29-16,-9 10-29 16,-19 3 3-16,-16-1 61 15</inkml:trace>
  <inkml:trace contextRef="#ctx0" brushRef="#br0" timeOffset="208019.6361">23348 2603 1 0,'0'0'50'0,"0"0"32"16,0 0-1-16,-7-16-49 16,7 16-12-16,0 0-9 15,-19 1-4-15,19-1-3 16,-20 19-3-16,7-3-1 16,-1 9 2-16,-2 3-2 15,-3 4 0-15,0 10-1 16,1 6 0-16,-1-5 0 15,3 9 6-15,4-2-6 16,4-3 2-16,8 3-8 16,4 1-2-16,9-10-9 0,3-4-10 15,11-3-31-15,4-14-27 16,6-5 1-16,1-17 85 16</inkml:trace>
  <inkml:trace contextRef="#ctx0" brushRef="#br0" timeOffset="208352.9856">24067 2685 31 0,'0'0'93'16,"-15"0"-2"-16,15 0-7 15,0 0-71-15,0 0-10 16,0 0-3-16,22 25-2 16,-5-12-2-16,5 4 1 15,-2 3 1-15,0 9 0 16,-1-3-1-16,-2 9 0 15,-5 2-1-15,-2 14-18 16,-7-2-51-16,-6 14-13 0,-10-1-2 16,-13-3 66-16</inkml:trace>
  <inkml:trace contextRef="#ctx0" brushRef="#br0" timeOffset="209086.7166">20695 2671 1 0,'-16'-13'85'15,"0"8"0"-15,-4-3-7 16,1 6-58-16,6 7-14 16,0 9-4-16,5 5-5 15,-1 5-1-15,0 11-3 16,-1 5 1-16,-1 7 2 16,0 0 4-16,0 1 0 15,4-2 6-15,1-3-6 16,4-4 1-16,8 0-18 15,4-3-24-15,12-3-35 16,1-5-1-16,6-5 29 16</inkml:trace>
  <inkml:trace contextRef="#ctx0" brushRef="#br0" timeOffset="209402.8539">21159 2723 1 0,'0'0'90'0,"15"-18"0"16,-15 18-3-16,0 0-58 15,22 6-26-15,-8 4-4 16,2 5-1-16,3 3-3 16,-1 13 0-16,1 5-2 15,-2 6-2-15,-1 10-9 16,-10 10-20-16,-5 17-45 16,-12 9-3-16,-11 14 41 15</inkml:trace>
  <inkml:trace contextRef="#ctx0" brushRef="#br0" timeOffset="210753.4632">21061 6698 9 0,'0'0'28'15,"0"0"0"-15,-7-16-2 16,7 16-1-16,0 0-1 16,0 0-1-16,0-13 2 15,0 13-2-15,0 0-6 16,0 0-3-16,0 0-3 15,0 0-3-15,0 0-3 16,-13 6 0-16,13-6-2 16,0 0 0-16,0 0 2 15,-14 10-2-15,14-10 1 0,-13 13-2 16,4 1 0-16,0 2-1 16,2 4-1-16,0 3 0 15,1 5-2-15,2 1 0 16,4 4-1-16,0 1 4 15,7 2-8-15,0 1 2 16,12 0-15-16,0-2-9 16,7 2-22-16,-2-1-28 15,7-4-3-15,0-3 68 16</inkml:trace>
  <inkml:trace contextRef="#ctx0" brushRef="#br0" timeOffset="211357.7027">21679 6663 1 0,'0'0'63'0,"-20"13"18"15,20-13-2-15,0 0-67 16,0 0-6-16,8-19-4 16,-8 19-3-16,23-11 1 15,-10 4 1-15,2 4 2 16,-2 0 0-16,0 1 1 16,0 8 1-16,0 0 0 15,3 3 0-15,2 1-2 16,4 3 0-16,1 3-1 15,0 1-3-15,0 10-8 16,-2 2-9-16,-1 14-24 0,-12 9-44 16,-8 10-2-16,-14 8 56 15</inkml:trace>
  <inkml:trace contextRef="#ctx0" brushRef="#br0" timeOffset="212086.7388">24058 6297 1 0,'0'0'15'0,"0"0"70"15,0 0-7-15,0 0-63 16,-17 4-7-16,17-4-5 0,-19 13-3 15,6-2-3-15,-1 8 6 16,-7 4 0-16,1 0 2 16,-1 6 0-16,-4-1 3 15,2 1 2-15,3-3 1 16,2-1 0-16,4-1-5 16,5-1-2-16,7 1-1 15,3-1-5-15,11 6-5 16,3 0-13-16,10 8-31 15,4-3-35-15,8-3-2 16,5-3 72-16</inkml:trace>
  <inkml:trace contextRef="#ctx0" brushRef="#br0" timeOffset="212756.4573">24591 6278 1 0,'0'0'23'0,"0"0"63"16,-13 6-5-16,13-6-62 16,0 0-10-16,0 0-4 15,1-15-2-15,-1 15 0 16,0 0 0-16,0 0 2 16,0 0 0-16,0 0-2 0,13-4 2 15,-13 4-1-15,0 0 0 16,12 19-2-16,-7-5 0 15,4 3 2-15,0 5-1 16,1 4-2-16,0 1-2 16,-3 7-5-1,0 5-11-15,-10 2-24 0,3 16-41 16,-15 10-9-16,-9 11 59 16</inkml:trace>
  <inkml:trace contextRef="#ctx0" brushRef="#br0" timeOffset="215037.6673">21214 5398 1 0,'0'0'0'0,"0"0"58"16,0 0-4-16,0 0-67 15,0 0-10-15,5 13 1 16,-5-13 4-16,2 13 4 15,-2-13 7-15,5 16 13 16,-5-16 12-16,0 0 6 16,7 13 0-16,-7-13-2 15,0 0-5-15,0 0-6 0,13-3-3 16,-13 3-2 0,0 0-1-16,0 0-2 15,-1-16-1-15,1 16 2 16,0 0 0-16,-16-15 2 0,16 15-1 15,-16-7 0-15,16 7-1 16,-19 0-1-16,19 0 1 16,-17 7-2-16,17-7-1 15,-15 13 0-15,15-13-1 16,-11 21-4-16,11-6-12 16,0-15-11-16,8 24-49 15,-8-24 1-15,24 14 73 16</inkml:trace>
  <inkml:trace contextRef="#ctx0" brushRef="#br0" timeOffset="215472.7873">21535 5441 1 0,'0'0'65'0,"2"17"24"16,-2-17-10-16,0 0-82 15,0 0-5-15,0 0-2 0,0 0 0 16,0 0 0-16,0 0 2 15,0 0 3-15,0 0 5 16,15 6 3-16,-15-6 2 16,0 0 1-16,0 0 2 15,0 0-1-15,0 0 1 16,0 0-1-16,0 0-1 16,4-14 0-16,-4 14-2 15,0 0-3-15,-17-9-5 16,17 9-1-16,-13-6-8 15,13 6-7-15,0 0-8 16,-14-1-12-16,14 1-26 16,1 20 2-16,-1-20 64 0</inkml:trace>
  <inkml:trace contextRef="#ctx0" brushRef="#br0" timeOffset="215889.507">21875 5453 1 0,'3'15'27'16,"-3"-15"65"-16,3 16-12 16,-3-16-65-16,0 0-20 15,13-14-1-15,-13 14-1 16,0 0 6-16,0 0-1 16,16-3 4-16,-16 3 7 15,0 0 3-15,0 0-1 16,13-9 1-16,-13 9-1 15,0 0-3-15,3-14-3 16,-3 14-3-16,0 0-9 0,0 0-20 16,0 0-58-16,0 0-2 15,-10 22 28-15,-1-9 59 16</inkml:trace>
  <inkml:trace contextRef="#ctx0" brushRef="#br0" timeOffset="219957.7079">15467 3052 8 0,'0'0'86'15,"0"0"1"-15,-5-15-4 16,5 15-47-16,-15-6-23 15,15 6-5-15,0 0-1 16,0 0-4-16,0 0 0 16,0 0-2-16,0 0 0 15,0 0 0-15,16-2-2 16,-3 4 2-16,4-3 1 16,4 4 0-16,3 0 3 15,6 0-5-15,2 2 2 0,6-2-2 16,1 3 2-16,2 0-2 15,1 1 0-15,2-4 0 16,-3 1 1-16,-2 2-3 16,-4 0 7-16,-3-2-4 15,-5 2 5-15,-4-2-5 16,-3 2 5-16,-2-3-6 16,-2 0 2-16,-2-3-1 15,-14 0-2-15,23 4-4 16,-23-4-5-16,19 4-19 15,-19-4-47-15,0 0-8 16,0 0-8-16,6 22 19 16</inkml:trace>
  <inkml:trace contextRef="#ctx0" brushRef="#br0" timeOffset="221112.3471">15799 3362 37 0,'0'0'95'0,"0"0"-5"0,0 0-8 15,-3-16-72-15,3 16-14 16,0 0-2-16,5 26-1 15,-4-9 0 1,2 8-2-16,1 1 2 0,-1 8 4 16,2 5 3-16,-3 6 0 15,4 3 2-15,0 4-1 16,0 2 1-16,1 4-1 16,2 4 3-16,-1 2-6 15,2 1-5-15,0 2 3 16,1 6-2-16,-3 3 1 15,-1 6-1-15,1 2 1 16,-3 0-5-16,-2 2 9 0,0 2-1 16,-3-3 3-16,-1 1-5 15,-1-3 3 1,1-2-3-16,-2 3 4 16,0-1-5-16,2-2 0 0,-2 3-1 15,0-2 7-15,1-3-2 16,1-1 5-16,-2-5-3 15,3-9 3-15,3-2-3 16,-2-1 4-16,4-5-5 16,1 2-5-16,-1-6 2 15,4 1-3-15,1-5 1 16,0 0 0-16,-1-9 1 0,1-5 1 16,0-6 3-16,2-7 0 15,1-5 0 1,0-4 0-16,0-5 1 15,2-1 0-15,3-3 0 0,0-1-1 16,3 0 0-16,2-1 0 16,3 2-1-16,1-3 0 15,3 2 0-15,2-2 0 16,1 1-1-16,5-2 1 16,1 2 1-16,3-1-2 15,4 0 2-15,6 2-1 16,3-1 0-16,2 2 0 0,4 0 1 15,0 1-1-15,2-1 0 16,2 0 0 0,0-2-1-16,-3 2 1 0,4-3 0 15,2-1 0 1,3-1-1-16,2 2 2 0,5 0 0 16,-4 2 1-16,0-2 0 15,1 3-2-15,-3 1-1 16,-5 5 2-16,1-1 8 15,-4 1-7-15,1-3 7 16,3 2-6-16,2-5 7 16,1 3-8-16,3-5 11 15,1-1-8-15,-3-2-1 16,4-4-1-16,-4 1-9 0,-4-2 9 16,-3 3-9-1,-4-3 9-15,-2 2-8 16,1 0 6-16,1 2-6 15,-3 0 10-15,1 1-1 0,-1 1-2 16,-2 1 2-16,-3-1-1 16,-4 1 0-16,-7 2 1 15,-6-2-1-15,-5 2 1 16,-7-2 0-16,-5 3 1 16,-5-2 8-16,-14-1-9 15,20 3 0-15,-20-3 0 16,0 0 0-16,15 0-1 15,-15 0-2-15,0 0 0 16,0 0-14-16,0 0-5 16,0 0-24-16,0 0-40 15,0 0 5-15,0 0 59 0</inkml:trace>
  <inkml:trace contextRef="#ctx0" brushRef="#br0" timeOffset="221711.8041">19287 6135 7 0,'-22'-7'94'0,"22"7"0"16,-19-2-9-16,19 2-81 16,-16-3-6-16,16 3 0 15,0 0-2-15,0 0-1 16,0 0 1-16,0 0 3 0,0 0 2 15,0 0 1-15,16 3 3 16,-16-3-1-16,20 12 1 16,-7-2-2-16,3 0-1 15,3 2-3-15,1 1 0 16,3 1 1-16,0-1-1 16,2 1 0-16,-3-2 0 15,-2 0 1-15,-3-2 0 16,-2-3 1-16,-2 2 0 15,-13-9 0-15,12 10 0 16,-12-10 3-16,0 0-1 16,0 0-1-16,0 0 2 0,0 0 0 15,0 0-1-15,0 0-2 16,-1 14 1-16,1-14-2 16,-6 13-1-16,6-13 10 15,-20 23-10-15,7-6 7 16,-1 2-6-16,-4 1 8 15,1 2 0-15,-2 1-2 16,1-3 3-16,3 2-12 16,1-2 11-16,2-4-10 15,2-3 10-15,10-13-10 16,-14 19 2-16,14-19 0 16,0 0 0-16,-9 14 1 0,9-14-1 15,0 0 0-15,0 0-4 16,0 0-8-16,0 0-26 15,0 0-53-15,0 0-6 16,0 0-4-16,0 0 81 16</inkml:trace>
  <inkml:trace contextRef="#ctx0" brushRef="#br0" timeOffset="229310.7279">17460 2687 8 0,'0'0'82'15,"0"0"-2"-15,-14 7-4 16,14-7-52-1,0 0-14-15,0 0-5 16,0 0-1-16,0 0-2 0,0 0-3 16,15 0-1-16,-15 0 3 15,19-12 1-15,-19 12-1 16,25-11 1-16,-11 6-1 16,-1-3 1-16,3-2 1 15,-2 4-1-15,2-3 0 16,0 9-3-16,0-4 1 15,1 4 1-15,1-6 0 16,-1 5 1-16,2-1 0 16,2-1-1-16,2 2 0 15,-1-8 0-15,1 9 0 16,0-6 0-16,3 8 1 0,-1-8-2 16,1 3 1-16,-3-4 2 15,1 7-1-15,2-3-1 16,0 0-1-16,3 0 1 15,3 2 0-15,3 4 0 16,2-5-2-16,2 2 0 16,3 2 2-16,1-2-1 15,0-2 0-15,1 2 0 16,-1-4-2-16,-3 1 3 0,-1 2 0 16,-1-2 0-1,-4-7-3-15,4 8 1 16,-2 4 2-16,2-2-2 15,-1-2 1-15,2-2-1 0,1 3 0 16,8 2-2-16,1 0 3 16,3-1 0-16,1-4 0 15,4-2 0-15,0 1 1 16,3-1-2-16,-3 0 2 16,0-3 0-16,-1-2-3 15,-3 1 2-15,1 0-1 16,-2-1 1-16,0 3-2 15,-1 2 0-15,4 0-1 16,3-1 3-16,-2 4 1 16,2-1 0-16,0 0-3 15,-1 1 2-15,0 1 0 16,-2-2 2-16,-5 1-2 0,-2 2 0 16,-1 2 0-16,-2 0-2 15,0 2 3-15,-2-1-3 16,0 1 1-16,1 0-1 15,0-6-1-15,1 4 3 16,-2-4-1-16,1-1 2 16,-4 2-1-16,-1-2 1 15,-3 0 0-15,-4 2-1 16,-5 2 0-16,-4 2-4 16,-7-2-6-16,-1 6-20 15,-15-6-48-15,0 0-4 0,0 0-4 16,-24 20 72-16</inkml:trace>
  <inkml:trace contextRef="#ctx0" brushRef="#br0" timeOffset="230899.5691">18079 2809 18 0,'0'0'86'15,"-16"-16"-4"-15,16 16-1 16,0 0-59-16,-14-18-13 16,14 18-6-16,0 0-4 15,0 0-2-15,-3 14-1 16,3-14 0-16,0 29 2 15,-2-9 2-15,2 3 2 16,-1 3 2-16,1 3 0 0,-2 3 0 16,5 4 8-16,-4 7-11 15,4 2 1-15,0-5-4 16,0 6 0-16,-2-4-2 16,2 0 3-16,-3-2-3 15,-2-2-5-15,4-8 7 16,-5 1 0-16,2 0 1 15,-2-2 2-15,0 3-2 16,0 1-2-16,1-3 2 16,0 2 0-16,0 0-2 15,1-3 1-15,-1 0-1 16,1-2 2-16,1-4-1 16,-2-1 1-16,2-2-1 0,0-1-1 15,0-1 0-15,-1 0-1 16,1 1-2-1,-2-2 1-15,1 0-1 16,0-2 2-16,1-1-2 0,-2-1 3 16,2-13 0-16,0 22 3 15,0-22-1-15,2 14 2 16,-2-14-1-16,4 16-8 16,-4-16 8-16,7 13-6 15,-7-13 6-15,6 14-6 16,-6-14 6-16,6 15-2 15,-6-15 3-15,0 0 9 0,0 0-8 16,0 0 9 0,16 1-10-16,-16-1 0 15,20 0 2-15,-7-4-6 16,4 5 4-16,2-5-10 0,4 5 10 16,4-1-10-16,-1-5 12 15,3 2 5-15,0-1-7 16,3 1 6-16,-1 0-7 15,3 0 8-15,-1-3-7 16,1 2 8-16,1-1-9 16,0 0 1-16,4-3 0 15,0 1 1-15,-2-1-1 16,4 2 1-16,-2 0-1 16,2 2-2-16,3-2 2 15,3 3-1-15,1 2-1 16,2-2 1-16,2 1 0 15,2-1-1-15,-1 0 1 0,0-1 0 16,-2 0-1-16,-5 1 0 16,-3-1 1-16,1 1 0 15,-2-2 0-15,-3 3 1 16,-1-1-2-16,-1 1-1 16,-1 2 2-16,1-1-1 15,-1 2 1-15,-1-2-2 16,1 1 2-16,-1 0-1 0,2 1 2 15,1-1-1 1,-1-3 0-16,2 2-1 16,-1-2 1-16,-2 2 1 15,-5-1-2-15,0-1 3 0,-4 0-1 16,-4-1 0-16,-1 3-1 16,-5-1 3-16,-1-1-2 15,-3 3-1-15,-13 0 3 16,22-6-2-16,-22 6 0 15,14-1 1-15,-14 1 0 16,0 0 1-16,0 0 2 16,0 0-2-16,13-1 1 15,-13 1-1-15,0 0 1 16,0 0 0-16,0 0-2 16,0 0-2-16,0 0 0 15,0 0 2-15,0 0-2 16,0 0 1-16,0 0-1 0,0 0-1 15,0 0 2-15,0 0-1 16,3 13 0-16,-3-13-3 16,0 0-1-16,0 0-3 15,0 0-4-15,0 0-12 16,6 15-20-16,-6-15-41 16,0 13 0-16,0-13 46 15</inkml:trace>
  <inkml:trace contextRef="#ctx0" brushRef="#br0" timeOffset="232046.1993">20116 3773 28 0,'0'0'97'16,"3"17"-8"-16,-3-17-11 15,0 0-82-15,0 0-1 0,0 0 0 16,0 0 3-16,0 0 0 15,0 0 2-15,0 0 6 16,0 0 2-16,0 0 1 16,0 0-1-16,3-13-2 15,-3 13-1-15,0 0-2 16,0 0-1-16,0 0-2 16,0 0 0-16,0 0 0 15,0 0 0-15,14-8 2 16,-14 8-2-16,0 0 0 15,0 0 1-15,0 0 0 16,0 0 3-16,9-13-2 0,-9 13-1 16,0 0 1-16,0 0 1 15,0 0 0-15,0 0-1 16,0 0 1 0,-3-15-5-16,3 15 2 0,0 0-1 15,0 0-1-15,0 0-2 16,0-13 2-16,0 13 0 15,0 0 0-15,0 0 2 16,0 0 1-16,3-14 1 16,-3 14 0-16,0 0 2 15,0 0-2-15,4-13 0 16,-4 13 1-16,0 0 0 16,0 0-2-16,0 0 2 0,0 0 0 15,0 0-2 1,0 0 2-16,0 0-2 15,0 0 2-15,0 0-1 16,0 0-1-16,0 0 0 0,0 0 0 16,0 0 0-16,0 0-1 15,0 0 1-15,0 0-1 16,0 0 1-16,0 0-1 16,0 0-1-16,0 0 1 15,0 0 0-15,0 0 0 16,13 19-1-16,-13-19 0 15,12 16-1-15,-12-16-1 16,14 17 3-16,-6-4 0 16,-8-13-1-16,11 23 0 15,-11-23 0-15,9 16 1 16,-9-16 1-16,0 0 0 0,6 17-2 16,-6-17-3-16,0 0 2 15,17 3 2-15,-17-3-2 16,14-1 1-1,-14 1-3-15,16-3 4 0,-16 3 0 16,0 0 2-16,13-8 1 16,-13 8-1-16,0 0 0 15,0 0 1-15,0 0 0 16,0 0 1-16,0 0-1 16,0 0-1-16,0 0-1 15,0 0 0-15,0 0 1 16,0 0-1-16,0 0 1 15,0 0-1-15,0 0-1 0,0 0 1 16,0 0 0-16,0 0-2 16,0 0 1-16,-14 15-2 15,7-2-2-15,-4 7 1 16,0 12-20-16,-6 1-51 16,2 13-25-16,-6-8-8 15,-4-7 38-15</inkml:trace>
  <inkml:trace contextRef="#ctx0" brushRef="#br0" timeOffset="240232.4267">25569 8319 1 0,'1'-17'54'0,"-1"17"32"0,0 0-2 16,-10-17-71-16,10 17-10 15,0 0 2 1,-13-7-1-16,13 7-1 16,0 0-1-16,0 0 0 0,-13 1 1 15,13-1 0-15,0 0 2 16,0 0-2-16,0 0 0 15,0 0-1-15,0 0 0 16,0 0-1-16,-13 12-1 16,13-12 1-16,0 17-2 15,-1-3-1-15,2 4 2 16,-1 2-1-16,2 0 2 16,-1 5 0-16,2 1-1 15,1 1 2-15,-1 3-1 16,2 1 0-16,-1 3-1 15,2 4 4-15,-2 1-3 0,2 1 4 16,-1 2-2-16,3 3 0 16,-3 1-1-16,4 3 3 15,-2-1-3-15,2 2 0 16,-2 3 0-16,2 2-2 16,-2 2 0-16,0 0 1 15,1 2 0-15,-1 2-2 16,-2 4 2-16,4-2 2 15,-2 4-4-15,2-4 5 16,0 2-3-16,-1 2 3 16,2-5-4-16,1 1 6 15,-4-8-4-15,1 0 0 16,-2-3 0-16,0-5-1 0,-2-6 2 16,1-4 0-16,-4-4 2 15,2-4-3-15,-2-6 1 16,2-2-1-16,-3-7 0 15,0-14-1-15,5 22-6 16,-5-22-11-16,0 0-31 16,1 15-41-16,-1-15-3 15,0 0-4-15</inkml:trace>
  <inkml:trace contextRef="#ctx0" brushRef="#br0" timeOffset="241316.2174">25905 8582 1 0,'0'0'59'16,"0"0"18"-16,0-19-40 16,0 19-23-16,-4-16-4 15,4 16 2-15,3-13-2 0,-3 13 0 16,0 0-1-16,0 0 3 15,0 0 0-15,0 0 2 16,0 0-1-16,0 0-1 16,0 0-1-16,0 0-1 15,-15-10-1-15,15 10-2 16,0 0-2-16,0 0-1 16,0 0-1-16,0 0-1 15,0 0 1-15,0 0-2 16,0 0-1-16,0 0 0 15,0 0-1-15,0 0 2 16,-7 18-2-16,7-18 1 16,-3 20-2-16,2-6 2 0,2 2-2 15,0 4 3-15,-1 3-1 16,3 3 2 0,3 0-2-16,-3 3 3 15,0 2-3-15,1 0 3 0,1 4 0 16,-3 0 0-16,0-1-1 15,1 1-1-15,-3 2 1 16,3-1-1-16,-2 0 0 16,1 5 0-16,-2-2-1 15,0 0 0-15,2 1 0 16,0 2-1-16,-1 1 1 16,2 2 0-16,-1 0 1 0,-1 0-2 15,2 4 2-15,0-2 1 16,-2 1 0-1,2 1 2-15,-1-3-3 16,-2 0 2-16,1-1-2 0,2-2 2 16,-2-2-2-16,1-2 0 15,-2-2 0-15,3-1-1 16,0-1 1-16,0-3 2 16,-1-1-2-16,3-2 1 15,-2-3-1-15,-1-3 2 16,1 0-2-16,0-4 3 15,0-5-3-15,-1-1-1 16,-2-13 2-16,2 21 1 0,-2-21-2 16,3 13 0-1,-3-13 0-15,0 0 1 16,0 0 0-16,5 14-1 16,-5-14-5-16,0 0-7 0,0 0-14 15,0 0-26-15,0 0-46 16,0-14-3-16,0 14-2 15,-15-16 69-15</inkml:trace>
  <inkml:trace contextRef="#ctx0" brushRef="#br0" timeOffset="242300.0003">25360 10188 13 0,'0'19'97'16,"0"-19"-2"-16,0 0 1 16,-5 13-58-16,5-13-27 15,0 0-1-15,0 0 0 16,0 0-1-16,0 0-2 0,0 0-1 16,0 0-1-16,0 0 1 15,0 0-1-15,0 0-3 16,0 0-1-16,0 0 1 15,0 0-3-15,0 0 2 16,0 0-1-16,0 0-1 16,10 16 1-16,-10-16 0 15,9 13 0-15,-9-13 0 16,23 21 1-16,-10-9-1 16,3 2 0-16,4 5 1 15,5 1-2-15,-1 0 3 16,4 3 1-16,-2 1 2 0,-2 0-2 15,2 2 1-15,-1 0-1 16,1-1 1-16,-2 1-1 16,-2-1 1-16,-1 1-3 15,0-1-1-15,-1 1 1 16,-1-3-1-16,-2-1 2 16,-1-5-2-16,-3-3 2 15,-2-1-1-15,-11-13-2 16,19 21 2-16,-19-21-1 15,13 13 1-15,-13-13-1 16,0 0 2-16,0 0-3 16,13 11 1-16,-13-11-1 15,0 0 0-15,0 0 1 0,0 0-2 16,0 0 0-16,16-11 0 16,-16 11 0-16,13-11 1 15,-13 11 0 1,19-17 0-16,-8 4 0 0,2-3 1 15,2 0 0-15,-4-4 0 16,4-3 1-16,0 0 0 16,1-4 0-16,3-1-1 15,0-1-5-15,0 1 1 16,-1-4-1-16,-2 0 1 16,2 2 1-16,-1 1-2 15,-1 1 4-15,0 4-3 0,-1 2 7 16,-2 4-2-16,0 2 4 15,0 4-4-15,-13 12 1 16,21-14 0 0,-21 14-1-16,0 0 1 0,15-10-1 15,-15 10 1-15,0 0-5 16,0 0-7-16,0 0-11 16,0 0-22-16,0 0-55 15,-11 23 0-15,-2-15-7 16,-1-3 53-16</inkml:trace>
  <inkml:trace contextRef="#ctx0" brushRef="#br0" timeOffset="245818.8186">26895 8931 1 0,'1'-16'69'16,"-1"16"11"-16,-4-23-4 15,-2 9-58-15,2-1-7 16,-1 0-3-16,0 0-1 0,-3 2-2 15,8 13-2-15,-17-20 1 16,17 20-1-16,-20-9 1 16,20 9-2-16,-22 5 0 15,22-5 2-15,-23 17 0 16,23-17-1-16,-23 26 2 16,13-7-2-16,-3 2 1 15,3 5 1-15,0 6-1 16,0 4-2-16,0 5 0 15,1 5-1-15,3 3-1 16,0 1 0-16,4 2 0 16,0-3 0-16,2-3-1 0,3-7 2 15,0-4-1-15,6-9-1 16,1-7 0-16,1-5 0 16,2-10-1-16,2-6 1 15,1-7 1-15,1-7-2 16,2-7 3-16,-4-6-1 15,0-3 3-15,-2-4 1 16,-2 0 1-16,0 2 1 16,-6 0 0-16,-2 4 2 15,0 7-1-15,-4 1 3 16,-2 7-2-16,3 15-1 16,-6-21 0-16,6 21-3 15,0 0 0-15,0 0-4 0,0 0-1 16,0 0-2-16,0 0 0 15,-7 21-1-15,10-4-1 16,1 6 1 0,5 4-1-16,-1 7 3 0,4 7 0 15,2 6-1-15,1 4 0 16,2 7 2-16,0 1 1 16,3-1 0-16,-2 0 2 15,-1-2-2-15,0-1 2 16,-4-8 0-16,0-2 1 15,-4-7-3-15,-5-1 0 16,-6-2-2-16,-4-2 1 0,-6 2-4 16,-2-5 1-16,-4-1 1 15,-3-2 1 1,1-5 3-16,-1-6 0 0,3-9 0 16,5-8 0-16,-2-11 3 15,5-10-2-15,3-6 0 16,1-10-2-16,6-10-2 15,2-1 1-15,2-4 0 16,3-3-1-16,2-2 1 16,1 5 0-16,4 2 2 15,1 3 0-15,-1 8 1 16,1 3-1-16,0 3 2 16,-2 8 1-16,2 5 0 0,-1 6 0 15,-14 15 0 1,21-16-2-16,-21 16 1 0,15-1-2 15,-15 1 0 1,15 13 0-16,-15-13-3 0,16 25 0 16,-8-11 1-16,1 3-1 15,1 2 1-15,2 0 0 16,-1 0 2-16,-1-1-2 16,-1 2 2-16,1-1 3 15,-1-3-4-15,-2-1-4 16,-7-15-9-16,13 15-10 15,-13-15-11-15,0 0-13 0,13-7-14 16,-19-14-26-16,6-3 3 16,-9-7 48-1,2-1 36-15,-1 0 0 16,-3-4 0-16,3 9 0 0,-2-1 20 16,5 8 42-16,0 3-3 15,2 4-31-15,3 13-61 16,4-23-31-16,3 7-6 15,5 0 68-15</inkml:trace>
  <inkml:trace contextRef="#ctx0" brushRef="#br0" timeOffset="246653.3303">27571 9138 67 0,'19'0'94'16,"-4"2"-2"-16,-15-2-7 15,0 0-75-15,0 0-8 0,0 0-4 16,0 0-2-16,0 0-2 16,0 0 1-16,-21 12 0 15,8-5 4-15,-2 3 2 16,-3 0 2-16,0 3 0 16,-3 3 2-16,1 2-1 15,-1 2-1-15,2-1 1 16,3 2-2-16,3-1 1 0,0 1-2 15,4-1 1 1,2-3-2-16,4 0 2 16,3-2-3-16,2-2 1 15,-2-13 0-15,10 20 0 0,-10-20 0 16,17 12-1-16,-4-8 1 16,0-6 0-16,3-2 1 15,0-2 0-15,2-5 0 16,1-5 0-16,0-1 1 15,-2-2 0-15,-2 0 0 16,-2 2 1-16,-3 1-2 16,-2 3 2-16,-8 13 0 15,6-13 0-15,-6 13-2 16,0 0 0-16,0 0 0 16,3 13-1-16,-3-13 0 15,2 24-1-15,2-6-1 16,-1-2 1-16,3 2-1 0,-1 1 1 15,3-1 0-15,0-4 0 16,2 0 1-16,-10-14 1 16,21 22-1-16,-21-22 0 15,24 12-1-15,-10-11 1 16,1-2 0-16,2-4-1 16,1-2 1-16,-1-6-2 15,3-1 2-15,-3-4 0 16,-1 1 0-16,0 0 1 15,-1 1 2-15,-4 3-2 16,-2 0 3-16,-9 13-1 16,11-15 0-16,-11 15 0 0,0 0 1 15,0 0-2-15,0 0-1 16,0 0 1-16,0 0-3 16,0 0 1-16,9 21 0 15,-6-8-1-15,-3-13 1 16,6 26-1-16,-2-9 0 15,0 0-1-15,1 2 2 16,0 4-2-16,3-1 0 16,0-5-2-16,1 2 2 15,-2-6-9-15,6 1-6 16,-13-14-18-16,27 12-26 16,-27-12-31-16,26-29-1 15,-14 9 20-15</inkml:trace>
  <inkml:trace contextRef="#ctx0" brushRef="#br0" timeOffset="246848.4835">27736 8943 82 0,'-17'3'104'15,"4"-3"-11"-15,13 0-15 16,-15 4-94-16,15-4-22 15,0 0-4-15,0 0-7 16,0 0-11-16,-16 12-12 0,16-12-7 16,-8 24 79-16</inkml:trace>
  <inkml:trace contextRef="#ctx0" brushRef="#br0" timeOffset="247141.8252">27352 8452 69 0,'-7'-13'109'16,"3"0"-4"-16,-2-1-7 0,7-9-71 15,2 5-27-15,2-2-3 16,2 1-1-1,3 2-1-15,-10 17 0 16,21-21 1-16,-8 16 0 0,-13 5 0 16,21 16 0-16,-14 6-4 15,-1 9-13-15,-8 7-34 16,-6 21-39-16,-16 5 1 16,-13-2-7-16</inkml:trace>
  <inkml:trace contextRef="#ctx0" brushRef="#br0" timeOffset="248653.2219">28439 9052 50 0,'-12'18'104'0,"12"-18"-5"15,0 0-7-15,0 0-65 16,-13-9-25-16,13 9-2 15,0 0 1-15,0 0-2 16,0 0 0-16,0 0 1 0,0 0 2 16,0 0 1-16,19-4-2 15,-19 4 2-15,27 0-1 16,-9-2-1-16,3 1 0 16,2-2 0-16,6 3-1 15,0-3 0-15,3-1 0 16,0-1 1-16,-2 3-2 15,-1-1 2-15,-3 1-1 16,-3-1-1-16,-4 0 2 16,-7 5-5-16,-12-2-4 15,18 6-8-15,-18-6-7 16,6 13-19-16,-1 0-46 16,-9 1-2-16,1 2-4 0,3-16 72 15</inkml:trace>
  <inkml:trace contextRef="#ctx0" brushRef="#br0" timeOffset="248995.2607">28597 9230 130 0,'-20'10'96'0,"20"-10"-4"15,0 0-35-15,-16-13-55 16,16 13-3-16,3-17-1 15,-3 17-1-15,6-15 3 0,-6 15 2 16,0 0 1-16,0 0 0 16,17-8-2-16,-17 8-1 15,25 5 0-15,-5 0 0 16,5-1 0-16,2 2-2 16,3-3 1-16,2-2 1 15,1 2 1-15,-3-4 1 16,-2 1-1-16,-6 0 0 15,-4-2 0-15,-3 1-1 16,-15 1-2-16,18 0-11 16,-18 0-13-16,0 0-40 15,3 16-25-15,-3-16-3 0,0 0 4 16</inkml:trace>
  <inkml:trace contextRef="#ctx0" brushRef="#br0" timeOffset="249587.5816">29414 8589 67 0,'0'0'93'15,"0"0"3"-15,-14-14-10 16,14 14-68-16,0 0-10 16,0 0-5-16,0 0-3 15,-2 14-1-15,4 2 0 16,-1 4 1-16,0 8 1 0,2 4 0 15,-3 6 1-15,3 6 0 16,0 3 0-16,-1 4 0 16,0-3 0-16,0 1-4 15,1-2 3-15,-2 2-2 16,2-5 1-16,-1-1 0 16,0-6-1-16,1-1 3 15,-1-7-4-15,-1-6-4 0,4-4-10 16,-5-19-11-1,8 16-15-15,-8-16-44 16,3-29-4-16,-4-4-4 16,-2-7 78-16</inkml:trace>
  <inkml:trace contextRef="#ctx0" brushRef="#br0" timeOffset="251570.5595">29379 8700 36 0,'2'-27'88'0,"-1"4"0"15,2 4-4-15,-3 19-58 16,2-24-22-16,-2 24 0 16,5-18-3-16,-5 18 2 15,0 0-2-15,8 28 1 16,-6-7 1-16,4 8 0 16,3 3 0-16,4 4-1 15,4 2-1-15,3 2 1 0,2-1 1 16,4-2-2-16,1-1-1 15,2-2-1-15,-3 0 1 16,0-1-1-16,-3-1 1 16,-1-3 0-16,-2-1 0 15,-4-5 0-15,-2-6 1 16,-2-1 1-16,-12-16-1 16,20 11 1-16,-20-11-1 15,16-8 0-15,-10-8-1 16,0-4 1-16,-1-6-1 15,1-9 1-15,-2-4 1 16,1-6-1-16,2-4 0 0,0-6-2 16,0 1 3-16,1-1-2 15,0 4 0-15,2 7 2 16,1 5-1-16,-6 7 3 16,3 10 0-16,-6 8 3 15,-2 14-4-15,0 0 4 16,0 0-3-16,0 0 2 15,0 0-3-15,0 17-2 16,0-17-1-16,2 26-1 16,-2-7 2-16,3 5-2 15,0 5 1-15,0 4-2 16,2 6 0-16,1 3 1 0,1 4 1 16,-1-2 0-16,1-1-1 15,3 2 3-15,-1-5 0 16,1-1 0-16,0-3 2 15,0-1-2-15,3-5-1 16,2-1-2-16,2-5-1 16,0-5-1-16,4-3-1 15,2-6 1-15,1-6-2 16,1-5 1-16,1-5 2 16,3-7 1-16,-2-3 2 15,-1-5-1-15,0-5-1 16,-2 0 1-16,-2-2 2 15,-2-2 0-15,-1 1-1 0,-6 2 2 16,-1 2 0-16,-5 4 0 16,-1 3 1-16,-4 5 0 15,-2 13-2-15,0-17-1 16,0 17-3-16,0 0 1 16,-17-9-4-16,17 9 1 15,-17 3 1-15,17-3-1 16,-25 15 2-16,11-4 2 15,-1 4 2-15,1-1 1 16,1 5 3-16,-1 1-1 16,2 2-1-16,2 1-1 15,3-3 0-15,2-1 0 16,4-2-3-16,4 2-1 0,1-5 0 16,-4-14-1-16,20 19 0 15,-4-16 1-15,0 0-1 16,1-6-1-16,2-3 1 15,0-4 0-15,-3 0 2 16,-2-5-1-16,-1 0 1 16,-3-3 1-16,-2 2 1 15,-3 1 1-15,-5 15 1 16,7-22 0-16,-7 22 0 16,5-13 1-16,-5 13-2 15,0 0 2-15,0 0-3 16,0 0 0-16,0 0-1 0,0 0 0 15,1 16 0-15,-1-16-2 16,5 16 1-16,-5-16-1 16,7 23 1-1,0-10 0-15,0 1 0 0,0 1-2 16,4-2 2-16,-1 1-1 16,-10-14-1-16,24 22 1 15,-11-15-1-15,3-4 0 16,0-2 1-16,0-2 1 15,-3-5-2-15,1-3 2 16,-2-4 1-16,-4 0 2 16,0 0-2-16,-3 0 1 15,-3-1 1-15,1 0-1 0,-3 14 2 16,0-24-3 0,0 24 0-16,3-13-1 0,-3 13 1 15,0 0-1 1,0 0-1-16,0 0 1 0,0 0-3 15,0 0 2-15,14 8 0 16,-14-8 0-16,9 17 0 16,-9-17 4-16,23 20-1 15,-9-10 1-15,1-1 1 16,0-3-1-16,3-5 0 16,1-2 0-16,-1-5 1 15,-5-4-5-15,0-2 1 0,-4-2 1 16,0 1 0-16,-2 0 1 15,-7 13 1 1,7-23 1-16,-7 23-2 16,-1-16 2-16,1 16-1 0,0 0 0 15,0 0 0-15,0 0-1 16,0 0-2-16,0 0 2 16,0 0-2-16,0 0-2 15,0 0 0-15,-9 13-2 16,9-13 0-16,6 30-1 15,-2-4 0-15,3 6-1 16,-1 5 0-16,0 10-2 16,1 6 2-16,2 6 5 0,-2 3 0 15,0 2 0 1,0-1 1-16,1 1-1 16,-4-2 3-16,0-7 1 15,-1-5 0-15,-4-7-4 0,-2-5 1 16,-2-6 1-16,-3-8 1 15,-4-5-1-15,1-6 2 16,-2-7-1-16,0-4 2 16,-3-6-3-16,1-7 3 15,1-2-2-15,1-6 0 16,3-6-1-16,1-1-2 16,5-2-1-16,0-1 0 15,6-2-1-15,3 1 0 16,3 0 0-16,5 1-3 15,8 1-1-15,-1-3 5 16,4-1-4-16,4 3 0 0,1 3 1 16,-1-1-1-16,4 5 0 15,-3 2 3-15,-6 4 3 16,-4 7-7-16,-3 5 1 16,-16 4-5-16,17-4-11 15,-17 4-15-15,0 0-32 16,0 0-25-16,-19-10 1 15,5 0 21-15</inkml:trace>
  <inkml:trace contextRef="#ctx0" brushRef="#br0" timeOffset="251853.8518">30384 8055 125 0,'-16'-11'111'16,"0"2"-3"-16,16 9-9 16,-15-6-94-16,15 6-5 15,0 0-5-15,-11 22-3 16,11 3-5-16,0 6-9 15,3 21-14-15,-6 9-30 0,6 23-30 16,-6 4 1-16,1-3-4 16</inkml:trace>
  <inkml:trace contextRef="#ctx0" brushRef="#br0" timeOffset="255405.4116">31125 8483 75 0,'-3'-18'94'15,"-2"4"-1"-15,-3-2-15 0,0 1-71 16,-1 1-1-16,9 14 2 16,-10-23 0-1,10 23 0-15,0 0 0 16,0 0-2-16,-13-10-1 0,13 10-2 15,-3 17 0-15,5 1-4 16,-2 3-1-16,-2 4-1 16,5 4 1-16,-2 4 1 15,4 3 0-15,-1 0 1 16,-1 4 0-16,-2 1 3 16,2-1-1-16,6 2 1 15,-3-5-1-15,4 1 0 0,0-3 1 16,0-4-1-1,-3-5-2-15,5-4 0 16,-2-5 0-16,-10-17-1 16,19 20 0-16,-19-20 0 0,17 8 0 15,-17-8 0-15,20-10 0 16,-20 10 0-16,20-21 1 16,-8 8 1-16,-5-3 0 15,5-2 0-15,-2-1 0 16,1 0 1-16,1 0-1 15,-2 1 2-15,0 0-5 16,-1 4 6-16,-1 0-5 16,-8 14 5-16,10-16-5 15,-10 16 5-15,0 0-3 16,0 0 0-16,0 0 3 16,0 0-6-16,8 16 5 15,-8-16-4-15,4 17 5 0,-4-17-6 16,6 20 3-16,-6-20-1 15,10 19 0-15,-10-19 1 16,11 21-1-16,-11-21-1 16,15 22 1-16,-15-22-1 15,17 17 0-15,-17-17 0 16,19 16 1-16,-19-16-1 16,13 2 1-16,-13-2-2 15,16-9 2-15,-16 9-1 16,13-19 1-16,-13 19 0 15,10-23 0-15,-10 23 1 16,16-20-2-16,-16 20-1 0,8-19 1 16,-8 19 0-16,0 0 0 15,19-8 0-15,-19 8-2 16,16 7 1-16,-16-7 1 16,17 19 0-16,-5-6 7 15,-2 1-7-15,2 3 8 16,0-1-2-16,-6-1 3 15,-6-15-2-15,15 23 3 16,-15-23-3-16,11 14-6 16,-11-14 5-16,0 0-7 15,0 0 0-15,16-11-1 16,-16 11 0-16,15-21 0 16,-11 7 2-16,6 1 0 0,-6 0 1 15,-4 13 1-15,12-19-1 16,-12 19 2-16,0 0-2 15,14-10 0-15,-14 10-1 16,0 0 0-16,23 15-1 16,-23-15 1-16,25 17-1 15,-12-4 0-15,3 0 1 16,0 1-1-16,-3-1 1 16,-13-13 1-16,24 22 0 15,-24-22 1-15,23 13 0 16,-23-13 0-16,18-3 0 15,-4-4 1-15,-14 7-2 0,30-29 1 16,-18 7-1-16,-2-4 1 16,-1-5 3-16,2-10-7 15,-2-4 1-15,-6-5-1 16,2-6 1-16,-7-3-1 16,2-4 2-16,-5 1-2 15,2 2-3-15,-2 6 7 16,0 5 0-16,-5 6 0 15,3 8 2-15,-2 8-1 16,-1 8-1-16,10 19 1 16,-9-18-1-16,9 18 0 15,0 0-3-15,-17 4 1 16,17-4-3-16,-11 23 1 0,5-9-1 16,3 11 0-16,-4 5 0 15,7 6 1-15,1 8 2 16,4 6-3-16,0 5 4 15,-2 7 1-15,6 3 0 16,1-3 1-16,1-1-1 16,-2-5 2-16,3-6-1 15,-1-8 2-15,1-6-2 16,2-11-2-16,-4-8 0 16,-10-17 0-16,20 16 0 15,-7-18 0-15,-13 2 0 16,16-18 0-16,-7 2-1 0,0-3 1 15,5-1 1-15,-2 0-1 16,-8 1 4 0,2 3-4-16,-6 16 1 15,13-17 0-15,-13 17 1 0,0 0 0 16,4 13 0-16,-4 0 0 16,0 4-4-16,-3 2 4 15,7 1-1-15,4 2 0 16,-4-2 0-16,-4-1-2 15,4-4 0-15,5-2 0 16,-9-13-3-16,12 13-1 16,-12-13-1-16,0 0-6 15,15-7-9-15,-15 7-16 0,16-24-23 16,-10 1-40-16,-4-6 5 16,-2-4-1-16</inkml:trace>
  <inkml:trace contextRef="#ctx0" brushRef="#br0" timeOffset="255638.2505">31394 8491 90 0,'-25'-8'100'0,"6"2"-10"16,19 6-3-16,-10-13-87 15,10 13 1 1,0 0-3-16,-7-13-1 16,7 13-1-16,0 0-6 0,0 0-14 15,0 0-29-15,-3 16-34 16,3-16-4-16,0 0-2 16</inkml:trace>
  <inkml:trace contextRef="#ctx0" brushRef="#br0" timeOffset="255871.5201">31513 7892 100 0,'0'0'111'16,"8"-14"-9"-16,-8 14-8 15,0 0-97-15,0 0-12 0,0 0-3 16,-8 17 3-16,4 5 0 15,0 5 3-15,-5 7 2 16,3 6-4-16,-2 2-23 16,3 11-43-16,-6 3-3 15,2-2-5-15,-2-7 72 16</inkml:trace>
  <inkml:trace contextRef="#ctx0" brushRef="#br0" timeOffset="256156.2161">30867 8732 155 0,'-3'17'113'0,"3"-17"-11"15,0 0-4-15,0 0-96 16,15-11-1-16,-1-1-4 16,3-1-9-16,9 3 0 15,0 0-15-15,15 12-20 16,-1-1-52-16,13 5-1 16,-2-5-7-16,2-5 44 0</inkml:trace>
  <inkml:trace contextRef="#ctx0" brushRef="#br0" timeOffset="268752.3785">22358 12101 1 0,'0'0'56'0,"-11"16"25"16,11-16-4-16,0 0-65 15,0 0-5-15,0 0-5 16,0 0-1-16,0 0-1 16,0 0-4-16,17-16 1 15,-17 16-1-15,23-17-1 16,-5 0 1-16,3-5 3 16,5-5 3-16,2-4 1 15,2-6 2-15,3-5 1 0,0-3 0 16,-4-4 3-16,0 1-2 15,-4 1-1-15,-2 4-1 16,-6-1-3-16,0 4 2 16,-7 4-1-16,-2 4 1 15,-3 8-2-15,-2 3 2 16,-3 7 1-16,0 14 1 16,-1-19 1-16,1 19 0 15,0 0 1-15,0 0-2 16,-15-1 1-16,15 1-1 15,0 0-1-15,0 0-3 16,0 0-1-16,-14 7 0 0,14-7-1 16,0 0-1-16,-3 19-2 15,3-19 2 1,2 23-2-16,-2-9 4 16,1 2-2-16,2 3 1 0,1 1-1 15,1 0 3-15,0 0-1 16,4 2-1-16,0-2 0 15,2 2-1-15,1 0 0 16,-1-4 1-16,2 3 0 16,0-3-2-16,-3 1 2 15,0 0 0-15,-1-2 1 16,-2-1 0-16,-1 0-1 16,-5-2 1-16,-1-14 0 0,2 20 0 15,-2-20 0-15,-6 15 2 16,6-15 0-16,0 0 1 15,-16 14 1 1,16-14-1-16,-13 6 1 0,13-6 0 16,-14 2 0-16,14-2 0 15,-15 0-2-15,15 0-1 16,-13 0 1-16,13 0-1 16,0 0-1-16,-15-2 1 15,15 2-2-15,0 0 0 16,0 0-1-16,0 0 0 15,0 0-2-15,-9-14-1 0,9 14-6 16,0 0-6 0,0 0-12-16,0 0-20 15,0 0-39-15,0 0-4 16,20-6 2-16,-20 6 75 0</inkml:trace>
  <inkml:trace contextRef="#ctx0" brushRef="#br0" timeOffset="269401.6978">22972 12143 10 0,'0'0'90'0,"0"17"1"15,0-17-3-15,0 0-64 0,0 0-18 16,0 0-5-16,0 0-2 16,0 0-5-16,0 0 0 15,0 0 0-15,17-11 1 16,-17 11-1-16,16-19 2 16,-5 6 2-16,0 0 2 15,0-4 3-15,3-3 0 16,-2-2-1-16,0 2 2 15,-2 0 2-15,0-2 0 0,-3 3 1 16,0 3 1 0,-2 2 3-16,-5 14 0 15,0 0-1-15,7-13 1 0,-7 13-6 16,0 0 2-16,0 0 0 16,0 0-2-16,0 0-3 15,-12 13-1-15,12-13-2 16,0 0 0-16,0 0 2 15,-1 13-3-15,1-13-2 16,0 0 2-16,4 14-1 16,-4-14 2-16,3 18 1 15,-3-18-3-15,4 21 2 16,-2-5 0-16,-1 1 1 16,2 4-3-16,-1-3 4 15,-1 4-3-15,-1-5 2 16,-1 4 0-16,-1-3 0 0,1 0 0 15,-2-1 1-15,0-1-1 16,1-2 0-16,0-1 1 16,2-13-1-16,-2 20-2 15,2-20-5-15,0 0-15 16,10 18-40-16,-10-18-28 16,15 3-6-16,-15-3 13 15</inkml:trace>
  <inkml:trace contextRef="#ctx0" brushRef="#br0" timeOffset="272212.4372">21328 11598 21 0,'0'0'93'0,"0"0"-3"16,0 0-3-16,0 0-57 0,0 0-19 15,0 0-8-15,-3 13-3 16,3-13-2-16,2 17-3 16,-1-3-1-16,-1-1 2 15,0 0 2-15,0 2 2 16,0-15 3-16,0 19 0 16,0-19 4-16,0 0-1 15,-14 13 3-15,14-13 0 16,-16-5-2-16,16 5-2 15,-23-7 0-15,23 7 0 16,-23-16-3-16,23 16-2 16,-20-24 0-16,14 8-2 15,1 1 1-15,4-3 0 16,2-1 2-16,2 3-2 0,2 0 2 16,2 3 0-16,0 0 0 15,-7 13 1-15,19-10-2 16,-19 10-1-1,23 12-2-15,-10 0 1 0,-1 9-1 16,-2 2 1-16,1 6-1 16,-2-1 1-16,-2 6 1 15,-3-3 2-15,1 0 0 16,-4-5-1-16,-1 0 0 16,-1-3-3-16,-2 1-8 15,-4-2-10-15,-1 5-14 16,-6-4-11-16,1 9-42 0,-3-4 1 15,2-7 16 1,2-8 71-16</inkml:trace>
  <inkml:trace contextRef="#ctx0" brushRef="#br0" timeOffset="272713.3523">21565 11658 40 0,'19'-10'87'0,"-6"4"-1"15,-13 6-3-15,0 0-65 16,0 0-12-16,0 0-6 16,4 13 0-16,-4-13-1 0,-1 18 0 15,1-18-1-15,0 21 1 16,0-21 3 0,4 18-1-16,-4-18 3 15,0 0-2-15,0 0 2 16,16 5 0-16,-16-5 0 0,0 0 0 15,0 0-2-15,10-18 1 16,-10 18-3-16,-5-19 3 16,5 19-4-16,-10-19 0 15,10 19 1-15,-15-23 0 16,15 23 0-16,-18-14 0 16,18 14 2-16,-20-5-2 15,20 5 2-15,-20 5 0 0,20-5-1 16,-25 17-1-1,11-3 1-15,-1 1 0 16,1 1-2-16,0 2 2 16,-1 3 0-16,4 0 0 0,2 1 0 15,5 1 0-15,4-1-1 16,2-1-1-16,6-1 0 16,3-1 1-16,5-1-4 15,1-4-7-15,2-5-7 16,6 1-23-16,-4-9-22 15,7 4-26-15,-1-5 4 16,-1-3 40-16</inkml:trace>
  <inkml:trace contextRef="#ctx0" brushRef="#br0" timeOffset="273195.3621">21695 12310 57 0,'-2'16'87'15,"2"-16"-5"-15,0 0-4 16,0 0-82-16,0 0-1 16,9-14-1-16,-9 14 3 15,10-23 0-15,-6 10 5 16,4-3 1-16,-3-3 1 15,1 0-2-15,0 1 1 16,0 0 0-16,-1 0 0 0,0 2 2 16,-1 3 0-16,-4 13 1 15,7-22 0-15,-7 22 2 16,0 0-1-16,0 0-1 16,0 0 1-16,0 0-3 15,0 0-1-15,0 0-2 16,0 0 1-16,5 19-1 15,-5-19-1-15,3 17-1 16,-3-17 0-16,4 25 0 0,-3-11 2 16,2 1 0-1,-1 0-1-15,1 0 0 16,-1 1 1-16,1 0 0 16,0-3-1-16,-1 0-1 0,-2-13-9 15,4 18-13-15,-4-18-29 16,7 16-37-16,-7-16-1 15,0 0-1-15</inkml:trace>
  <inkml:trace contextRef="#ctx0" brushRef="#br0" timeOffset="273564.9551">21982 11772 15 0,'0'0'85'0,"0"0"0"16,0 0-2-16,0 0-53 15,0 0-18-15,0 0-4 16,0 0 0-16,0 0-3 16,1-13-3-16,-1 13-1 15,0 0-2-15,15-6 0 16,-15 6 0-16,21-8 1 15,-6-1 0-15,1 3 2 16,1-1 0-16,2 0 2 16,-3 0-2-16,-2 2 1 15,-14 5 0-15,20-4 0 16,-20 4-1-16,0 0-2 0,0 0-1 16,0 0-6-16,0 0-10 15,0 0-15 1,10 22-31-16,-10-22-24 0,0 19 0 15,0-19 30-15</inkml:trace>
  <inkml:trace contextRef="#ctx0" brushRef="#br0" timeOffset="273862.929">21985 11941 49 0,'0'0'99'0,"-9"16"-1"0,9-16-6 15,0 0-71-15,0 0-16 16,0 0-4 0,0 0 0-16,0 0-1 15,19-12-4-15,-19 12 6 0,19-4-1 16,-19 4 1-16,24-3-2 16,-9 2 2-16,0-1-2 15,3-1 3-15,-2 2 0 16,-3 1-2-16,0-1 0 15,-13 1-3-15,18-3-9 16,-18 3-21-16,0 0-55 16,15 3-7-16,-15-3-3 15,0 0 44-15</inkml:trace>
  <inkml:trace contextRef="#ctx0" brushRef="#br0" timeOffset="274630.212">23602 11909 61 0,'0'0'95'16,"0"0"-3"-16,0 0-5 15,0 0-79-15,0 0-6 16,13 6-2-16,-13-6-1 0,0 0-2 16,0 0 0-16,15 9 1 15,-15-9-3-15,20 14 3 16,-20-14-2-16,24 19 2 16,-9-3 0-16,-2 0 1 15,-2 0 0-15,-5-1 0 16,-2 0 3-16,-4 2-4 15,-2-1 6-15,-4 1-3 16,-3-4 1-16,-1 0-4 16,10-13-10-16,-20 19-18 15,20-19-55-15,-15 10-1 16,15-10-7-16,-17-11 77 16</inkml:trace>
  <inkml:trace contextRef="#ctx0" brushRef="#br0" timeOffset="274929.5702">24003 11888 1 0,'15'8'60'15,"-15"-8"21"-15,17 6 0 0,-17-6-55 16,0 0-6-16,0 0-2 16,0 0 2-16,2 15 0 15,-2-15-4-15,0 0-7 16,0 0-16-16,0 0-21 16,-6 18-30-16,6-18-31 15,0 0-4-15,14 12 17 16</inkml:trace>
  <inkml:trace contextRef="#ctx0" brushRef="#br0" timeOffset="275146.3506">24350 11935 129 0,'0'0'96'0,"2"15"-15"16,-2-15-42-16,0 0-56 15,0 0-11-15,0 0-19 16,0 0-39-16,0 0-5 16,13 10 16-16</inkml:trace>
  <inkml:trace contextRef="#ctx0" brushRef="#br0" timeOffset="277681.8018">24106 11433 55 0,'0'0'91'0,"16"7"-8"15,-16-7-8-15,0 0-76 16,0 0-7 0,0 0 0-16,8 15-3 0,-8-15 4 15,0 0-1-15,5 17 8 16,-5-17 4-16,-2 13 1 16,2-13 0-16,0 0-1 15,-14 12 1-15,14-12-2 16,-25 10 3-16,8-7-2 15,-3 0 3-15,0-1-1 16,-4-2 1-16,4 0 1 16,1-1 1-16,6-3 1 15,13 4-1-15,-20-10-1 0,20 10-2 16,-7-18 0-16,7 18-2 16,2-17 0-1,-2 17-3-15,0 0-1 16,14-17-1-16,-14 17-2 0,22-3 1 15,-22 3-2-15,26 3 0 16,-12 1-1-16,3 6 1 16,-1 2-2-16,0 9-1 15,-2 4 1-15,1 6-1 16,-2 4 0-16,-2 1 2 16,0 2 2-16,-6-1-1 15,-2 1 2-15,-4-2 2 0,-5-4 1 16,-3-4 0-16,-4 0 1 15,-1-4 0 1,-3-5-1-16,-1-2 3 16,1-4 0-16,1-7 1 0,16-6-1 15,-20-4-2-15,20 4-1 16,-9-23-1-16,12 4-2 16,6-4 0-16,2-3-1 15,5-1 0-15,3-2 1 16,4-3 2-16,2 5 1 15,1 1 0-15,-1 5 0 16,1 5 1-16,-1 3-2 16,0 3 0-16,-1 6 0 0,-2 3 0 15,-2-1-1 1,-1 2 1-16,-2 2 0 16,-1-2 1-16,-2 1 0 15,-14-1 1-15,22 3-2 0,-22-3 1 16,17 1 0-16,-17-1 2 15,0 0-1-15,18-5-2 16,-18 5 4-16,0 0-2 16,8-19 1-16,-8 19-1 15,-1-20 0-15,-1 7 0 16,-1 0 0-16,-1 0 1 16,4 13-4-16,-13-20 3 15,13 20-2-15,-13-11 2 16,13 11-1-16,-14 2-3 15,14-2 0-15,-15 10 1 16,15-10 0-16,-16 19 0 0,6-6 1 16,2 3-1-16,-1 2 2 15,2 4 0-15,0 1 3 16,4 2-3-16,4 2 0 16,1 0 0-16,6-1-2 15,2 0 1-15,3-3-1 16,0 1 0-16,2-4-1 15,-1-4 1-15,-1-3 0 16,-13-13 1-16,23 17 2 16,-23-17-1-16,20 3 1 15,-20-3-1-15,22-13 1 16,-10-2-2-16,-1 1-3 16,5 0-10-16,-4-7-18 0,5 8-40 15,-3-5-19-15,4 5-1 16,-4 1 23-16</inkml:trace>
  <inkml:trace contextRef="#ctx0" brushRef="#br0" timeOffset="278216.1962">24720 11911 46 0,'-4'17'89'0,"-3"-2"-13"16,7-15-5-16,-12 14-78 15,12-14-7-15,-14 9 9 0,14-9 3 16,-13 4 3-16,13-4 6 16,0 0 10-16,0 0 4 15,-15-7-1-15,15 7 1 16,-7-15-9-16,7 15-2 16,-8-13-4-16,8 13-3 15,-8-13-2-15,8 13-2 16,0 0 0-16,2-17 0 15,-2 17-2-15,0 0-3 16,21-4-1-16,-21 4-4 16,28 7-2-16,-14 2 0 15,4 11-2-15,-4 3 1 16,1 6 1-16,-5 2 2 0,-5 4 7 16,-5 3 5-16,-5-2 3 15,-4 0 3-15,-5-7 3 16,-1-3 2-1,-2-5-1-15,1-4-1 0,0-4-2 16,16-13-1-16,-20 15-3 16,20-15-3-16,0 0-2 15,0 0-4-15,0 0 1 16,17-15-3-16,5 7 1 16,4 1-1-16,6-2 1 15,4 2 2-15,3 2-1 16,-1 0-7-16,3 3-17 0,-6-2-29 15,1 2-24-15,-8-5 0 16,-4-3 56 0</inkml:trace>
  <inkml:trace contextRef="#ctx0" brushRef="#br0" timeOffset="278500.5046">25039 11541 94 0,'0'0'91'0,"0"0"-6"15,16 0-8-15,-16 0-90 0,19-5-5 16,-5 0 4-16,4 5 3 16,-1 0 4-1,2 3 8-15,2-1 6 16,-2 1 2-16,3-2-1 0,-5 2 2 15,0 1-4-15,1-4-4 16,-1 0-8-16,0 3-11 16,-4-4-18-16,3 8-33 15,-16-7-17-15,20 10-2 16,-20-10 59-16</inkml:trace>
  <inkml:trace contextRef="#ctx0" brushRef="#br0" timeOffset="278732.2646">25090 11893 58 0,'-12'15'90'16,"12"-15"-5"-16,0 0-2 16,0 0-81-16,0 0-4 15,22-9 0-15,-6 3-2 16,1 2-3-16,2-2-4 15,4 5-17-15,0-6-43 16,4 4-10-16,5-4-6 16,0-5 63-16</inkml:trace>
  <inkml:trace contextRef="#ctx0" brushRef="#br0" timeOffset="279282.3636">25739 11759 91 0,'12'13'89'0,"-12"-13"-15"16,0 0-6-16,15 9-88 15,-15-9-1-15,6-13 6 16,-6 13 2-16,6-19 6 16,-2 6 10-16,-1-8 14 15,2-3 1-15,-3-6-2 16,3 0-3-16,-2-6-3 15,0 0-2-15,-1-2-3 16,1 1 0-16,-1 2-1 0,1 6-1 16,-2 5-1-16,1 2 1 15,-1 8 0-15,0 1 0 16,-1 13 0-16,0 0-1 16,0 0-1-16,0 0-1 15,0 0 0-15,0 0-4 16,2 20-1-16,-1-6-3 15,5 6 1-15,1 1 0 16,5 5-1-16,4 1 2 16,0 5 0-16,2-2 2 15,3 3 1-15,0 0 1 16,1-1 0-16,-2 0 1 16,-3 0-1-16,1-3 0 0,-4-4 1 15,-1-1 0-15,-4-4 0 16,-2-1 3-16,-6-5 1 15,-1 0 3-15,0-14 3 16,-11 19 0-16,11-19 1 16,-20 12 1-16,20-12-2 15,-25 3-5-15,25-3-12 16,-22-8-25-16,22 8-56 16,0 0-2-16,-7-23-3 15,10 9 52-15</inkml:trace>
  <inkml:trace contextRef="#ctx0" brushRef="#br0" timeOffset="279882.1685">26260 11940 63 0,'-4'15'82'15,"4"-15"-2"-15,0 0-34 16,-18 11-41-16,18-11 0 15,0 0 4-15,0 0 0 16,0 0 3-16,-5-15 4 16,5 15-4-16,0 0-5 15,7-13-1-15,-7 13-5 16,0 0 0-16,20-13-4 0,-7 10-3 16,1 0-1-16,5 3-2 15,-3 0-2-15,4 6-1 16,-5 0 3-16,-1 8-2 15,-5 4 4-15,-5 0 4 16,-3 4 2-16,-3 0 6 16,-4 4 1-16,-3-5 3 15,-1 2-2-15,-3-4 4 16,2-1-3-16,-2-3 1 16,1-2-3-16,0 2-1 15,12-15-1-15,-18 21-2 16,18-21 0-16,-13 19-3 0,13-19 2 15,-6 13-2-15,6-13 0 16,0 0-3 0,0 0 3-16,19 9-1 15,-6-11 0-15,1 2 3 0,2 0 0 16,1-2 2-16,3 0 0 16,1 1 2-16,-1-2-2 15,0 1 0-15,0-1 0 16,-1 1-1-16,0 0-1 15,-3-1-1-15,-3 3 0 16,0-1-4-16,-13 1-3 16,20-2-8-16,-20 2-10 15,14 2-20-15,-14-2-34 0,13 0-13 16,-13 0 1-16</inkml:trace>
  <inkml:trace contextRef="#ctx0" brushRef="#br0" timeOffset="280708.3909">26740 11813 94 0,'0'0'97'16,"0"0"-4"-16,0 0-40 16,0 0-38-16,-11-16-5 15,11 16-4-15,0 0 2 16,-4-13-3-16,4 13 0 16,0 0-3-16,0 0 0 0,0 0-4 15,0 0-7-15,0 0-11 16,0 0-24-16,0 14-33 15,0-14-20-15,7 15 2 16,-7-15 50-16</inkml:trace>
  <inkml:trace contextRef="#ctx0" brushRef="#br0" timeOffset="280981.5866">26755 12064 56 0,'0'0'95'0,"10"16"-5"16,-10-16-2-16,10-16-90 15,-10 16-6-15,23-16 0 16,-23 16 5-16,23-9-1 16,-23 9 1-16,22 6 2 15,-13 7-2-15,-5 3 2 16,-1 4-1-16,0 3 0 15,-3 3-4-15,-5-1-16 16,4 6-25-16,-11-2-33 16,1 0-1-16,-7-6 26 15</inkml:trace>
  <inkml:trace contextRef="#ctx0" brushRef="#br0" timeOffset="281253.2099">27159 11748 75 0,'19'14'99'0,"-19"-14"-2"15,0 0-9-15,0 0-82 16,0 0-15-16,2 16-7 16,-2-16-12-16,0 16-26 15,8 0-35-15,-7-3-3 16,5 0 16-16</inkml:trace>
  <inkml:trace contextRef="#ctx0" brushRef="#br0" timeOffset="281416.0969">27413 11720 88 0,'21'5'85'0,"-21"-5"-13"16,0 0-46 0,0 0-71-16,0 0-34 15,9 21-5-15,-12-8 22 16</inkml:trace>
  <inkml:trace contextRef="#ctx0" brushRef="#br0" timeOffset="281582.5097">27850 11686 118 0,'0'0'88'16,"20"24"-44"-16,-20-24-53 15,-6 19-83 1,6-19-9-16</inkml:trace>
  <inkml:trace contextRef="#ctx0" brushRef="#br0" timeOffset="282385.8802">29036 11267 67 0,'13'10'96'0,"-13"-10"-4"15,0 0-3-15,0 0-77 16,0 0-10-16,0 0-7 15,-1 19-2-15,1-19-1 16,-5 20-2-16,5-20 2 16,-10 23 1-16,3-10 5 15,7-13 4-15,-17 21 5 16,17-21 0-16,-21 8 2 16,8-8 1-16,13 0 0 0,-20-10 2 15,20 10-2-15,-17-20-3 16,17 20 1-16,-9-29-2 15,8 12-3-15,4-6-3 16,2 1-1-16,3 0 0 16,2 1-1-16,1 1 0 15,2 1 0-15,3 7 0 16,1 5-2-16,7 6 2 16,0 3-2-16,1 9-1 15,-2 2 0-15,0 5 0 16,0 4-2-16,-3 2 1 15,-4 4 2-15,-6 5 0 0,-6 0 0 16,-2 2-2-16,-7 2-2 16,0 2-8-16,-7 0-11 15,2 3-25 1,-12-4-32-16,7-7 0 0,-4-6 20 16</inkml:trace>
  <inkml:trace contextRef="#ctx0" brushRef="#br0" timeOffset="282916.1273">29319 11328 114 0,'19'10'92'16,"-6"-4"-18"-16,-13-6-10 15,0 0-89-15,18 4-9 16,-18-4 6-1,0 0 4-15,0 0 4 0,16 7 10 16,-16-7 18-16,0 0 6 16,0 0 1-16,13-10 1 15,-13 10-3-15,7-19-2 16,-7 19-1-16,5-26 2 16,-4 13-1-16,-4 0-3 15,-3 0-1-15,6 13-1 16,-13-20-3-16,13 20 0 0,-18-8-2 15,18 8 1-15,-16 1-3 16,16-1 5-16,-15 3 1 16,15-3-1-1,-11 13 2-15,11-13-1 0,-9 24 1 16,6-8-2-16,-2 6 2 16,2 4-4-16,-2 3 1 15,1-2 0-15,0 1 0 16,-1-4-1-16,5-2 2 15,2-3-3-15,-1-2 2 16,5-4-2-16,-6-13-2 16,23 16-1-16,-8-10-2 15,3 1-5-15,1-4-6 0,8-1-17 16,-3-7-40-16,10-1-17 16,-5-3-4-16,0-1 7 15</inkml:trace>
  <inkml:trace contextRef="#ctx0" brushRef="#br0" timeOffset="283517.9274">29535 11824 9 0,'2'15'78'0,"-2"-15"-3"16,0 0 2-16,7-15-65 16,-7 15-2-16,-3-17 0 15,3 17 1-15,1-19 2 0,-1 19-1 16,-1-22-2-16,2 9-2 16,-1 13-4-16,5-25 1 15,-5 25 0-15,6-22 1 16,-6 22-1-16,8-16 1 15,-8 16-2-15,0 0 1 16,19-4-1-16,-19 4-3 16,16 8 0-16,-16-8-2 15,17 21-1-15,-8-7-2 16,1 2 2-16,-1 1 0 16,-1 0-1-16,1 2 3 15,-3 1-1-15,2-4-2 0,-2 0 2 16,-6-16-1-16,13 22 1 15,-13-22-3-15,13 6 3 16,-13-6-1-16,0 0 1 16,16-24 3-16,-7 7-1 15,-4-3 2-15,4-5-1 16,-3 2 6-16,2 0-2 16,3 2 0-16,-3 0 0 15,1 8-2-15,-9 13 0 16,13-13 1-16,-13 13-2 15,0 0-1-15,14 21-3 16,-11-7 1-16,0 8-5 0,-2-1-4 16,7 10-13-16,-5 2-30 15,8 12-37-15,-11-1-5 16,0 1 0-16</inkml:trace>
  <inkml:trace contextRef="#ctx0" brushRef="#br0" timeOffset="284033.8036">28906 11808 47 0,'16'8'93'0,"-16"-8"0"16,0 0-6-16,13-3-57 16,-13 3-25-16,0 0-1 15,0 0-1-15,0 0 0 16,0 0-2-16,0 0-3 15,17 17-2-15,-9-3-4 16,2 5 0-16,-5 6-2 16,4 5 1-16,-3 2-3 15,-3 7-5-15,-9 1-12 16,-4 11-48-16,-12-4-6 0,-7-2-2 16,-8-8 64-16</inkml:trace>
  <inkml:trace contextRef="#ctx0" brushRef="#br0" timeOffset="284584.9976">30052 11276 80 0,'-16'13'99'0,"16"-13"-2"0,0 0-2 16,0 0-70 0,0 0-12-16,0 0-5 15,0 0-1-15,0 0-4 0,0 0-3 16,0 0-1-16,16 0 1 15,-16 0-2-15,19-4-2 16,-6 2 3-16,4-1-2 16,0 2 1-16,2-2 2 15,0 1-1-15,-1 1 0 16,-2 0 2-16,-1 1 0 16,-15 0-1-16,18 0 0 15,-18 0-5-15,0 0-5 16,0 0-11-16,16 8-20 15,-16-8-31-15,0 0-19 16,-4 15-1-16,4-15 11 16</inkml:trace>
  <inkml:trace contextRef="#ctx0" brushRef="#br0" timeOffset="284911.3173">29985 11564 108 0,'-1'19'97'0,"1"-19"-7"15,0 0-2-15,0 0-81 16,0 0-9-16,17-14 2 16,-17 14 1-16,0 0 2 15,18-19 5-15,-18 19 1 0,13-7-2 16,-13 7-3-16,17-4-3 15,-17 4-1-15,26-6 0 16,-9 3-1-16,0 1 1 16,4-2 0-16,-3 1-1 15,0 0-2-15,2 2-5 16,-6-2-12-16,5 7-31 16,-19-4-39-16,25 5-5 15,-25-5-2-15,0 0 43 16</inkml:trace>
  <inkml:trace contextRef="#ctx0" brushRef="#br0" timeOffset="285695">30842 11425 23 0,'0'0'9'0,"0"0"-7"0,0 0-35 15,0 0 33-15</inkml:trace>
  <inkml:trace contextRef="#ctx0" brushRef="#br0" timeOffset="286402.1699">30847 11438 65 0,'0'0'77'0,"0"0"-3"16,0 0-30-16,13 0-15 15,-13 0-8-15,0 0-4 16,0 0-1-16,0 0-1 15,0 0-3-15,0 0-1 16,10-13-4-16,-10 13 0 16,9-16-2-16,-9 16 2 15,11-26-3-15,-4 7 1 0,5-4 1 16,-2-2-6 0,3-5 3-16,-2-5-1 15,7-1 1-15,-2-3-3 16,1 2 2-16,-1-1-1 0,3 4-1 15,-5 2 5-15,-1 6-3 16,-3 6 1-16,-3 2 0 16,-7 18 0-16,9-17 0 15,-9 17-1-15,0 0-1 16,0 0-1-16,0 0 0 16,0 0-1-16,0 0-1 15,0 0-2-15,-10 15-1 0,10-15 0 16,1 13 1-16,-1-13 0 15,3 23 0 1,-3-7 1-16,0 4-1 16,6 1 1-16,-3 4 0 0,3 2 3 15,-3-2-2-15,5 1 1 16,1-3 0-16,-1 0-1 16,4-4 2-16,1 1 0 15,1-1 1-15,1-3-1 16,1-1 1-16,0 1 0 15,-1 0 0-15,1-3-2 16,-4 2-2-16,-3-2-1 16,1 0-1-16,-10-13-1 15,4 23 2-15,-4-23 1 16,-10 20 2-16,10-20 5 16,-17 17 3-16,17-17 2 15,-28 10 1-15,14-5 2 0,-2-5-1 16,0 1-1-16,3 2-3 15,-3-5-2-15,16 2-3 16,-19 2-1-16,19-2-6 16,0 0-10-16,-13-4-13 15,13 4-19-15,12-16-49 16,-12 16-2-16,22-23-2 16,-11 10 28-16</inkml:trace>
  <inkml:trace contextRef="#ctx0" brushRef="#br0" timeOffset="286984.6882">31356 11443 94 0,'13'12'97'16,"-13"-12"-5"-16,13 7-6 16,-13-7-69-16,0 0-18 15,0 0 0-15,0 0 3 16,0 0-1-16,0 0 4 15,0 0 3-15,0 0 2 16,13-3-6-16,-13 3-2 16,0 0-3-16,10 15-3 15,-10-15-1-15,13 21-1 16,-7-6 5-16,3 2-3 16,-5 0 3-16,5 2 1 0,-7 3 0 15,1-2 1 1,-3-1 2-16,5-3 0 0,-4-1-2 15,-2-2 2-15,1-13-1 16,5 18-1-16,-5-18-1 16,0 0 1-16,0 0-2 15,16 3 0-15,-16-3-2 16,18-18 2-16,-13 2-1 16,7-2 1-16,-2-5 2 15,0-1 0-15,3 1 8 16,2 3 1-16,-4 0-6 15,-2 7-1-15,4 1 9 0,-13 12-8 16,16-5 5-16,-16 5-6 16,13 16-2-16,-9-3 0 15,3 5 6-15,5 2 0 16,-5 6-9-16,7 0 8 16,-2 5-8-16,1-4 8 15,-3-1-8-15,3-3 2 16,-2-3-3-16,2-5-3 15,3-5-7-15,3-10-11 16,11-4-22-16,5-21-53 16,5-5-1-16,-4-9-4 15,3-7 22-15</inkml:trace>
  <inkml:trace contextRef="#ctx0" brushRef="#br0" timeOffset="302192.8718">24732 13505 3 0,'1'15'83'0,"-1"-15"1"16,0 0-12-16,0 0-64 15,0 0-4-15,0 0 1 16,0 0 0-16,0 0 0 15,0 0-1-15,0 0-1 16,13-9 0-16,-13 9-3 16,10-19 1-16,-2 5-3 15,0-5 2-15,2-3 0 16,-1-5 2-16,3-2 0 16,-1-4 1-16,1-2 1 0,-2 2 0 15,0 0 0-15,0-2 0 16,-1 3-1-16,-1-1 0 15,2 3-1-15,-1 1-2 16,1 0 1-16,-1-1 0 16,2 1-1-16,-2 5 0 15,0 0 1-15,-1 7 2 16,-2 4 2-16,-6 13 2 16,7-14 1-16,-7 14 1 15,0 0 1-15,0 0 1 16,0 0-1-16,0 0-2 15,-10 14-1-15,10-14-2 16,0 0-2-16,0 0-2 0,-11 19-1 16,11-19-1-16,-5 16 0 15,5-16 0-15,-1 27-1 16,0-9 0-16,-1 3 1 16,2 4 0-16,0 2 0 15,2 3 1-15,-2-1-1 16,1 2 0-16,2-1 1 15,0-1-1-15,0-3-2 16,2 0-1-16,1-2-1 16,3-2-1-16,-1 1 1 15,1-4 0-15,0-2 2 16,-1 2-1-16,0-5 2 0,-3 1 1 16,-2-2-1-16,-3-13 1 15,-3 20-1-15,3-20 0 16,-15 17 1-1,15-17 2-15,-28 13 0 0,9-9 2 16,-1-1 2-16,-1-3 2 16,-1 0 2-16,2-4-3 15,1 0 1-15,5-2-3 16,14 6-4-16,-19-12-7 16,19 12-7-16,-5-13-12 15,7 0-20-15,11 8-44 16,-2-8-3-16,7 0-2 15,-2-5 84-15</inkml:trace>
  <inkml:trace contextRef="#ctx0" brushRef="#br0" timeOffset="302675.0236">25185 13636 18 0,'12'26'78'0,"-4"-10"-2"15,-8-16-1-15,0 0-77 0,0 0-1 16,15-3 5-16,-15 3 8 16,0 0 4-1,0 0 5-15,0 0 2 16,0 0-6-16,-2-13-10 0,2 13-5 15,2-23-5-15,-4 7 4 16,1-4-1-16,-1-3 1 16,-1 0 0-16,2 1 3 15,0-2-2-15,-2 2 3 16,0 6 3-16,3 0-4 16,0 4 1-16,0 12 1 15,3-19-1-15,-3 19 0 16,0 0 3-16,0 0-2 0,0 0-1 15,0 0-1 1,0 0 1-16,4 13-2 16,-4 1 0-16,-1 5-3 15,2 1-2-15,-1 6 2 0,1 3-2 16,5 4-8-16,-1 3-18 16,6 13-56-16,-4 0-7 15,5-5 1-15,-11-3 54 16</inkml:trace>
  <inkml:trace contextRef="#ctx0" brushRef="#br0" timeOffset="303445.5266">24391 12650 15 0,'0'0'83'16,"0"0"0"-16,0 0-31 0,0 0-29 15,-17-9-4-15,17 9-6 16,0 0-2-16,-17 10-4 15,17-10-4-15,-16 22-3 16,4-5 4-16,1 9-3 16,-1 3-3-16,-1 4 4 15,0 4-2-15,-1 5 5 16,-2 0 0-16,2 4 2 16,4 2-7-16,-1 1 3 15,3 6 1-15,3 5-3 16,5 4 2-16,5-1-4 15,5 1 2-15,4 2-4 16,6-4 1-16,4-7 0 0,0-6 1 16,-1-11-1-16,2-8 2 15,-2-6 0-15,-3-6-2 16,-3-8 4-16,-2-3-2 16,-15-7 0-16,19 9-3 15,-19-9-11-15,0 0-24 16,18 8-50-16,-18-8-3 15,0 0-4-15,3 13 93 16</inkml:trace>
  <inkml:trace contextRef="#ctx0" brushRef="#br0" timeOffset="303976.1768">25502 13589 1 0,'-14'11'51'15,"14"-11"31"1,-20 12-12-16,20-12-47 0,0 0-2 16,-15 6 2-16,15-6 4 15,0 0-6-15,0 0-6 16,0 0-3-16,0 0-8 15,0 0-1-15,15-8 0 16,-15 8-3-16,0 0-1 16,19 8 2-16,-19-8-1 15,21 13 2-15,-21-13 1 0,20 21-1 16,-12-6-2-16,2-1-2 16,-6 1 1-1,-2 0-1-15,-2 0-1 16,-5-1-3-16,-3 1 0 0,-3 1-5 15,-3-3-5-15,1 2-20 16,-7-9-54-16,2-3-1 16,1-7 0-16,7-11 84 15</inkml:trace>
  <inkml:trace contextRef="#ctx0" brushRef="#br0" timeOffset="304710.0478">25758 13445 70 0,'-2'15'98'0,"2"-15"-4"15,0 0-7-15,0 0-80 16,0 0-6-16,0 0-1 16,8-14-2-16,-6 1 0 15,3-4 1-15,-1-5 1 16,2-4 2-16,1-7-1 16,-1-8 1-16,1-2-1 15,0-4 2-15,-1-3-4 0,1 0 3 16,2-1-1-16,-2 2 1 15,-1 5 0-15,0 3-1 16,-1 4-2-16,1 5 2 16,-3 6 0-16,0 6-2 15,-2 4 3-15,-1 16-1 16,-2-13 2-16,2 13 0 16,0 0 2-16,0 0 0 15,0 0-2-15,-15 7 3 16,15-7-7-16,0 0 3 15,0 0-6-15,-3 18 2 16,3-18-2-16,6 23-2 16,0-7 3-16,4 4-4 0,-1 3 5 15,5 1-2-15,0 2 4 16,1-3-2-16,1 3 1 16,-2-1-1-16,2-2 1 15,-6-1 0-15,3-5 1 16,-6 0 0-16,1-2 0 15,-3-1 1-15,-3 1 0 16,-2-15 2-16,-2 24 0 16,-2-11 1-16,-2 1 0 15,-2-1 1-15,8-13 0 16,-19 22 1-16,19-22 1 16,-23 13-1-16,23-13-2 0,-22 6-3 15,22-6-6-15,-13-3-13 16,13 3-31-16,-4-17-46 15,7 4-3-15,4-3-3 16,3-2 60-16</inkml:trace>
  <inkml:trace contextRef="#ctx0" brushRef="#br0" timeOffset="305344.2475">26274 13437 16 0,'-4'25'62'16,"3"-12"-3"-16,1-13 14 15,0 0-77-15,0 0 3 16,0 0 8-16,-18 3 10 16,18-3 12-16,0 0 11 15,-14 0-4-15,14 0-18 16,0 0-11-16,0 0-5 15,0 0-2-15,9-16 1 16,-9 16-2-16,0 0 1 16,14-12-1-16,-14 12 0 15,13 0 2-15,-13 0-2 16,16 3-1-16,-16-3-1 0,17 13-2 16,-17-13 1-16,13 19-1 15,-10-5 3-15,0 5-3 16,-5 3 1-16,0 1 1 15,-4 4 2-15,-4-2 4 16,-2-1 1-16,-2-2 2 16,1 2-2-16,-2-8 3 15,1 2 0-15,1-5-1 16,13-13-1-16,-20 21-2 16,20-21-2-16,-10 18 0 15,10-18-2-15,0 0-1 16,-3 13-2-16,3-13 2 15,0 0 0-15,21 4-1 0,-8-6 1 16,6 2 0-16,0 0 1 16,5 0 1-1,4-1 2-15,1-2-1 16,-2 0 0-16,0-3 1 0,-1 5 0 16,-2-2 0-16,-6 2 0 15,-2-1 0-15,-16 2-3 16,20 3-4-16,-20-3-11 15,0 0-25-15,0 0-48 16,0 0-3-16,0 0-2 16,0 0 66-16</inkml:trace>
  <inkml:trace contextRef="#ctx0" brushRef="#br0" timeOffset="305709.1257">26742 13465 60 0,'11'14'98'15,"-11"-14"0"-15,0 0-3 16,0 0-75-16,0 0-10 16,0 0-4-16,0 0 0 15,0 0-4-15,0 0-4 16,0 0-2-16,15 17 1 0,-15-17-3 15,13 15 0 1,-13-15 1-16,14 19-1 16,-14-19 3-16,13 21 1 15,-13-21 3-15,9 28-3 0,-9-11 1 16,-2-1 2-16,-3 3-1 16,0-1-1-1,-3 1-4-15,-2 0-6 0,-2-3-20 16,3 0-57-16,-4-8-1 15,0-2-5-15,-1-7 57 16</inkml:trace>
  <inkml:trace contextRef="#ctx0" brushRef="#br0" timeOffset="305959.456">26973 13320 60 0,'0'0'90'15,"18"15"-1"-15,-18-15-7 16,0 0-73-16,0 0-3 16,0 14 3-16,0-14-3 15,0 0-5-15,2 18-11 16,-2-18-16-16,3 15-26 15,-3-15-38-15,4 16-1 16,-4-16 9-16</inkml:trace>
  <inkml:trace contextRef="#ctx0" brushRef="#br0" timeOffset="306152.0621">27274 13258 102 0,'9'22'87'0,"-3"-8"-7"16,-6-14-5-1,0 0-96-15,0 0-3 16,5 18-3-16,-5-18-23 16,0 0-39-16,-1 14 11 0,1-14 24 15</inkml:trace>
  <inkml:trace contextRef="#ctx0" brushRef="#br0" timeOffset="306309.9684">27478 13244 136 0,'7'19'81'15,"-4"-6"-45"-15,0 3-61 16,-3-16-72-16,0 13-5 15</inkml:trace>
  <inkml:trace contextRef="#ctx0" brushRef="#br0" timeOffset="306976.8899">28035 13322 31 0,'-5'17'101'15,"5"-17"-4"-15,0 0-1 16,3 13-58-16,-3-13-35 16,0 0-1-16,0 0-1 15,0 0 0-15,0 0-3 0,10 13-2 16,-10-13-3-16,8 26 0 16,-6-9-1-16,3 8-2 15,-2-1 3 1,-3 8-3-16,-5-1-1 0,0 6-14 15,-10-2-28-15,-2 1-29 16,-5-7-3-16,-1-6 27 16</inkml:trace>
  <inkml:trace contextRef="#ctx0" brushRef="#br0" timeOffset="307704.1643">28336 13198 37 0,'12'13'83'0,"-12"-13"-3"15,14 10-3-15,-14-10-76 16,9-16-8-16,-9 16 4 16,10-16 5-16,-10 16 2 0,10-22 6 15,-4 8 2 1,-3-6 0-16,4-5-3 16,-1-4-3-16,1-1-3 15,0-7 0-15,0-1-3 0,1-5 2 16,-3 0-2-16,3 2 1 15,-4 5 0-15,-1 6-1 16,-2 2 2-16,1 7-1 16,-4 3 1-16,2 18-1 15,-6-17 2-15,6 17-1 16,0 0-1-16,0 0 2 16,-15-1-2-16,15 1 1 15,0 0-1-15,0 0 0 16,-8 20 0-16,8-20 1 15,3 19 0-15,3-5-3 16,0 2-1-16,4 3 0 16,1 1 1-16,4 2-2 0,2-1 3 15,2 1-3-15,3-2 1 16,-2-1 1-16,0 0 2 16,0-1-2-16,-1 0 2 15,-2-1-1-15,-2 0 0 16,-4 1 0-16,-2-3-1 15,-2 0 1-15,-3-2 0 16,-5 0 2-16,-2 0 0 16,3-13 2-16,-14 20-1 15,14-20 2-15,-22 14 1 16,9-8-1-16,0 0 2 16,-1-3-3-16,1-2-1 0,0 4-3 15,13-5-2-15,-22 4-10 16,22-4-14-16,0 0-40 15,-13-1-28-15,13 1-1 16,0 0 7-16</inkml:trace>
  <inkml:trace contextRef="#ctx0" brushRef="#br0" timeOffset="308546.602">28850 13266 14 0,'3'17'79'15,"-3"-17"-1"-15,0 0-1 16,0 0-75-16,0 0 2 16,0 0 5-16,0 0 2 15,0 0 4-15,0 0 1 16,0 0-4-16,1-16-4 15,-1 16-6-15,0-20-2 16,2 5-2-16,-1 1 1 16,2 0 1-16,3-1 1 15,-2 1 0-15,5 1 0 16,-9 13 2-16,13-18-3 0,-13 18 2 16,0 0 0-16,16 15-2 15,-16-15-1-15,7 30-1 16,-3-10 1-16,0 3-2 15,-2 3 3-15,2 2-2 16,1-2 1-16,-4 3 0 16,0-5 2-16,1 1-1 15,-2-4 2-15,-2 1-1 16,4-3 0-16,-2-3 0 16,0-3 1-16,0-13 0 15,1 13-1-15,-1-13 1 16,0 0-3-16,0 0 3 15,0 0-1-15,13-22 1 0,-10 9-2 16,0-3 0 0,1 0 0-16,2-3 0 15,0-2 2-15,0 1-3 16,2-2 0-16,1 3 0 0,0 2 3 16,-1 4 0-16,-8 13 1 15,16-16 0-15,-16 16 1 16,0 0 2-16,16 3-2 15,-16-3 2-15,7 14-4 16,-7-14 0-16,6 19 0 16,-6-19 1-16,7 23 0 15,-2-10-3-15,-1 0 2 0,-1 2-2 16,1 0 2-16,0 0-1 16,-1 1-1-1,2-3 0-15,-2 0 0 16,1 0 0-16,-4-13 0 0,10 18 1 15,-10-18-2-15,0 0 1 16,14 15 1-16,-14-15-1 16,0 0 0-16,19 3 0 15,-19-3-3-15,16-6-4 16,-16 6-10-16,27-16-19 16,-12-13-48-16,8 0-11 15,2-11-3-15,1-6 52 16</inkml:trace>
  <inkml:trace contextRef="#ctx0" brushRef="#br0" timeOffset="309520.9461">29528 12430 51 0,'0'0'98'16,"0"0"-4"-16,4 15-2 16,-4-15-60-16,0 0-26 15,0 0 1-15,0 0-4 16,0 0 0-16,0 0 1 15,0 0 0-15,0 0-1 16,13 7-2-16,-13-7-1 16,0 0-3-16,19 10 2 15,-19-10-1-15,26 14 1 16,-7-6-1-16,0 0 1 16,2 4 0-16,2 1 1 15,2 1-2-15,-4 1 2 0,3 2-1 16,-4 0 0-16,3 3 3 15,0 1-1-15,-1 0 0 16,-1 2 1-16,2 3 2 16,-3 0-6-16,1 3 5 15,-3 0-2-15,-2 0 0 16,-1 0 0-16,-1 0 0 16,-4-2-1-16,-1-2-1 15,-3 2 3-15,-2-3-1 16,-3-2 0-16,-1 3-2 15,-1-1 1-15,-2-1 1 16,-1 0 0-16,-1 2 0 0,0 1 0 16,-1 0 0-16,-1 0-1 15,1 0 1-15,-3 0-1 16,2 3 0-16,-2-2 1 16,1-1-1-16,-1-1 2 15,-1-2-3-15,-2 0 0 16,4-5 0-16,-2 0 1 15,0-2-2-15,0-3 0 16,1 0 0-16,9-13-2 16,-13 14 0-16,13-14-2 15,0 0-8-15,0 0-13 16,-3 16-36-16,3-16-33 0,0 0-1 16,0 0 9-16</inkml:trace>
  <inkml:trace contextRef="#ctx0" brushRef="#br0" timeOffset="314846.3421">21301 12635 36 0,'-3'-19'101'16,"0"6"-3"-16,3 13-1 15,0 0-71-15,0 0-17 16,0 0-5-16,0 0-3 0,0 0-2 16,-10 31 1-16,10-3-2 15,0 7 2-15,1 10-1 16,4 4 0-16,-1 4 2 15,3 6 1-15,2 2 2 16,1 8-3-16,4 5 2 16,-1 4-2-16,3 0 1 15,2 1 6-15,-1 0-6 16,0-1 1-16,2-7 0 16,1-12-2-16,-1-13 0 15,1-7-1-15,-1-11 1 16,1-11-8-16,3-8 3 15,2-12 0-15,1-6-1 0,1-8 0 16,-1-11 0-16,0-5 1 16,2-6 0-16,-5-1 2 15,0-2 1 1,-5 3 2-16,-2 2 0 0,-1 5 2 16,-4 6 2-16,-1 7 0 15,-10 19 2-15,9-17-2 16,-9 17 1-16,0 0-4 15,0 0 0-15,-6 23-1 16,5-6 0-16,-1 2-2 16,2 1-2-16,5 3 1 15,-2 2 0-15,2 2 5 0,1 2-2 16,3 0 0 0,-1-3-2-16,0 0 3 15,2-2-2-15,-2-2 1 16,1-3-2-16,0-6-4 0,-9-13-1 15,16 11 0-15,-16-11-3 16,15-7-3-16,-15 7 1 16,13-27-1-16,-8 6 3 15,-4-2 2-15,1-1 6 16,-4-4 3-16,-1 4 4 16,2 2 4-16,-5 1 3 15,3 6-1-15,3 15 0 16,-6-17-1-16,6 17-4 0,0 0-1 15,0 0-2 1,0 0-3-16,0 0-2 16,0 0-3-16,0 0 0 15,0 0-2-15,0 0 2 0,0 0-1 16,19-7 1-16,-19 7 2 16,28-3 0-16,-10 1 3 15,3-1 1-15,3 3-1 16,-1 0 1-16,0 3-1 15,2 2 0-15,-4-1 0 16,0 3-3-16,-3 2 2 16,-2 2 0-16,-16-11 0 15,22 22 0-15,-16-9 5 16,-3 1-5-16,-2 4 0 16,-4-2 2-16,-3 1-1 15,-1 0-5-15,-4-1-4 0,2 0-9 16,9-16-15-16,-22 22-8 15,6-28-51-15,2-4-4 16,-5-13-1-16,-1-10 95 16</inkml:trace>
  <inkml:trace contextRef="#ctx0" brushRef="#br0" timeOffset="315011.4571">21742 13131 102 0,'-16'0'99'16,"16"0"-8"-16,-15-2-9 16,15 2-89-16,-6-15-18 0,6 15-13 15,0 0-22-15,0 0-32 16,16-10 1-16,-16 10 31 16</inkml:trace>
  <inkml:trace contextRef="#ctx0" brushRef="#br0" timeOffset="315179.5692">21934 12888 78 0,'0'0'99'15,"5"-19"-3"-15,-5 19-15 16,0 0-64-16,4-15-13 16,-4 15-15-16,13-4-11 0,1 4-17 15,4-4-23-15,13 5-32 16,0 2 2-16,11 6 38 15</inkml:trace>
  <inkml:trace contextRef="#ctx0" brushRef="#br0" timeOffset="316152.1122">22703 13336 31 0,'0'0'80'16,"0"0"-13"-16,0 0-31 16,0 0-7-16,10-18-11 15,-10 18-7-15,2-22-3 16,-2 9-2-16,0 13-3 15,-2-22 0-15,2 22 1 16,0 0-1-16,0 0 3 16,-8-14 1-16,8 14 1 15,0 0-1-15,-6 13 2 16,6-13-1-16,0 0-3 0,-13 19 0 16,13-19-2-16,-20 26-1 15,7-8 0-15,0 5-2 16,0 0-1-1,1 5 0-15,1-4 1 0,4 2-3 16,1-7 1-16,6-4-2 16,0-15 1-16,7 17 1 15,-7-17 0-15,14-2 2 16,-14 2-1-16,19-13 4 16,-19 13 0-16,20-14 1 15,-20 14 0-15,13-13 2 16,-13 13-2-16,0 0-1 15,13-3-1-15,-13 3-2 0,0 0 0 16,9 23-2-16,-5-7 0 16,2 9-3-16,3 2 3 15,2 8-2 1,2 2 2-16,3 8 0 0,-1 3 2 16,2 3-1-16,0 9 2 15,-2-3-1-15,-4 7 0 16,-2 1 0-16,-3-2 0 15,-6 2-1-15,-3-3 2 16,-6-4-2-16,-2-9-2 16,-2-6 1-16,-5-8-3 15,-1-6-2-15,-2-13-2 0,-2-9 1 16,-6-17-4-16,0-16 5 16,-1-12 5-1,5-11 1-15,1-11 3 0,6-11 4 16,7-8 0-16,5-2 1 15,10 0 3-15,9 3-5 16,8 0-3-16,0 3-1 16,5 6-2-16,0 7 0 15,2 7 0-15,-2 7 0 16,-2 9-1-16,-4 12 2 16,-1 8 2-16,-5 11-1 15,1 5 3-15,-15 3-1 16,23 10 0-16,-13 3 0 0,-1 3 0 15,1 2 0 1,-2 3-2-16,3 0 0 16,-3 1-3-16,1 1-1 15,-2-3 2-15,0 0-11 0,1-5-13 16,-3 2-26-16,-5-17-37 16,0 0-4-16,0 0 15 15</inkml:trace>
  <inkml:trace contextRef="#ctx0" brushRef="#br0" timeOffset="316286.1793">22882 13103 49 0,'0'0'92'0,"0"0"-26"16,0 0-60-16,15-11-60 15,-15 11-39-15,0 0 28 0</inkml:trace>
  <inkml:trace contextRef="#ctx0" brushRef="#br0" timeOffset="317019.2153">23119 13260 19 0,'17'7'88'16,"-2"-3"-2"-16,-15-4-2 16,0 0-67-16,13-7-9 15,-13 7-4-15,0 0-2 0,0 0-1 16,0 0-1-1,0 0-1-15,-18 3 1 16,18-3 0-16,-17 14 1 16,17-14 1-16,-19 24 0 0,11-10 3 15,-3 3 0-15,3 5 3 16,-4 1-1-16,2 0-1 16,0 2-1-16,1 1-1 15,2-3 1-15,0 0 1 16,4 0-5-16,2-4 2 15,1-4-4-15,1-2 4 16,-1-13-6-16,9 13 5 16,-9-13-6-16,20-7-2 15,-7-3 4-15,3-4-3 16,3-8 5-16,-1-1-4 16,1-2 5-16,0 1-3 0,0 1 4 15,-5 3 0-15,-2 1-1 16,-2 6 0-16,-10 13 0 15,16-10-3-15,-16 10 1 16,14 6-1-16,-14-6 0 16,14 18 0-16,-5-3 0 15,1 1 0-15,0 0 0 16,2 1 3-16,-1-1-2 16,1 0 2-16,-2-3-1 15,-10-13 0-15,19 17 1 16,-19-17-1-16,14 7-1 15,-14-7-3-15,0 0 3 16,17-10-3-16,-17 10 1 0,9-25 0 16,-5 7 0-16,2-3-1 15,-1-2 4-15,-3 2-1 16,3-1 2-16,-1 2 1 16,2 7-1-16,-6 13 1 15,13-17-1-15,-13 17 0 16,16 5-1-16,-16-5 2 15,18 26-3-15,-7-8 1 16,0 3 1-16,1 4-5 16,-1 1-2-16,-1 0-1 15,-1 0-9-15,1-7-14 16,-1 2-37-16,-2-8-21 0,-7-13-2 16,0 0 72-16</inkml:trace>
  <inkml:trace contextRef="#ctx0" brushRef="#br0" timeOffset="317171.1686">23311 12968 78 0,'-15'5'75'0,"15"-5"-68"15,0 0-6-15,-8-18-94 16,0 1 26-16</inkml:trace>
  <inkml:trace contextRef="#ctx0" brushRef="#br0" timeOffset="317364.3158">23244 12650 72 0,'16'-21'105'0,"-16"21"-2"15,26-20-8-15,-8 1-80 16,3 5-30-16,1 1-5 15,2 9-4-15,-3 1-10 16,5 19-20-16,-16 12-35 16,-9 22-5-16,-14 13 35 15</inkml:trace>
  <inkml:trace contextRef="#ctx0" brushRef="#br0" timeOffset="327772.134">30884 12624 97 0,'12'18'100'0,"-12"-18"-4"0,0 0-2 15,0 0-86-15,0 0-6 16,0 0 1-16,-19-7 0 15,19 7 0-15,-20-4 2 16,3 4 1-16,-2 1-1 16,-1 1-3-16,-5-1-3 15,-1 2-1-15,-1 1 1 16,-2 4-1-16,1 0 1 0,4-1-1 16,1 3 0-16,4 1 1 15,5 0 1 1,-1 4 0-16,4-2-1 15,2 4 4-15,-1-3-3 0,3 6 3 16,-1 2-4-16,1 0 3 16,0 2-1-16,3-1 1 15,-1 3-2-15,0-3 0 16,6 2-1-16,-1-3 0 16,4-4 0-16,4 3-1 15,0-4-1-15,5 0 0 16,3-4 1-16,1 0 0 15,2-3-1-15,1 2 2 16,2-1-2-16,4-2 7 0,0-2-1 16,0 2-1-1,0 0 1-15,-2-2 0 16,0-1 2-16,-1-2-1 0,0-3 0 16,-6 1-4-16,-1-1 0 15,0-4 1-15,-2 3-1 16,-14 0 1-16,22-4-2 15,-22 4 1-15,14-1 0 16,-14 1-1-16,0 0-3 16,15-3-6-16,-15 3-7 0,0 0-12 15,0 0-18 1,0 0-48-16,10-21-2 16,-10 21-2-16,-5-23 71 15</inkml:trace>
  <inkml:trace contextRef="#ctx0" brushRef="#br0" timeOffset="328327.7956">30590 13006 54 0,'0'0'91'0,"-19"17"0"16,19-17 0-16,0 0-87 15,0 0 1-15,0 0 6 16,0 0 4-16,0 0 0 16,0 0 1-16,0 0-4 0,0 0-6 15,0 0-2-15,0 0-3 16,0 0-2-16,0 0 0 16,0 0-1-16,0 0 0 15,0 0 2-15,0 0-1 16,0 0 0-16,0 0 1 15,0 0-1-15,0 0 1 16,13-10-1-16,-13 10 0 16,17-4-1-16,-4 1 1 15,8-1 3-15,2-2 0 16,0 1 0-16,1 1 0 16,1 1 1-16,-1-3 1 15,0 4 0-15,-3 0 1 0,-5-1-4 16,-3 3-1-16,1-1 1 15,-14 1 0-15,24-3 0 16,-24 3-1 0,18 0-1-16,-18 0 1 0,13-3 1 15,-13 3 1-15,0 0-1 16,15-1 1-16,-15 1 0 16,0 0-2-16,0 0-1 15,0 0-8-15,0 0-12 16,0 0-21-16,0 0-53 15,0 0-3-15,0 0-2 16,0 0 30-16</inkml:trace>
  <inkml:trace contextRef="#ctx0" brushRef="#br0" timeOffset="328901.7142">31281 12495 52 0,'0'0'101'0,"0"0"-1"15,0 0 0-15,0 0-62 16,0 0-20-1,0 0-7-15,0 0-1 16,0 0-2-16,0 0-3 0,0 0-2 16,0 0-1-16,0 0-1 15,4 15-2-15,-4-15-1 16,0 0 1-16,-1 18-1 16,1-18-1-16,-3 28-1 15,0-8 2-15,5 6-2 16,-4 1 3-16,7 9 0 15,-5 5-1-15,4 2 1 16,3 2 2-16,-3 4 0 0,4-2-2 16,-4 0 3-16,0-1-1 15,2-6 0-15,0-4 1 16,-5-4 0 0,1-6 1-16,-2-3-1 0,3-4 0 15,-1-5 0-15,1-1 0 16,-3-13-1-16,5 19 0 15,-5-19 0-15,0 0-1 16,5 13-1-16,-5-13-3 16,0 0-3-16,0 0-5 15,0 0-10-15,0 0-22 16,0 0-55-16,0 0-3 16,0 0 1-16,-5-22 46 15</inkml:trace>
  <inkml:trace contextRef="#ctx0" brushRef="#br0" timeOffset="329386.643">31450 12609 56 0,'14'6'96'0,"-14"-6"-11"15,16 7-4-15,-16-7-61 16,0 0-34-16,12-13 3 15,-12 13 4-15,0 0 8 0,0 0 7 16,0 0 7 0,0 0 2-16,0 15-5 15,0-15-4-15,0 0-3 16,-10 17-1-16,10-17-1 0,1 14 1 16,-1-14-1-16,2 19-1 15,0-5-2-15,1 5 5 16,2 4-4-16,-4 3-2 15,-1 6 4-15,2 0-4 16,-1 4 2-16,2 0 0 16,0 1 2-16,-2 1-7 15,-1-5 5-15,3 0 1 0,1-2-1 16,-1-3 2 0,-3-3-1-16,5-2 0 15,-5-1-1-15,1-5 2 16,2-4 0-16,-3-13 0 0,1 20-1 15,-1-20 0-15,3 13-1 16,-3-13-4-16,0 0-5 16,0 0-12-16,0 0-23 15,0 0-50-15,5-19-7 16,-13 1-3-16,3-11 52 16</inkml:trace>
  <inkml:trace contextRef="#ctx0" brushRef="#br0" timeOffset="330155.7411">31355 12543 91 0,'0'0'99'16,"0"0"-5"-16,-2 14-2 15,2-14-92-15,0 0-2 16,13-10 1-16,-13 10 6 15,0 0 2-15,13-3 0 16,-13 3 1-16,28-4-4 16,-7 1-5-16,4-3-1 15,7 2 5-15,-1 0 1 16,5-1 1-16,-1 2 1 16,0 3 1-16,-8 2-1 15,0 2 1-15,-1 3-2 0,-7 2-5 16,-2 0-4-16,-4 4 0 15,-2 2 1-15,-6 1-1 16,-2 5 1-16,-3-1 0 16,-7 3 1-16,-2 6 1 15,-4 4 3-15,-3-3 3 16,-5 3-1-16,-4-2-6 16,2-1 0-16,-1-3 2 15,-2-1-1-15,3-5 1 16,2-6-2-16,4 0-1 15,3-2 0-15,14-13 7 16,-16 20 0-16,16-20-2 16,0 0-1-16,-7 16-1 0,7-16-1 15,0 0-1-15,14 11 0 16,2-3 5-16,1-1-1 16,5 2 1-1,1 2 1-15,3 2 1 0,6 0 0 16,-5 3 0-16,8-2 0 15,-9-2-7-15,1-2-1 16,3 2 2-16,1-2-1 16,-7 0-1-16,-1-2 2 15,3 0 0-15,-3 2 0 16,3-2 1-16,-3 2 1 16,-23-10 0-16,28 16 1 0,-12-10 0 15,-16-6 0-15,0 0 0 16,13 12 0-16,-13-12 0 15,0 0 0 1,0 0 0-16,0 0-1 0,0 0-1 16,0 0 0-16,0 0-3 15,0 0-6-15,0 0-8 16,0 0-18-16,7 13-39 16,-7-13-28-16,0 0-2 15,-26-21 0-15</inkml:trace>
  <inkml:trace contextRef="#ctx0" brushRef="#br0" timeOffset="331119.3465">31851 12222 141 0,'0'0'107'15,"0"0"-6"-15,0 0-2 16,0 0-89-16,0 0-9 0,0 0 0 16,0 0 0-16,0 0 1 15,0 0-2-15,0 0 3 16,0 0-1-1,10 13-2-15,-10-13-2 0,6 15-2 16,-6-15 3-16,6 17 0 16,-6-17 2-16,3 25-1 15,-2-11 0-15,-1 2 1 16,6 1 1-16,-5 2-1 16,1 1 0-16,2 5-1 15,3-4 1-15,-5 3 0 16,6-6-1-16,-5 1 2 15,3-5-2-15,-3-1 1 0,-3-13 1 16,4 15 0 0,-4-15 0-16,0 0 1 15,0 0 0-15,0 0-1 16,0 0 0-16,0 0 0 0,0 0-1 16,15-15-1-16,-15 15-1 15,2-17-1-15,-2 17 0 16,16-23 0-16,-10 7-1 15,0 2 0-15,7-5 0 16,0 0 2-16,-6 2 1 16,7 1-1-16,-3 3 3 15,-11 13-1-15,11-19 3 16,-11 19-2-16,0 0 0 16,0 0 0-16,0 0 1 15,0 0-2-15,13-4 1 16,-13 4-2-16,0 0 0 0,0 0-1 15,0 0 1-15,0 0 0 16,15 16-2-16,-15-16 2 16,0 0-2-16,5 19 1 15,-5-19 0-15,9 18 1 16,-9-18-2-16,4 23 2 16,1-8 0-16,-2-2-1 15,-5 1 3-15,2-14-2 16,2 26 1-16,-2-26-1 15,8 25 1-15,-8-25-1 16,6 21 1-16,-6-21-1 16,9 22-1-16,-9-22 1 15,5 17-2-15,-5-17 2 0,5 16-1 16,-5-16 1-16,0 0-1 16,10 13 0-16,-10-13 1 15,13-1 0-15,-13 1 0 16,17-9-1-16,-17 9 0 15,17-20-2-15,-12 7-6 16,3 0-16-16,1-9-24 16,-9 22-45-16,35-62-5 15,-35 62-5-15,23-91 10 16</inkml:trace>
  <inkml:trace contextRef="#ctx0" brushRef="#br0" timeOffset="334820.625">18557 11204 71 0,'0'0'105'0,"0"0"-3"15,0 0-7-15,0 0-76 16,0 0-17-16,-13 30-1 16,11-1-1-16,2 8-1 15,2 7-3-15,0 9 3 16,1 6 2-16,2 9 1 16,-1-3 0-16,0-4 1 15,1-2-1-15,-2-6 0 16,1-1-2-16,-3-7-5 15,1-9 0-15,-1-7-10 16,-2-6 1-16,2-4-15 16,-1-19-1-16,0 14-9 0,0-14-2 15,-4-20 1-15,0-5-1 16,4-5 18-16,-2-6 9 16,-1-6 23-16,2 2 6 15,-4-4 13-15,5 7 7 16,-4 1 4-16,4 8 0 15,-6 0-8-15,5 9-10 16,-2 0-9-16,2 5-6 16,-1 1-4-16,2 13-3 15,2-15-3-15,-2 15 1 16,0 0 1-16,17 15 0 16,-3 0-2-16,-1 4 5 0,5 4-1 15,0 3 4-15,1 3 0 16,1 1 1-16,1-1 0 15,0 0 0 1,-1 0 1-16,3 1-3 0,2-2-5 16,1-1 2-16,-2-2-3 15,1-4 2-15,1-3-3 16,-2-4 5-16,-2-8-4 16,-2-8 9-16,-5-6 5 15,-2-12-2-15,-5-14 2 16,-2-7-2-16,-6-16 2 15,-3-2-5-15,-2-7 2 0,-1-5-8 16,0-4 1-16,2 3-3 16,1 4 0-1,3 7 3-15,1 12-1 0,4 6 2 16,0 8-2 0,1 9-3-16,0 11-12 0,-6 15-15 15,14 0-34-15,-14 0-31 16,18 28 0-16,-7-10-3 15</inkml:trace>
  <inkml:trace contextRef="#ctx0" brushRef="#br0" timeOffset="335822.8259">19298 11762 80 0,'-1'32'89'16,"-2"-12"-11"-16,3-20-11 16,0 0-75-16,6 16-9 15,-6-16 1-15,18 4 10 16,-18-4 2-16,25 5 6 16,-12-5 7-16,-13 0 9 15,26-10-3-15,-15-3 0 16,4-3-2-16,-4-6-4 15,2-1-3-15,-3-4-3 0,2-1 1 16,-5 1 0 0,-1 2 0-16,-2 5 1 15,-2 4 1-15,-2 16 0 16,-5-17 0-16,5 17 0 0,0 0-1 16,-13 3-1-16,13-3-1 15,0 0-1-15,-11 21-1 16,11-21 0-16,-7 28-1 15,4-11 0-15,1 5-3 16,1 2 3-16,-1 2 0 16,4 2 1-16,-2-1-1 15,3-1 1-15,1-3 1 16,0-4 0-16,1-5 1 16,-5-14-8-16,17 19 8 15,-17-19-4-15,23 0 1 16,-23 0-1-16,23-12-2 0,-10 2 0 15,-13 10-1-15,23-27 8 16,-14 14-9-16,-2-3 4 16,-1-1-1-16,0-1 1 15,-3 3 1-15,0 2 2 16,-2 0-1-16,-1 13 2 16,3-18 1-16,-3 18 0 15,0 0-1-15,0 0 1 16,0 0 0-16,0 0-3 15,-6 21 1-15,6-21-2 16,2 23-1-16,-1-9 0 16,3 2 1-16,2 0-2 15,1 0 0-15,2-2 3 0,-9-14 0 16,22 22 0-16,-9-17-2 16,1-2 0-16,0-3 1 15,2-1-2-15,2-5 2 16,0-4-2-16,0-1-1 15,-1-4 0-15,-1-1 3 16,-2-3 0-16,1 1-1 16,-2-1 2-16,-5 3 0 15,-8 16 0-15,13-20 2 16,-13 20 1-16,0 0-2 16,0 0 0-16,0 0 1 15,0 0-3-15,2 24 2 0,-4-9-1 16,2 2-1-16,3 0-1 15,2 2 2-15,2 0-2 16,0-3 0-16,5-2 0 16,1-4 0-16,2-2 0 15,4-6-3-15,3-3-5 16,1-6-4-16,4-5-5 16,-1-4-4-16,2-1-5 15,-4-7-10-15,1-1-12 16,-8-8-40-16,-1-2 5 15,-10 1 13-15,-6-1 71 16</inkml:trace>
  <inkml:trace contextRef="#ctx0" brushRef="#br0" timeOffset="336062.2989">19539 11325 62 0,'-23'-9'96'0,"9"1"-6"16,14 8-5-16,-13-25-72 16,14 12-8-16,6-4-6 15,0-2 0-15,5 2 1 16,4-1-5-16,1 3-2 16,3 3-4-16,-1 5-6 0,3 10-18 15,-6 0-10-15,2 12-13 16,-5 0-27-16,2 2 3 15</inkml:trace>
  <inkml:trace contextRef="#ctx0" brushRef="#br0" timeOffset="336288.5288">19919 10830 87 0,'8'-30'93'0,"-5"7"-1"15,-1 10-1-15,-2 13-65 0,-8-13-11 16,8 13-3-16,-14 7-4 16,2 9-4-16,-1 7-1 15,-2 7-2 1,-6 9-11-16,8 13-32 0,-10 10-49 16,15 3-8-16,-1-7-4 15,2-15 17-15</inkml:trace>
  <inkml:trace contextRef="#ctx0" brushRef="#br0" timeOffset="353736.2966">25179 14648 1 0,'0'0'48'16,"0"0"32"-16,13 11-8 0,-13-11-64 16,0 0-2-1,0 0-1-15,0 0 0 16,0 0 0-16,0 0-1 0,0 0-1 15,0 0-2-15,0 0-1 16,0 0-3-16,0 0 0 16,19-17 1-16,-19 17-1 15,22-14 1-15,-7 2 0 16,4 2 0-16,3-3 1 16,1-1 2-16,3-1 0 15,1 1 1-15,4-1 1 16,2 1 0-16,0 1 0 15,2-2 1-15,1 2 0 16,3 2-1-16,-2-3 0 16,1-1-4-16,1 2 3 0,-2-3-4 15,2 0 4-15,3 0 0 16,-3 1 1-16,-2-4-1 16,0 2-1-16,0-1 3 15,-1 1-1-15,2 0 1 16,-4-1-4-16,1 0 1 15,4-3-2-15,3 1 0 16,2-3 3-16,3 1-1 16,-1-1 0-16,0 0 1 15,-4 2 0-15,-2 0 0 16,-4 4 2-16,-7 4 1 16,-6 3-1-16,-5 3 1 0,-6 2 0 15,-12 5 0-15,13-2 1 16,-13 2-2-16,0 0-3 15,0 0-5-15,0 0-9 16,0 0-25-16,3 14-46 16,-3-14-5-16,-4 14 3 15,4-14 86-15</inkml:trace>
  <inkml:trace contextRef="#ctx0" brushRef="#br0" timeOffset="354647.0247">25184 14369 16 0,'0'0'87'0,"0"0"5"16,0 0-37-16,0 0-38 15,4 13-4-15,-4-13 0 0,0 0-3 16,0 0-2-16,0 0 0 16,0 0-2-1,0 0-3-15,0 0-3 16,-12 15-2-16,12-15 0 0,-5 13 3 16,5-13-3-16,-9 16 2 15,9-16-2-15,-10 21 4 16,3-6-1-16,-5-1 2 15,12-14-1-15,-23 26 1 16,11-13 1-16,-1 0-1 16,2 0 1-16,11-13-3 15,-20 19 2-15,20-19-1 0,-13 20-2 16,13-20 0 0,-9 16 0-16,9-16-1 0,-4 13 1 15,4-13 0 1,0 0-1-16,-3 16 0 0,3-16 1 15,0 0 0-15,0 0-2 16,10 13 0-16,-10-13 0 16,16 7 0-16,-16-7 1 15,23 10 0-15,-23-10 0 16,24 10-1-16,-9-3 1 16,-1 1 1-16,-14-8 0 15,26 11 0-15,-13-5 0 16,-13-6 0-16,25 13 0 0,-25-13 0 15,23 10 2-15,-23-10-1 16,22 12-3 0,-22-12-4-16,20 5-9 15,-20-5-19-15,21 6-38 0,-21-6-19 16,21 0-4-16,-21 0 76 16</inkml:trace>
  <inkml:trace contextRef="#ctx0" brushRef="#br0" timeOffset="355915.8974">24168 15427 1 0,'8'26'90'16,"-8"-26"2"-16,0 0-3 15,0 0-81-15,0 0-12 16,0 0 1-16,0 0-1 16,0 0-1-16,0 0-1 15,0 0 3-15,0 0 0 16,16-1 0-16,-16 1 2 15,9-16 0-15,-9 16 2 16,14-25 1-16,-5 8 1 16,1-3 1-16,3-5-1 15,-1-5-2-15,1-2 1 16,-3-5 0-16,0-1 0 0,-1 2-1 16,1 0 1-16,-3 3-1 15,-3 4 3-15,1 1 0 16,-1 11 2-16,-1 3 2 15,-3 14-1-15,3-13 1 16,-3 13 1-16,0 0 1 16,0 0-3-16,0 0-1 15,0 0-2-15,0 0-1 16,0 0-1-16,0 0 0 16,0 0-3-16,-3 13 1 15,3-13 0-15,0 0 0 16,-2 17-1-16,2-17-1 15,2 25 2-15,-1-11-1 0,-1 6 1 16,3 5-2-16,0 1-1 16,0 2 2-16,0 3 0 15,-2-2 2-15,1-2-3 16,-1 2 1-16,0-2 0 16,1-2 1-16,1-2 2 15,-2-4-1-15,1-2 0 16,-1-1 1-16,2-3-1 15,-3-13 1-15,4 20-1 16,-4-20 0-16,0 0-1 16,0 0 0-16,6 13 0 15,-6-13-3-15,0 0-2 0,0 0-7 16,0 0-6-16,0 0-17 16,0 0-23-1,19 4-35-15,-19-4 0 0,0 0 64 16</inkml:trace>
  <inkml:trace contextRef="#ctx0" brushRef="#br0" timeOffset="356404.7945">24126 15762 23 0,'0'0'90'0,"-7"16"1"16,7-16-50-16,0 0-28 16,-2-13-1-1,2 13-1-15,0 0 1 0,10-15-4 16,-10 15-2-16,18-14-3 16,-18 14-1-16,27-12-3 15,-5 6 2-15,4 2-1 16,0 0-2-16,3 1 2 15,-1 1 0-15,0 1 2 16,1 1 1-16,0 3 0 16,-5-2-2-16,-1-1 1 15,-1-1 1-15,-1 1-1 0,-2-2 1 16,-3 4-3-16,-3-2 2 16,-13 0 0-1,19 0 1-15,-19 0-1 0,0 0 2 16,0 0 0-16,13 11-3 15,-13-11 1-15,0 0-1 16,0 0 1-16,0 0-1 16,0 0-1-16,3 13-2 15,-3-13-3-15,0 0-5 16,0 0-11-16,0 0-25 16,0 0-47-16,0 0-2 15,0 0 15-15</inkml:trace>
  <inkml:trace contextRef="#ctx0" brushRef="#br0" timeOffset="357047.1333">24632 14892 37 0,'0'0'103'0,"12"14"-2"16,-12-14-5-16,0 0-86 15,0 0-13-15,9-14 0 0,-9 14 5 16,0 0 2-16,0 0-3 15,0 0 0-15,0 0 1 16,0 0-2-16,0 0 0 16,0 0 0-16,0 0 1 15,0 0-2-15,0 0 2 16,0 0 1-16,0 0-1 16,0 0-1-16,11 16 1 15,-11-16-1-15,4 15-1 16,-4-15 0-16,3 25 2 15,-3-12-1-15,3 6 0 16,-1-1 1-16,1 4-1 0,-2 1 2 16,0-4-1-16,1 4-1 15,1 2 1-15,-2-1-2 16,2-1 1-16,0 0-3 16,-3-4 4-16,0 0-3 15,0 1 3-15,-1-4-1 16,1-16 2-16,-3 24 1 15,3-24 1-15,-8 16 0 16,8-16 0-16,-4 15-1 16,4-15 1-16,0 0 0 15,-4 14-3-15,4-14-1 16,0 0-5-16,0 0-9 0,3 13-13 16,-3-13-25-16,0 0-46 15,0 0-1-15,17-16 10 16</inkml:trace>
  <inkml:trace contextRef="#ctx0" brushRef="#br0" timeOffset="357914.3332">24816 15578 60 0,'4'19'102'16,"-4"-19"-7"-16,6 15-4 16,-6-15-93-16,0 0-9 15,0 0-1-15,0 0-1 16,0 0 0-16,0 0 3 15,0 0 4-15,0 0 0 16,0 0 2-16,13-12 3 16,-13 12 7-16,0 0 2 15,0 0 3-15,6-13 1 0,-6 13-2 16,0 0 1-16,0 0-1 16,0 0-1-16,0 0-4 15,-15-7-2-15,15 7 0 16,0 0 1-16,0 0-2 15,-16 6 1-15,16-6-1 16,0 0-3-16,0 0 3 16,-14 8 0-16,14-8-1 15,0 0-2-15,0 0 1 16,-6 18-1-16,6-18 0 16,0 0 0-16,3 13-1 15,-3-13 2-15,0 0-1 16,0 0 0-16,0 0 0 0,0 0-1 15,0 0 2 1,0 0 0-16,0 0 0 16,0 0 0-16,0 0-1 15,0 0 1-15,0 0-1 0,0 0 3 16,0 0-3-16,0 0 2 16,-7-13 0-16,7 13 0 15,0 0 0-15,-13-5 0 16,13 5 3-16,0 0-3 15,0 0-2-15,-13 6 0 16,13-6-1-16,0 0 1 16,1 15-2-16,-1-15 0 0,0 0 0 15,0 0-1-15,13 15 2 16,-13-15 1 0,0 0 0-16,17 13-1 15,-17-13 2-15,0 0-2 0,19-1-1 16,-19 1 3-16,12-14-1 15,-12 14 0-15,7-24 0 16,-7 24 1-16,3-23 1 16,-3 23 2-16,0-18-1 15,0 18-3-15,0 0-11 16,0 0-26-16,0 0-53 16,-17-10-6-16,17 10-4 15,-25-13 97-15</inkml:trace>
  <inkml:trace contextRef="#ctx0" brushRef="#br0" timeOffset="359899.3006">26798 14088 1 0,'0'0'78'16,"-7"13"8"-16,7-13-10 15,0 0-50-15,0 0-7 16,0 0-3-16,-13-13-4 15,13 13-4-15,0 0 1 16,0 0-2-16,-6-13-3 16,6 13 3-16,0 0-5 15,0 0 2-15,0 0-2 16,0 0 3-16,0 0-1 16,0 0 0-16,0 0 1 15,0 0-2-15,0 0 2 16,0 0-2-16,0 0 1 0,0 0-3 15,0 0 0-15,0 0 0 16,13 1 0-16,-13-1-1 16,13 8 0-16,-13-8 0 15,16 11-1-15,-3-5 2 16,0 0-3-16,3 1 2 16,1 0-1-16,2-1 1 15,3 1 0-15,1 2 0 0,1-2 0 16,4 5-1-1,0-1 2-15,3-1-2 16,5 3 0-16,0 2 0 16,3-1 0-16,3-1-1 0,0 0 2 15,-1-1 1-15,4 1-1 16,0 1 1-16,0-2-1 16,-1-2 1-16,0 0 0 15,-3 1-1-15,1-1 0 16,0 1-1-16,-2-1 2 15,1-2-2-15,-4 2 0 16,2-2 0-16,3 3 1 16,-1-1 1-16,2 2-2 15,0-4 2-15,0 3 0 16,2-3-3-16,-2-1 5 16,-2 3-2-16,-4-4 1 15,-2 0-2-15,0 1 3 0,-4-1-2 16,-2 4-1-16,-1-3 5 15,-4 2-5-15,-1-2 1 16,0 2 0-16,-2-3 1 16,-6 1-2-16,0-1 1 15,-2-2 0-15,0-1-1 16,-13-3 1-16,21 7 2 16,-21-7-1-16,18 3-2 15,-18-3 3-15,13 3-1 16,-13-3 2-16,0 0-1 15,0 0 0-15,0 0-1 16,0 0 0-16,0 0 1 0,0 0-3 16,0 0 0-16,0 0-6 15,0 0-8-15,0 0-23 16,0 0-59-16,0 0-5 16,0 0-3-1,-18-7 28-15</inkml:trace>
  <inkml:trace contextRef="#ctx0" brushRef="#br0" timeOffset="361116.3519">28579 14297 22 0,'0'0'91'15,"0"0"1"-15,-18 5-3 0,18-5-66 16,0 0-7-16,0 0-1 16,0 0-4-16,0 0-1 15,0 0-4 1,0 0 1-16,0 0-3 15,0 0 0-15,0 0-1 0,0 0-2 16,0 0 2-16,0 0 0 16,0 0 2-16,0 0-3 15,0 0 1-15,0 0-1 16,0 0 0-16,0 0-2 16,0 0 0-16,0 0-1 15,0 0-2-15,0 0 2 16,6 15-1-16,-6-15 0 0,12 13 1 15,-12-13 0 1,15 19 1-16,-15-19-1 16,18 22 1-16,-18-22 0 15,19 24 0-15,-19-24 0 0,21 28 0 16,-9-15 0 0,1 0 2-16,1-2-4 0,-1 1 5 15,2 1-2-15,-2 0 1 16,-13-13 0-16,24 17 1 15,-24-17-3-15,19 15 0 16,-19-15 4-16,13 10-4 16,-13-10 0-16,0 0 1 0,16 10-2 15,-16-10 0 1,0 0 3-16,0 0-2 16,16 10-1-16,-16-10 1 15,0 0-1-15,0 0 1 16,13 4 1-16,-13-4 0 0,0 0 0 15,0 0 0-15,0 0 1 16,0 0 0-16,0 0 1 16,0 0-1-16,0 0 0 15,0 0 0-15,0 0 1 16,-2 13-2-16,2-13 0 16,0 0-1-16,0 0 0 15,-14 6 0-15,14-6 0 0,0 0-1 16,-19 6-1-1,19-6 2-15,-19 8 0 16,19-8 1-16,-24 9 0 16,11-2-2-16,-3 0 0 0,-2 1 2 15,3 0 0-15,-1 2-1 16,0-2 0-16,1 0 2 16,2 2-3-16,0-2 2 15,13-8-1-15,-20 11-1 16,20-11-1-16,-17 7-1 15,17-7-2-15,0 0-4 16,-14 3-8-16,14-3-14 16,0 0-37-16,0 0-30 15,-19 7-3-15,19-7-2 16</inkml:trace>
  <inkml:trace contextRef="#ctx0" brushRef="#br0" timeOffset="364151.0937">27931 14840 62 0,'0'0'91'16,"0"0"1"-16,0 0-42 15,-13-15-37-15,13 15-5 16,0 0-2-16,0 0 1 15,0 0-3-15,0 0 0 16,0 0-3-16,-13 13 0 16,13-13 0-16,0 0-1 15,-3 19-1-15,3-19 0 0,0 22 1 16,0-6 1 0,0 2-1-16,3 4 2 15,1 3-1-15,2 6 0 16,1 1-1-16,3 7-1 0,0 1 0 15,2 4 0-15,1 2-2 16,-2-4 1-16,1 2 0 16,1-2 0-16,-2-3 1 15,0-6 2-15,-1-1-3 16,1-4 1-16,1-1 3 16,-1-5-1-16,1-4-1 15,-1 1 0-15,2-2 0 16,0-4 0-16,-13-13 0 15,25 21-1-15,-25-21 1 16,23 14-1-16,-23-14 1 16,20 9 0-16,-20-9-1 15,19 1-1-15,-19-1 1 0,19-7-1 16,-19 7 0-16,24-13 2 16,-9 1-2-16,2-1 1 15,0-4 1-15,1-3 0 16,0-2 1-16,0 1 1 15,-2-2-1-15,-4-2-1 16,0 3 1-16,-3-1 3 16,-1 9-2-16,-2 1 1 15,-6 13 0-15,9-17-1 16,-9 17 0-16,0 0-1 16,4-15 0-16,-4 15-2 15,0 0 2-15,0 0 0 0,0 0 1 16,0 0 0-16,0 0 1 15,0 0 1-15,0 0 0 16,0 0 0-16,0 0-1 16,0 0 0-16,-3 20 1 15,3-20-2-15,-3 15 0 16,3-15-2-16,2 21 0 16,-2-21 2-16,1 28-3 15,1-11 1-15,1-1-2 16,-1 3 2-16,1-1 0 15,0 0 1-15,-1-4-2 16,2 1 0-16,-3-2 2 0,-1-13-2 16,6 18 3-16,-6-18-3 15,9 13 2-15,-9-13-3 16,0 0 2-16,13 9-4 16,-13-9-1-16,0 0-1 15,17-12-2-15,-17 12-1 16,9-14 1-16,-9 14 3 15,4-19 1-15,-4 19 5 16,-3-24 2-16,3 24 0 16,-8-20 2-16,8 20 2 15,-12-25 0-15,12 25-3 16,-13-22 0-16,7 9-1 16,6 13-2-16,-10-26 0 0,7 13-2 15,2-4 0-15,-1 1-1 16,5-1-1-16,0 1 4 15,2 3-2-15,-5 13 1 16,10-22 1-16,-10 22-1 16,13-7 1-16,-13 7 2 15,0 0-3-15,18 15-1 16,-18-15-1-16,15 18-1 16,-7-2-1-16,1-3 2 15,-2 2-2-15,1-1 1 16,0 5 0-16,-1 0-1 15,-1 1 2-15,-1-3-1 0,-3-1 3 16,1 0 1-16,-3-16 1 16,6 24-1-16,-6-24 2 15,3 13 1 1,-3-13-2-16,0 0 2 0,0 0-1 16,0 0-1-16,0 0 0 15,7-17 1-15,-7 17-2 16,3-13 1-16,-3 13-1 15,0 0-1-15,6-14 0 16,-6 14-1-16,0 0 1 16,14-5-1-16,-14 5 1 15,15-1-2-15,-15 1 2 16,20 1 0-16,-6 1-1 0,1-2 2 16,5 6-2-1,-1-8 1-15,2 1 0 16,1-2 0-16,1 0-1 15,0-4 0-15,0-2 2 0,0 0-2 16,-2-5 2-16,-3-2-2 16,-3 0 0-16,-1 0 2 15,-5-1-1-15,-3 0 0 16,-2-2 1-16,-4 2-1 16,-3 2 2-16,3 15 1 15,-7-21-2-15,7 21 1 16,-13-16 1-16,13 16 1 0,0 0-2 15,-18-12 3 1,18 12-5-16,0 0 3 0,-15 3 1 16,15-3-1-1,0 0-1-15,-10 13 0 0,10-13 0 16,0 0-3-16,-3 14 3 16,3-14-6-16,0 0 3 15,1 19-2-15,-1-19 2 16,3 22-2-16,0-8 1 15,1 5 1-15,-1 4 1 16,1 0 0-16,2 6-1 16,0 3 2-16,3 2-4 15,-2 0 2-15,1 5-1 0,1-2-1 16,1 8 0 0,2 2 2-16,-1 3-3 15,1 1-3-15,1 1 4 16,0 3-3-16,-2-1 3 0,1-2-1 15,-1-6 5-15,-2-4-6 16,-2-2 7-16,-2-11 0 16,-4-3 0-16,-1-9 0 15,-1 0-1-15,1-17-1 16,0 0-2-16,-16 6-1 16,16-6-2-16,-19-16 2 15,6 2-2-15,-1-6 1 16,-1-9 1-16,-1 1-1 15,3-3 1-15,0 2 7 16,2-1-5-16,4-1 6 16,2 2-6-16,5-1 4 15,5-2-6-15,3-1 4 0,5 0-2 16,2-6-5-16,6-1 8 16,1-1-7-16,4 2 7 15,1 3-1-15,1 10 3 16,-2 2 0-16,-3 3 3 15,-2 8-2-15,-3 5-1 16,-1-1-1-16,-3 6-5 16,-14 3-5-16,24-1-13 15,-24 1-21-15,18 1-45 16,-18-1-3-16,0 0-3 16,-3-21 90-16</inkml:trace>
  <inkml:trace contextRef="#ctx0" brushRef="#br0" timeOffset="364517.3062">28391 15076 3 0,'0'0'91'16,"-13"-24"-1"-16,13 24 2 0,-4-15-66 15,4 15-7-15,-5-15-3 16,5 15-5-16,-2-15-2 16,2 15-4-16,1-14-3 15,-1 14-2-15,0 0-3 16,17-19-1-16,-17 19 0 15,25-4 0-15,-11 6 1 16,2 0-2-16,3 4-3 16,-2-2-2-16,2 6-4 15,-3-3-8-15,3 8-24 16,-19-15-39-16,27 20 0 16,-13-11 15-16</inkml:trace>
  <inkml:trace contextRef="#ctx0" brushRef="#br0" timeOffset="364767.2998">28851 14789 54 0,'0'0'104'0,"19"7"-4"16,-19-7-4-16,0 0-50 15,0 0-48-15,10-14-2 16,-10 14-4-16,0 0-2 15,0 0-2-15,0 0 1 0,13 10 1 16,-13-10-1-16,7 17 0 16,-7-17 0-16,8 31-4 15,-6-12-9 1,1 11-23-16,-6-1-35 16,-1 8-2-16,-9-4 27 0</inkml:trace>
  <inkml:trace contextRef="#ctx0" brushRef="#br0" timeOffset="365183.6583">27752 15221 123 0,'-7'20'102'15,"7"-20"-6"-15,0 0-49 16,0 0-46-16,0 0-3 16,0 0-2-16,0 0-1 15,18 1 0-15,3-6 0 16,7 2-2-16,7-3-2 0,10-1-5 16,5-2-7-16,11-1-11 15,0-12-21-15,15 1-31 16,0-5-4-16,5-3 49 15</inkml:trace>
  <inkml:trace contextRef="#ctx0" brushRef="#br0" timeOffset="367657.0803">29658 14910 35 0,'0'0'86'16,"17"-10"-11"-16,-17 10-22 16,0 0-14-16,0 0-12 15,0 0-6-15,0 0-7 16,0 0-4-16,-19 8-5 15,19-8 0-15,-17 8-4 16,17-8 2-16,-23 10 0 16,23-10-1-16,-25 19 2 15,13-4-1-15,-3-1 0 16,2 3 0-16,0 2-1 16,0 3 1-16,3 4-2 15,1-2 0-15,1 4-3 0,3 0 2 16,1 0-4-16,3-4 4 15,1 2-2-15,2-4-2 16,1-3 3-16,3-3-4 16,-6-16 4-16,16 18-4 15,-16-18 5-15,19 6-6 16,-19-6 4-16,23-7 1 16,-23 7-2-16,20-25 5 15,-13 12-3-15,2-4 5 16,-5 1-3-16,1-3 5 15,-4 1-3-15,0 2 1 16,-1-1 0-16,0 17-1 16,2-21 0-16,-2 21-2 0,3-13 0 15,-3 13 1-15,0 0-2 16,0 0 1-16,0 0 0 16,7 15-3-1,-7-15 1-15,4 27 1 0,-1-7-1 16,3 1-2-16,-2 3 4 15,4 9-3-15,0 2 3 16,2 5-3-16,2-1 4 16,1 5-5-16,0 3 5 15,0 2-3-15,1 5 0 16,1-5 1-16,-1 0-1 16,-1 3 0-16,0-2 0 0,-1-4 5 15,-1-4-6-15,1-4 7 16,-2-7-4-1,0-7 3-15,0-6-4 0,-1-5 4 16,-9-13-5-16,18 6-2 16,-18-6 0-16,18-32-3 15,-8 9 0-15,0-9-2 16,0-6 2-16,-1-16-6 16,-2-8 6-16,0-7-3 15,0-8 5-15,1 2-3 16,-4-1 3-16,0-1 2 15,-1 5 5-15,1 12 3 16,-2 5 1-16,2 10 2 0,-4 12 0 16,2 7 2-16,-5 6-1 15,3 7 0 1,0 13-4-16,0 0 0 16,-2-13-2-16,2 13-1 0,0 0-3 15,0 0-1-15,0 19 0 16,0-19 0-16,5 24-1 15,-1-7-2-15,-1 6 0 16,4 5 1-16,0 2 5 16,2 3-2-16,0 1 2 15,2-3-1-15,-1 1 2 16,2-3-1-16,-1-6 0 0,2-4-1 16,0-3-4-1,-13-16-1-15,26 15-2 16,-13-16-1-16,2-6 0 0,-2-9-1 15,0-4 0-15,-3-11 1 16,-2-9 0-16,-3-3 5 16,-2-3-1-16,-3-2 5 15,0 3 0-15,-2 3 4 16,-1 5 1-16,2 12 2 16,-2 7 3-16,3 18-2 15,0-13 0-15,0 13-2 16,0 0-3-16,3 23-1 15,-2-7-4-15,2 1-1 0,0 3-1 16,0 2 0 0,0 2 0-16,3 4 0 15,-1-4 0-15,3-1 1 16,2-1-1-16,0-3 1 0,1-5 2 16,5-2-3-16,3-1 1 15,1-9-2-15,2-2-1 16,2-6 0-16,1-7-1 15,-1-3 1-15,-1-6-4 16,-1-5 3-16,-3-3-3 16,-6-2 5-16,-2 0-1 15,-3 0 0-15,-3 4 4 16,-3-1 0-16,-2 7 3 0,-2 5 1 16,2 17 2-1,-7-15 0-15,7 15 2 16,0 0-1-16,-17 10 1 0,17-10-3 15,-17 31 0-15,5-10-1 16,-1 1 0-16,0 1-1 16,1 3-2-16,1-1 2 15,2 2-3-15,2-4 0 16,4-4-2-16,5-6-2 16,-2-13 0-16,11 16-2 15,-11-16 0-15,17-5-1 16,-4-3-1-16,-13 8 1 15,25-29 0-15,-13 12 0 16,1-4 3-16,-2 1 2 16,1 0 3-16,-1 4 1 15,-4 0 3-15,-7 16 1 0,15-14 4 16,-15 14-3-16,14 4-3 16,-14-4-1-16,19 20-2 15,-9-5-2-15,7 2 3 16,2-1 0-16,0 1-3 15,1-1 4-15,0-3 0 16,-1-3-1-16,-2-5 0 16,2-4 2-16,-4-5-5 15,-2-4 1-15,-2-6 1 16,-2-5-1-16,-1-7 1 16,-2-3 1-16,-1-10 2 15,-5-4-2-15,-6-7-1 0,0-5 0 16,-3 0-1-16,-1-1 0 15,-1 5 2-15,-1 2-2 16,1 10 0-16,0 7 1 16,3 9 4-16,8 23-2 15,-15-18 3-15,15 18-2 16,0 0-1-16,0 0 0 16,-13 8-4-16,13-8 0 15,2 22-5-15,2-8 0 16,2 8-3-16,1 3 1 15,2 11-1-15,-1 5 3 16,5 10 1-16,0 4 0 16,0 1 2-16,0-3 1 0,-2 2 0 15,-3-7-3-15,2-5-8 16,-3-11-12-16,2-5-11 16,-9-12-2-16,0-15 0 15,0 0-2-15,0 0-1 16,-19-7 9-16,8-9 22 15,-2 0 20-15,-4-6 15 16,4 5 8-16,-3-5 1 16,4 6 5-16,-1-1 3 15,10 4-5-15,-2-1-13 16,5-1-8-16,1 1-5 16,3 1-3-16,5-3-3 0,4 3-3 15,1-4-1-15,5 2-3 16,3 2 0-16,2-1 0 15,7 2 0-15,-1 2-1 16,5 0 0-16,-2 1-1 16,1 5-5-16,1-3-2 15,2 2-7-15,-5-5-7 16,1 7-12-16,-10-5-21 16,2 2-30-16,-11-4 0 15,-14 10 50-15</inkml:trace>
  <inkml:trace contextRef="#ctx0" brushRef="#br0" timeOffset="367918.2999">30254 14592 59 0,'-23'-9'93'0,"8"-10"-2"15,11-4-6-15,1-1-80 16,4-10-13-16,4 3 3 16,2 0 3-16,3 4 0 15,3 4-5-15,6 11-7 16,0 5-6-16,5 13-11 0,4 4-15 16,5 16-27-1,-4 1-10-15,2 8 42 0</inkml:trace>
  <inkml:trace contextRef="#ctx0" brushRef="#br0" timeOffset="368136.0644">30614 13704 136 0,'18'-7'112'16,"-18"7"-11"-16,0 0-11 16,13 20-106-16,-19-4-11 15,2 17-20-15,-15 22-56 0,-1 33-1 16,-12 6 4-16,-1 7 59 16</inkml:trace>
  <inkml:trace contextRef="#ctx0" brushRef="#br0" timeOffset="379731.4587">20422 13274 1 0,'0'0'40'16,"0"0"0"-16,0 0-5 15,0 0-8-15,2-13-4 16,-2 13-3-16,0 0-4 16,0 0-3-16,0 0-2 15,0 0-4-15,0 0 0 16,0 0 0-16,0 0 1 0,0 0-2 16,0 0-1-16,0 0 0 15,0 0-3-15,0 0 1 16,0 0-3-16,18-7 0 15,-5 4-1-15,2 0 1 16,4-1-1-16,1 0 2 16,4-2-1-16,-1 0 1 15,2 2 0-15,-3-2 1 16,-1 3 1-16,-2 0 1 16,-5-1 1-16,-1 2-1 15,-13 2 3-15,0 0-1 16,13-1 2-16,-13 1-2 15,0 0-3-15,0 0-11 0,0 0-18 16,0 0-52-16,0 0-3 16,0 0-4-16,5-13 39 15</inkml:trace>
  <inkml:trace contextRef="#ctx0" brushRef="#br0" timeOffset="380890.9702">20401 13342 37 0,'0'0'87'0,"12"2"-1"16,-12-2-5-16,0 0-66 16,0 0-12-16,0 0-1 15,0 0-5-15,0 0 0 16,0 0-1-16,-4 20-1 0,4-6 2 15,0-1 1-15,0 3 2 16,0 3-1-16,2 0 3 16,-2 1-1-1,1 1-2-15,0 5 4 0,4 3-4 16,-4 3-1 0,4 4 0-16,0 3 0 0,3 6-2 15,-1 4 1-15,3 4 3 16,0 5-3-16,0 2 4 15,3 5 0-15,-1 2 0 16,-2 1 1-16,3 2-3 16,-2 2-4-16,2 1 4 0,-1 0-3 15,1-2 4-15,0-2-4 16,1 2 4-16,1 1-1 16,-4-1 5-1,2-2 2-15,-3 3-1 0,0 2-7 16,-1-2 3-16,0 3-2 15,-4-6 2-15,1 0-3 16,-1 1 1-16,-1 0-2 16,-1 0 1-16,0-4 5 15,0 0-2-15,-2 2 2 16,-1 6-3-16,0 4 9 16,-1-2-4-16,1 3-6 15,-2 1 5-15,2-1-4 16,-1-1 5-16,2-4-5 15,-1-12 5-15,2-8-11 16,0-4 8-16,0-4 1 16,1-4-2-16,-2-5 10 0,1-4-11 15,-1 2 9-15,0 1-11 16,1-1 10-16,-1-1-9 16,1-5 10-16,1 0-9 15,0-2-1-15,-1-2 2 16,1-1 0-16,0-3 1 15,0-7-1-15,0 0 2 16,-3-14-1-16,4 18-2 16,-2-5 4-16,-2-13-2 15,0 0 1-15,0 0-1 16,0 0 2-16,0 0-3 16,0 0 1-16,13 13 0 0,-13-13 0 15,0 0-2-15,0 0 0 16,17-12 1-16,-17 12-2 15,20 3 1-15,-7-1 1 16,3-8-2-16,3 3-1 16,5-1 2-16,2-1-1 15,8 5-1-15,2-8 0 16,6-3 0-16,2-3 0 16,2 8 0-16,1-4 2 15,-3-1-1-15,1 3 0 16,-2 0 1-16,-5-2 0 15,-5 1 3-15,-3 10-2 16,-7-9 1-16,-1 5-2 0,-3 4 0 16,-6-2-7-16,-13 1-16 15,16 1-38-15,-16-1-32 16,0 0-2-16,0 18 12 16</inkml:trace>
  <inkml:trace contextRef="#ctx0" brushRef="#br0" timeOffset="384459.5016">18974 16538 38 0,'-16'4'89'0,"16"-4"-1"15,-18 0-44-15,18 0-30 16,-14 0-5 0,14 0-4-16,0 0-5 15,-6 15 1-15,12-2-5 0,-6-13-1 16,23 27-1-16,-6-12 10 15,6 0-7-15,3-2 2 16,2 0 4-16,1 0 9 16,-2-8-9-16,0-1 2 15,-3-13 0-15,-3-2-10 16,-3 1 7-16,-4-6 0 16,-3-1-2-16,-3-5-10 15,-4 2 10-15,-4 1-1 16,-1 5 1-16,-5-1 2 15,6 15-1-15,-20-16 2 16,20 16-1-16,-25-8 1 16,12 10 0-16,0 1 0 0,0 0 0 15,13-3 1-15,-22 20-2 16,12-7-1-16,3 0 1 16,3 11 0-16,0-3-1 15,1 1-1-15,4 12-1 16,1-2 8-16,0 4-8 15,4 2 9-15,1 4-8 16,2-3 6-16,3 1-8 16,2 8 10-16,2-8-11 15,3 2 0-15,1-12 2 16,3 3-2-16,3-8 0 16,-2-12 3-16,4-12-1 0,-2-11-1 15,0-14 3-15,-2-17-2 16,2-5 3-16,-1-16-1 15,-5-9 2-15,-3 2-13 16,-5 0 11-16,-2-8-7 16,-6 5 9-16,-4 6-8 15,-5 1 7-15,-4 9-6 16,-1 8 7-16,0 5 2 16,-2 10-1-16,1 8 0 15,0 6 1-15,3 6-4 16,8 13 3-16,-16-1-3 15,16 1 0-15,-16 14-1 16,9 1 1-16,0 1-3 0,-1 8 0 16,3 8 2-16,0 2-2 15,2 8 1-15,2 6 1 16,2 5 0-16,4 2-2 16,2 10 10-16,3-6-10 15,0 6 11-15,3-1-11 16,0-7 9-16,3-9-8 15,-4 0 7-15,2-20-7 16,0-5 1-16,-14-23-1 16,24 11 1-16,-13-30-1 15,2-4-1-15,-3-9 1 16,3-6 2-16,-1 7-1 0,1-5 4 16,1 5-2-16,2 4-1 15,0 13 2-15,3 2 0 16,-1 15-3-16,3 0 0 15,0 10 0-15,1 4-2 16,-1 5 1-16,-3 9-3 16,-2 3 2-16,-6-1 0 15,-3 0 1-15,-7 6 2 16,-6-6-3-16,-4 5-1 16,-3-8 1-16,-1-6 5 15,-2-9-4-15,3-4 2 16,13-11-1-16,-19 12-2 0,19-12 1 15,0 0 0-15,2-14-2 16,5-2-1-16,6 0 1 16,3-1-2-16,7-4 0 15,1-3 3-15,4-4 1 16,-1 1 0-16,3-8 2 16,-1 5-1-16,-3 4 2 15,-3-3-1-15,-5-4 2 16,-4 4 0-16,-5 2 2 15,-4-2-10-15,-3 10 9 16,-2 5 2-16,-4-1 0 16,4 15-8-16,0 0 5 15,-16 3 0-15,10 14-1 0,-1 12 10 16,-1 2-12-16,4 6 1 16,0 4-2-16,4 5 8 15,3-7-13 1,7 3-13-16,11-8-27 15,5-14-45-15,18-17-1 0,5-24-6 16</inkml:trace>
  <inkml:trace contextRef="#ctx0" brushRef="#br0" timeOffset="388510.7834">22151 17027 1 0,'-5'17'69'15,"5"-17"24"-15,0 0-5 16,0 0-69 0,0 0-17-16,0 0 0 15,0 0-3-15,0 0-1 0,0 0 0 16,0 0 1-16,18-1 0 16,-18 1 2-16,30-14 2 15,-8 2 0-15,4-10 0 16,5-11 0-16,4-3 2 15,1-11 0-15,-1-8 1 16,-2-6-10-16,-4-5 8 16,-5-1-12-16,-6 2 10 0,-5 3-8 15,-8-1 8-15,-3 2-4 16,-5 4 2 0,-3 2 6-16,-1 10-9 15,-2 2 9-15,2 8-7 0,-2 8 7 16,4 6-8-16,5 21 4 15,-12-13-3-15,12 13 4 16,0 0-1-16,-17 11-7 16,17-11 9-16,-15 20-3 15,7-4 2-15,0 1-11 16,4 8 9-16,-2 6-10 16,5 14 9-16,2 3 0 15,2 8-3-15,4 2-5 0,5 11 7 16,0 2 10-1,0 1-11-15,4-6 11 16,-1-5-8-16,-1-5 9 16,-1-11-8-16,-1-5 6 0,-2-11-8 15,1-13-1-15,-11-16 1 16,19-5-3-16,-9-8 0 16,0-8 1-16,3-5-1 15,-1-6 2-15,1-3 1 16,0 1-1-16,3 6 1 15,0 2-6-15,-3 2 8 16,1 7-9-16,-1 7 7 16,-13 10-6-16,25-6 6 15,-25 6-7-15,21 23 7 16,-12-4 9-16,2 4-9 16,-1-3 7-16,2 2-6 0,2 6 7 15,1 0-9-15,1-5 10 16,1-6-9-16,2-2 1 15,0-1-2-15,2-4 2 16,7-6-1-16,-2-17-1 16,4 3 0-16,3-7-1 15,0-7 3-15,-1-5-3 16,0-3 1-16,-5 0-3 16,-2 2 1-16,-8 1-6 15,-5-1 9-15,-5 2-8 16,-6 11 7-16,-1 17-6 15,-10-22 10-15,10 22-7 16,-20-4 10-16,20 4-2 0,-25 14 0 16,12 1-1-16,-1-2 1 15,4 9-2-15,1 2 0 16,3 3 8-16,4 2-12 16,3 2 10-16,5-3-10 15,2-2 8-15,8 0-9 16,0-13 8-16,7-4-7 15,5-9-5-15,2 0-1 16,3-16-3-16,3-3-4 16,-1-15-12-16,5-1-11 15,-7-8-31-15,1-6-22 16,-7-6 42-16</inkml:trace>
  <inkml:trace contextRef="#ctx0" brushRef="#br0" timeOffset="388777.3702">22983 16388 1 0,'-24'10'0'0,"6"-4"74"16,18-6 10-16,-11-23-60 15,11 8-19-15,6-3 4 16,1-1 0-16,6-4 1 15,0-3 1-15,4 1 2 0,3 6-11 16,2 4 0-16,5 4-8 16,-4 9-9-16,8 15-4 15,-7 4-10 1,7 18-18-16,-7 1-28 0,1 8 23 16,-2 10 52-16</inkml:trace>
  <inkml:trace contextRef="#ctx0" brushRef="#br0" timeOffset="388960.5013">23143 17300 5 0,'-3'55'84'0,"2"-25"-15"16,5-8-20-1,-4-22-108-15,0 0-30 0,13 2 31 16</inkml:trace>
  <inkml:trace contextRef="#ctx0" brushRef="#br0" timeOffset="389975.5523">23936 16526 1 0,'0'0'71'16,"-8"18"27"-16,8-18-2 0,0 0-64 15,0 0-31-15,0 0 1 16,0 0-2-16,0 0 0 15,0 0-2-15,20 10 0 16,-5 9 0-16,1-2 1 16,3 7-4-16,2 0 9 15,2 9-7-15,0-10 9 16,0 10-9-16,-1 0 12 16,-3-11-9-16,-2 1 8 15,-1-7-5-15,-3 0-1 16,-13-16 0-16,22 14-2 15,-22-14 2-15,14-3-1 16,-14 3 0-16,10-13 0 0,-5-4 0 16,-1-9-1-16,0-9 0 15,2 4-4-15,0-17 5 16,-1 8-6-16,6-7 8 16,-1 3-10-16,0 6 9 15,1 5-7-15,-1 10 7 16,1 0-1-16,-3 8-2 15,2 2-9-15,-10 13-8 16,0 0-19-16,16-7-34 16,-16 7-22-16,0 0 13 15</inkml:trace>
  <inkml:trace contextRef="#ctx0" brushRef="#br0" timeOffset="390427.6591">24579 16522 1 0,'14'-6'39'0,"-14"6"39"16,19-8-33-16,-19 8-34 15,0 0 1-15,0 0 5 16,0 0-2-16,0 0 1 15,-6 14-1-15,6-14-1 0,-15 19-4 16,9 1-2-16,0 2-5 16,3-2 6-1,0 2-7-15,3 6 0 16,3 4-2-16,0 3 6 0,6-1-7 16,-2-8 6-16,3-1-5 15,-1-6-1-15,2 2-1 16,-11-21 5-16,25 13-4 15,-25-13-2-15,23-17 0 16,-10-3 0-16,-2-3 1 16,1-2 1-16,-1-4 0 15,-2 2-5-15,-3-1 6 0,-2 5-8 16,-2-1 3-16,-5 8-15 16,3 3-9-1,-12-6-46-15,1-4-11 16,-5 3 23-16,0 0 63 15</inkml:trace>
  <inkml:trace contextRef="#ctx0" brushRef="#br0" timeOffset="390618.7857">24442 16355 36 0,'-13'3'97'0,"12"-18"-3"16,5-14-10-16,2-4-86 0,8 3-13 15,0-5 9-15,7 5-7 16,-1 0 2 0,6 14-19-16,-2 4-11 0,8 21-37 15,1 4-9-15,2 7 60 16</inkml:trace>
  <inkml:trace contextRef="#ctx0" brushRef="#br0" timeOffset="393329.7634">25280 16513 1 0,'-16'21'51'16,"0"-10"37"-16,4-5-1 15,-3-10-60-15,2-2-24 16,0-3 1-16,3-4-1 16,0-1 3-16,0-5-4 15,1-4 2-15,2 4-3 0,3-2 1 16,1 5-4-1,4 0-2-15,1-1-3 16,5 2-3-16,-7 15-1 16,29-10-5-16,-12 10-2 0,6 12-6 15,0 1 2-15,3 7 1 16,-3 6 2 0,-1 7 7-16,-3 0 5 0,-5-4 8 15,-2 4 6-15,-8-7 9 16,0-4 2-16,-4-22 2 15,-1 20-2-15,1-20-3 16,0 0 0-16,0 0-5 16,-15-26-4-16,11 6 0 15,0 0-3-15,1-4-1 16,3 3 2-16,1-4-1 16,4 4-3-16,2 5 1 0,-7 16-1 15,26-12-3-15,-9 9 1 16,5 12-2-16,2 1 2 15,2-1 0-15,0 1 1 16,3 1-1-16,0 1 4 16,-2-1-2-16,-1-6 2 15,0-4-1-15,-3-5 0 16,0 0-1-16,-1-2 4 16,-6-11-1-16,-2-4-3 15,-2-2 3-15,-3 3-5 16,-6-2 6-16,-2 5-3 15,-5 3 1-15,-2-2-3 16,6 16 4-16,-13-12 0 0,13 12 0 16,-15 3 2-16,15-3-4 15,0 0 2-15,-13 10-2 16,13-10-1-16,-1 19-1 16,1-19-2-16,1 23 1 15,2-3-1-15,2 5 1 16,-1 5 0-16,5 3 0 15,-1 6-1-15,4 7 4 16,2 3-2-16,-1 8-2 16,2 6 8-16,1-2-9 15,-2-2 7-15,-1-6-5 16,-1 8 6-16,-1-13-12 16,-5-1 8-16,-2-5-11 0,-2-13 1 15,-5-10 3-15,-2-2 2 16,5-17 0-16,-17 9 4 15,1-15 4-15,3-7 1 16,-3-15 5-16,2 4 1 16,-1-6-1-16,3-8-5 15,1-1-2-15,4-11-1 16,9 6-2-16,2-10 1 16,8 3 3-16,5-4-6 15,7 6 3-15,7-6-2 16,2 3 8-16,6 9-6 15,-3-7 4-15,4 8-7 0,-2 1 4 16,-2-6-1-16,-3 5 1 16,-6-4 1-16,-3 1-4 15,-6-4 5-15,-5 9-3 16,-4 1 7-16,-6 2-5 16,-3 9 5-16,-9 0-5 15,0 12 1-15,-2 3 2 16,-5 10-3-16,0 6 0 15,-1-3 0-15,-2 8-1 16,3 3 0-16,0 5-1 16,2 1 4-16,4 6-3 15,1 5-1-15,3-4 2 0,2 11-8 16,3 0 7-16,2 4-6 16,2 7 5-1,3 1-5-15,0-3 5 0,1 3-1 16,1-2-1-1,3-6 4-15,0-3-2 0,2-6 1 16,0-5-2-16,1-11 0 16,2-2 0-16,2-11-1 15,-1-7 4-15,0-1-3 16,2-3-2-16,-2-6 3 16,-1-8 2-16,-1 1-3 15,-1 0 1-15,-2 4 3 16,-2 3-3-16,-2 3 3 0,-2-1 1 15,-6 14-2-15,0 0 1 16,16-8 0-16,-16 8 0 16,10 16-3-1,-3-3 2-15,2 3-3 0,1 1 1 16,3 4-1-16,0-7 0 16,0 0-1-16,0-1 2 15,3 0-1-15,-2-8 0 16,-1-2-1-16,2-1-1 15,-2-7-2-15,0-1 0 16,-13 6 1-16,23-30 0 16,-15 11 0-16,3 2 1 15,-3 2 4-15,-2-2 3 0,1 4 2 16,-7 13-1 0,7-16 0-16,-7 16 0 15,0 0 0-15,0 0-3 0,0 0-1 16,13 12-3-16,-13-12 0 15,0 0 2-15,12 17-1 16,-12-17 2-16,9 17 0 16,-9-17 2-16,11 13-1 15,-11-13 0-15,13 20 3 16,-13-20-3-16,15 19 2 16,-15-19-3-16,20 17-1 15,-6-9 0-15,-14-8 1 16,28 7 0-16,-13-6 0 15,3-2-4-15,-2-5 0 16,1 0 0-16,0-7-1 16,-4 5-2-16,2-13 1 0,-4 4 1 15,-1-5-2-15,-2-1 5 16,-1 3-1-16,-1-4 2 16,-4 6 1-16,1 1 1 15,-3 17 1-15,2-14-1 16,-2 14 1-16,0 0 0 15,0 0 1-15,0 0-1 16,-16 10 0-16,16-10-1 16,-7 13-1-16,7-13-1 15,-6 24 3-15,6-9-4 16,0-1 0-16,0 2 0 16,3 6 1-16,1-2 1 15,2 3 1-15,0-9-1 0,1 1-1 16,-7-15 1-16,17 21 0 15,-4-12-1-15,-13-9 1 16,23-3-2-16,-10-7 0 16,2 6-1-16,-1-6 1 15,1-6 1-15,-2-3-3 16,-2 0 2-16,1 2-1 16,-1 3 3-16,-2 1-2 15,-2-2 4-15,-7 15-1 16,13-13 0-16,-13 13 0 15,13-1 1-15,-13 1 0 16,0 0-4-16,17 17 1 0,-17-17-1 16,13 17-3-16,-13-17 0 15,15 19 1-15,-10-6 0 16,-5-13 2-16,12 19 0 16,-12-19 1-16,9 14 1 15,-9-14 3-15,0 0 0 16,0 0 0-16,13 3-1 15,-13-3 0-15,4-13-1 16,-4 13 0-16,7-17 0 16,-7 17-3-16,12-25 1 15,-5 12 0-15,6 2-1 16,-2-5 0-16,4 6 1 16,-1 1-4-16,2 6 0 0,0 2-2 15,1 2-2-15,-1 2 0 16,0 6 1-16,-1 4 2 15,-2-3-1-15,-13-10 4 16,18 14 4-16,-18-14 0 16,10 20 2-16,-10-20 3 15,0 0 0-15,0 0-2 16,0 0 0-16,0 0-1 16,0 0-3-16,0 0 0 15,0 0-1-15,16-23-2 16,-16 23 0-16,23-24 0 15,-7 12-1-15,2-4 3 0,6 3 0 16,4-1-1-16,0 1 3 16,3 6 0-16,0 1-1 15,0 3-1-15,0 3 1 16,0 2 0-16,-7 2-2 16,-1 2 1-16,-4 2-2 15,-3 1-1-15,-16-9-7 16,16 10-16-16,-10 3-47 15,-6-13-19-15,-12 16-1 16,-5-9 82-16</inkml:trace>
  <inkml:trace contextRef="#ctx0" brushRef="#br0" timeOffset="393612.7416">26843 16019 1 0,'0'0'82'0,"-16"-13"11"15,13-3-2-15,3-2-77 16,3-5-12-16,1 3-1 16,1 1 6-16,2-1-3 15,3 1-2-15,-10 19-3 16,24-21-6-16,-8 12-6 0,3 6 1 15,0 5-7 1,5 15-8-16,-2 2-6 0,7 12-17 16,-7 0-25-1,1 8 16-15,-5 3 59 0</inkml:trace>
  <inkml:trace contextRef="#ctx0" brushRef="#br0" timeOffset="393845.9245">26554 15896 21 0,'-14'1'96'16,"14"-1"1"-16,0 0-6 15,-17 2-81-15,17-2-12 16,0 0-6-16,0 0-7 0,0 0-19 15,8 39-52-15,-5-5-8 16,0 8 19-16,1 6 75 16</inkml:trace>
  <inkml:trace contextRef="#ctx0" brushRef="#br0" timeOffset="394112.8065">26781 16806 34 0,'6'13'89'16,"-5"2"-21"-16,-1-15-66 16,-3 14-99-16,3-14 2 15,-13 6 95-15</inkml:trace>
  <inkml:trace contextRef="#ctx0" brushRef="#br0" timeOffset="402882.8159">17505 8488 1 0,'0'0'0'0,"0"0"70"15,8-16-31-15,-8 16-20 16,0 0-6-16,-7-15-3 16,7 15-5-16,0 0-4 15,-17-6 0-15,17 6-1 16,-17 1 1-16,17-1 2 16,-19 5 1-16,19-5 3 0,-18 8 2 15,18-8 2-15,-18 12 0 16,18-12 2-16,-23 14-3 15,23-14-1 1,-26 23-1-16,11-11-3 0,-1 4-1 16,0 2-3-16,1 4 1 15,-1 1-4-15,1 3 4 16,-1 2 3-16,2-2-4 16,2 5 4-16,1-5 1 15,2 3 1-15,2-3-2 16,3-1 3-16,1 1-4 15,1-2-3-15,4 1 5 16,1-4-5-16,1 4-1 0,2-4 1 16,1 0 0-16,0-1-1 15,3-4 0-15,0 0 2 16,2-3-2-16,1-3-1 16,1 0 2-16,2-4-2 15,-1-1 2-15,1-2-2 16,-2 0 2-16,0-3-1 15,-14 0 1-15,22 2-3 16,-22-2-6-16,14 2-11 16,-14-2-18-16,0 0-31 15,15 2-19-15,-15-2-2 16,13-7 89-16</inkml:trace>
  <inkml:trace contextRef="#ctx0" brushRef="#br0" timeOffset="403466.4275">17737 8739 1 0,'0'0'82'16,"0"0"-1"-16,0 0-47 15,0 0-15-15,0 0-8 0,-3 15 1 16,3-15-10-16,0 0 2 16,-3 13-4-1,3-13 3-15,-1 14 0 16,1-14-2-16,-3 13 4 0,3-13-5 16,0 0 5-16,0 0 4 15,-13 0-2-15,13 0 1 16,-15-11-5-16,15 11-2 15,-15-19 0-15,15 19 1 16,-18-17 0-16,18 17-9 16,-11-22 7-16,8 9-7 15,3 13 6-15,0-22 0 16,0 22 1-16,4-17 1 16,-4 17 0-16,0 0 2 15,16-12-3-15,-16 12 2 16,17 3-5-16,-4 2 0 0,2 2-3 15,4-1-1-15,2 1-1 16,1 3-1-16,-1-3 3 16,-2 5 2-16,-1-1-1 15,-5 8 7-15,-6 4 0 16,-4 2 2-16,-9 2 3 16,2 0 0-16,-8 4-1 15,2-2-4-15,-3-2 6 16,0-5-10-16,0-8-18 0,9 1-45 15,4-15-18 1,-15 8-2-16,15-8 67 16</inkml:trace>
  <inkml:trace contextRef="#ctx0" brushRef="#br0" timeOffset="404051.7634">17949 8693 18 0,'0'0'88'0,"0"0"-6"16,0 0-52-16,0 0-28 15,0 0-1-15,0 0-2 0,13 13-2 16,-13-13-2-16,0 0-1 15,0 0 1-15,0 0 0 16,0 0 1-16,0 0 3 16,0 0 4-16,0 0 2 15,0 0 4-15,10-13-1 16,-10 13 2-16,0 0-2 16,-4-17-1-16,4 17 0 15,0 0-3-15,-9-17 1 16,9 17-4-16,0 0 1 15,-14-11 0-15,14 11 0 16,0 0-2-16,-16 0 1 16,16 0-1-16,-13 12-1 0,13-12 1 15,-13 23 0-15,6-7 5 16,0 1-4-16,1 6 5 16,0 2-1-16,0 1 2 15,2-2-2-15,1-1 2 16,2 1-1-16,1-3-5 15,2-2 4-15,3-5-6 16,-5-14-1-16,16 21 1 16,-16-21 1-16,23 10-1 15,-9-9 0-15,1-4-1 16,0 0-3-16,1 0-7 0,-1-4-7 16,2 3-21-16,-4-5-43 15,1 2-3-15,-14 7 28 16,24-11 58-16</inkml:trace>
  <inkml:trace contextRef="#ctx0" brushRef="#br0" timeOffset="404575.8047">18028 9181 36 0,'-2'13'88'0,"2"-13"-4"16,0 0-42-16,0 0-39 15,0 0-3-15,0 0 0 16,0 0-1 0,0 0-2-16,15-12-1 0,-10-1 1 15,-1 0 2-15,0-3 1 16,4-1 1-16,-4-3 1 15,2 1 1-15,-2-2 2 16,-1 3 1-16,-2 4 2 16,-1 14 1-16,5-22 0 15,-5 22-1-15,0 0 1 16,3-13-2-16,-3 13 1 0,0 0-2 16,0 0-2-16,0 0-3 15,0 0 0 1,-3 13-1-16,3-13-1 0,0 0 1 15,1 22-2-15,-1-22-1 16,3 24 4-16,-1-6-2 16,2 5 1-16,-1 1-2 15,4 8 2-15,-3 0-1 16,5 1 1-16,-3-1-1 16,4 1-2-16,-2-3-3 15,1-2-3-15,-2-5-3 16,2-2-15-16,-5-6-33 15,2-1-26-15,-6-14-3 0,0 0 64 16</inkml:trace>
  <inkml:trace contextRef="#ctx0" brushRef="#br0" timeOffset="405017.463">18383 9012 47 0,'3'13'99'0,"-3"-13"-7"0,0 0-6 15,0 0-85-15,15 1-5 16,-15-1 0-16,0 0 0 16,0 0-2-16,13-12 2 15,-13 12 4-15,0 0 1 16,0 0 0-16,13-2 1 16,-13 2-2-16,0 0 3 15,16 19-2-15,-16-19-1 16,11 20 2-16,-7-7-1 0,-1 3 0 15,-1 4 0 1,-4 0 0-16,-2 5-3 16,-2-1-3-16,-4 1-9 15,3 2-23-15,-8-7-48 0,4 1-4 16,-3-11 5-16,1-15 84 16</inkml:trace>
  <inkml:trace contextRef="#ctx0" brushRef="#br0" timeOffset="405520.2227">18720 8657 44 0,'2'13'93'16,"-2"-13"-6"-16,0 0-37 16,-2 19-59-16,2-19-5 15,-5 16 5-15,5-16-7 16,-10 18 8-16,10-18 0 16,-10 15 6-16,10-15 8 15,0 0 5-15,-16 13 5 16,16-13-5-16,0 0 7 15,-16-16-7-15,16 16 5 16,-8-19-7-16,8 19-3 16,-6-26-8-16,7 8-3 0,2 0-4 15,4-5 1-15,4 3 1 16,2-2-2 0,1 5 5-16,3 3 1 0,-1 2 5 15,0 9 2-15,0 6 3 16,-3 10-2-16,0 6-1 15,-3 7-2-15,-1 4 3 16,-4 3-6-16,1 6 3 16,-3-1-5-16,-2 1-8 15,-2-5-19-15,0 2-51 16,-5-4-1-16,-1-4-5 16,-2-10 87-16</inkml:trace>
  <inkml:trace contextRef="#ctx0" brushRef="#br0" timeOffset="406019.0322">19014 8614 5 0,'0'0'89'0,"20"3"-2"15,-20-3-19-15,0 0-65 16,0 0-5-16,0 0 1 15,0 0-1-15,-1 16-1 16,1-16-1-16,0 0 2 0,0 0 1 16,0 0 0-16,0 0 3 15,0 0-1-15,13 2 2 16,-13-2-1-16,1-13 1 16,-1 13 1-16,-6-17 0 15,6 17 2-15,-14-17-2 16,14 17 0-16,-23-13 0 15,23 13 0-15,-25-6-1 16,25 6-2-16,-24 4 0 16,24-4 0-16,-23 11 1 15,23-11-1-15,-19 18 0 16,10-3 2-16,1 1-1 0,2 4 2 16,2 1 5-1,2 4-7-15,2 2 4 16,3 1 1-16,1-2-2 0,3-2-1 15,5-2 0-15,0-5-2 16,3-2-7-16,4-5 3 16,6-6-8-16,-2-4-6 15,6-1-13-15,-5-9-16 16,8 5-36-16,-3-2-4 16,-2 1 24-16</inkml:trace>
  <inkml:trace contextRef="#ctx0" brushRef="#br0" timeOffset="406652.6517">19251 8980 1 0,'0'0'88'0,"0"0"0"16,0 0 1-16,0 0-51 15,0 0-32-15,0 0-2 0,0 0-1 16,-13-4-3-16,13 4 0 16,0 0 1-1,-6-13-1-15,6 13 0 16,0 0 0-16,6-13 0 0,-6 13 0 15,0 0 2-15,21-9-3 16,-21 9 1-16,20 3-2 16,-20-3 1-16,23 12-3 15,-23-12 1-15,21 24 0 16,-14-8-1-16,-4 3 2 16,-2 0-1-16,-2 2 3 15,-5 4 1-15,-1-1 1 16,-6 1 1-16,0-1 0 0,-4 1 1 15,-1-2-1 1,-1 2 1-16,-1-8-1 16,3-1 1-16,1-3-1 15,3-6-2-15,13-7 1 0,-17 9-1 16,17-9-2-16,0 0-1 16,0 0-1-16,0 0 0 15,19-15-1-15,-6 12 1 16,1-1-1-16,3 0 2 15,1 1 0-15,0 1 2 16,3-1 1-16,-1 3 0 16,-2-2 0-16,1 3-7 15,-1-2-12-15,2 3-19 16,-7-4-33-16,3 2-13 16,-16 0-1-16,26-5 73 15</inkml:trace>
  <inkml:trace contextRef="#ctx0" brushRef="#br0" timeOffset="407018.1671">19695 8947 24 0,'0'0'90'16,"0"0"-2"-16,0 0-7 15,0 0-67-15,0 0-3 16,0 0-3-16,0 0-1 16,0 0-1-16,0 0-4 0,0 0-1 15,0 0 0-15,13 12-4 16,-13-12 0-16,23 10 2 16,-9-3-1-16,7 3 0 15,-4 2 1-15,0 2 1 16,-1 2-1-16,-4-2 0 15,-4 5 2-15,-5 0-2 16,-4-2 2-16,-5 1-1 16,-3-1-1-16,-2-1-8 15,-5-3-10-15,2 7-24 16,-7-9-40-16,3 4-1 16,-3-4 4-16</inkml:trace>
  <inkml:trace contextRef="#ctx0" brushRef="#br0" timeOffset="407301.3564">20054 8885 42 0,'0'0'102'0,"10"23"-5"0,-10-23-4 16,0 0-60-16,0 0-36 15,0 0-2-15,2 15-9 16,-2-15-12 0,0 0-20-16,0 13-34 0,0-13-11 15,8 13 4-15,-8-13 73 16</inkml:trace>
  <inkml:trace contextRef="#ctx0" brushRef="#br0" timeOffset="407491.8704">20304 8859 13 0,'16'-3'68'16,"-16"3"-64"-16,7 16-7 15,-7-16-63-15,0 0 51 16</inkml:trace>
  <inkml:trace contextRef="#ctx0" brushRef="#br0" timeOffset="407629.6138">20529 8823 14 0,'13'9'53'15,"4"2"-44"-15,-17-11-10 16,0 0-65-16,0 0 58 0</inkml:trace>
  <inkml:trace contextRef="#ctx0" brushRef="#br0" timeOffset="408184.5467">20956 8863 34 0,'13'12'92'0,"-13"-12"-6"16,0 0-8-16,0 0-76 15,0 0-15-15,19 13-4 16,-19-13-2-16,17 14 0 16,-17-14 0-16,25 29 7 0,-11-10 5 15,-2 6 3 1,1 1 5-16,-8-1 2 16,3 6 1-16,-10 2 0 15,-5-1-6-15,-2 4-28 0,-5 0-39 16,-5-6-1-16,-3-7 48 15</inkml:trace>
  <inkml:trace contextRef="#ctx0" brushRef="#br0" timeOffset="408672.2032">21382 8589 1 0,'-8'29'42'0,"1"-1"24"15,-6-13-3-15,13-15-61 16,-23 18-10-16,9-10 6 15,-1-3 4-15,-2-2 3 16,3-3 6-16,-8-8 12 16,9 3 3-16,-3-5-7 15,16 10-3-15,-20-22-8 16,14 9 1-16,3-3-3 16,5-1-2-16,3-3-1 0,6 1-2 15,0 1 0-15,3 1-1 16,4 3 1-16,-2 1-1 15,4 7 1 1,-1 5-1-16,1 6-1 0,-3 5-2 16,-1 8 1-16,-3 2-2 15,-4 6 2-15,-2 9-5 16,-9 2 3-16,-2 1-5 16,-5 3-12-16,-2-5-21 15,-1 2-36-15,-1-9-3 16,3-8 36-16</inkml:trace>
  <inkml:trace contextRef="#ctx0" brushRef="#br0" timeOffset="409119.6917">21582 8558 12 0,'0'0'92'0,"13"20"-11"16,-13-20-2-16,0 0-79 16,0 0-11-16,0 0 1 15,0 0 4-15,0 0 1 16,0 0 4-16,0 0 7 0,13-15 2 16,-13 15-3-16,-1-16 2 15,1 16-2-15,-6-21-1 16,6 21 0-16,-13-17-2 15,13 17 1-15,-20-9-1 16,20 9 1-16,-22-3 0 16,22 3 1-16,-23 12 0 15,23-12 0-15,-23 20 1 16,11-6 0-16,4 6-1 16,-2 3-1-16,4 8-4 15,3-1 5-15,3 3-3 16,3-1-1-16,4-2-2 15,3-2-1-15,3-5-5 0,6-3-6 16,0-10-5-16,5-3-19 16,1-11-23-1,5-3-26-15,-1-8 4 16,3 1 83-16</inkml:trace>
  <inkml:trace contextRef="#ctx0" brushRef="#br0" timeOffset="409703.3489">21751 9061 1 0,'-10'13'77'15,"10"-13"1"-15,0 0-5 16,-13-3-69-16,13 3 0 0,1-20 1 15,2 6 1-15,0-1-1 16,1-1 1-16,2 3 2 16,0 0-2-16,-6 13-2 15,10-17-1-15,-10 17-1 16,0 0-3-16,17-4 0 16,-17 4-1-16,13 16-3 15,-7-2 1-15,0 2-1 16,4 3 0-16,0 1 2 0,2-1-1 15,-1-1 1 1,1 0 2-16,-2-5 3 16,-10-13-2-16,17 17 1 15,-17-17 0-15,0 0 0 0,0 0 1 16,16-9 0-16,-16 9 0 16,3-21 0-16,0 5 0 15,1 0 1-15,1 0 1 16,0-1-1-16,2 1 0 15,1 0-2-15,-8 16 0 16,21-20-1-16,-21 20 1 16,19-6-1-16,-19 6 0 15,20 7 0-15,-20-7 1 16,15 23 2-16,-9-8-2 16,-2 3 2-16,0 1-1 0,0 1-1 15,1 5-9-15,-2-2-22 16,5 6-52-16,-2-2-3 15,0-5 1-15,-2-8 84 16</inkml:trace>
  <inkml:trace contextRef="#ctx0" brushRef="#br0" timeOffset="410303.7306">22145 8389 1 0,'0'0'62'15,"0"0"27"-15,0 0-3 16,-2-16-67-16,2 16-9 0,0 0-3 16,0 0-2-16,0 0-3 15,0 0-3-15,0 0-2 16,0 0 0-16,0 0-1 15,22 14-1 1,-22-14 1-16,26 15 2 0,-9-5 0 16,5 0 4-16,4 4 1 15,0 2 0-15,0 2-2 16,0 2 1-16,-2 3-1 16,1 3-1-16,-3 3 2 15,-4 5 0-15,-2 1-1 16,-1 1 1-16,-4 2 1 15,-2-2 1-15,-2-2-3 16,-3-2 3-16,-2 1 0 0,-2-7-2 16,-6 0 0-16,-1 0-1 15,-6 1 0-15,-2-1-4 16,-3-1-5-16,-1 1-15 16,-6-4-24-16,4-2-38 15,-2-4-2-15,0-9 43 16</inkml:trace>
  <inkml:trace contextRef="#ctx0" brushRef="#br0" timeOffset="411087.2388">22998 8520 1 0,'13'-14'47'0,"-13"14"35"0,0 0-24 15,-18-5-34-15,18 5-10 16,-21 0-5-16,8 0-2 16,-2 2-4-16,1-2-1 15,-1 1 0-15,2 4 0 16,-2 0 2-16,0 5 2 16,2 3 0-16,0 3-1 15,0 9 0-15,3 2 3 16,1 3-2-16,2 5-1 15,1 0-1-15,4-1-1 16,2 1-2-16,0-2 1 16,2-5-1-16,1-2-4 15,2-5 1-15,2-3-3 0,3-3 1 16,-10-15-1-16,24 19-1 16,-6-15 1-16,2-2 1 15,3-6 0-15,2 1-3 16,1-3-3-16,1-1-11 15,-4 0-13-15,6 2-35 16,-6-2-11-16,-4 0 33 16</inkml:trace>
  <inkml:trace contextRef="#ctx0" brushRef="#br0" timeOffset="411486.1666">22744 8745 30 0,'1'20'101'0,"-1"-20"-7"16,0 0-4-16,0 0-76 15,0 0-17-15,15 5-1 16,-15-5 1-16,0 0-2 16,17 1 0-16,-17-1-1 0,20-1 2 15,-5-1-1-15,2-1 0 16,2-1 1-16,2-2 0 16,4-1 1-16,4 1 1 15,1-2 2-15,2-1-3 16,-2 0 6-16,-1 2-6 15,0-2-1-15,-5 5-10 16,-2-5-10-16,-5 9-30 16,-17 0-27-16,19-7-2 15,-19 7 71-15</inkml:trace>
  <inkml:trace contextRef="#ctx0" brushRef="#br0" timeOffset="411870.9096">23374 8347 1 0,'0'0'84'15,"0"0"5"-15,12 13-5 16,-12-13-76-16,0 0-7 15,-2 13-3-15,2-13-1 16,2 23 0-16,-1-7 0 0,2 7 0 16,0 3 1-16,1 3-1 15,1 4 2-15,0 4 1 16,0 0 8-16,1-1-2 16,-1 0 2-16,1-2-1 15,0 1 2-15,1-2 0 16,-1-4-1-16,1-2-2 15,-1-4-4-15,1-1-2 16,0-2-1-16,-1-4-6 16,-6-16-16-16,7 22-29 15,-7-22-33-15,0 0-3 16,0 0 35-16</inkml:trace>
  <inkml:trace contextRef="#ctx0" brushRef="#br0" timeOffset="412203.6962">23565 8395 23 0,'0'0'94'16,"0"0"-5"-16,0 0-26 16,0 0-50-16,0 0-8 15,0 0-2-15,4 15-2 16,-4-15-3-16,-4 26-2 15,4-5 0-15,0 0 2 0,1 8-2 16,2 1 4-16,1 6 0 16,2 1 5-1,1 1 1-15,-1 1 1 16,0 0-1-16,0 0 1 0,-2-3-1 16,2 0 0-16,0-5-2 15,-4-5-5-15,1-2-10 16,-1-4-10-16,4-1-31 15,-6-19-34-15,4 18-5 16,-4-18 32-16</inkml:trace>
  <inkml:trace contextRef="#ctx0" brushRef="#br0" timeOffset="412818.7841">23495 8584 21 0,'-17'-19'83'0,"17"19"3"16,-13-19-41-16,13 19-40 16,-4-22-4-16,4 22 1 15,4-17 0-15,-4 17-1 16,15-13-1-16,-2 9-1 16,1-2-2-16,5 3 1 15,1 2 2-15,4 1-1 16,1 3 4-16,2 2 0 15,-1 4 1-15,-1 3 0 16,-1 5-2-16,0-1-2 16,-3 2-2-16,-5 3-2 15,-2 2 0-15,-5 1 7 0,-3 2-5 16,-6 2 2-16,-6-1 0 16,-3 5 3-16,-4-3 1 15,-1 1 1-15,-5-6 2 16,2 0-4-16,-2-4 2 15,6-3 0-15,0-5 0 16,13-12 1-16,-16 14-1 16,16-14-2-16,0 0-2 15,0 0-3-15,0 0-1 16,0 0-1-16,15 2-1 16,-15-2-1-16,23 1-1 15,-9 0 5-15,8 4 0 0,2-2 2 16,7-1 2-16,2 3 1 15,2-1 2-15,2-1 2 16,2 0 0-16,0-2-2 16,-4-1 0-16,-2 2-1 15,-6-1-1-15,-2-1-1 16,-5 0-1-16,-3 2-1 16,-4 1-2-16,-13-3-1 15,18 4-8-15,-18-4-16 16,0 0-31-16,0 0-27 15,0 0-6-15,-5-16 58 16</inkml:trace>
  <inkml:trace contextRef="#ctx0" brushRef="#br0" timeOffset="413420.4758">23843 8112 26 0,'0'0'95'0,"0"0"-5"16,2 14-7-16,-2-14-82 0,0 0-7 15,17 20-3-15,-10-2 1 16,3 3 1-16,0 7 2 15,2 8 4-15,1 4 2 16,0 5-1-16,-3 0 3 16,0-4 2-16,-1-2 1 15,-4-4-2-15,1-5 1 16,-4-7 0-16,-1-5-1 16,-1-18 0-16,2 17-2 15,-2-17 0-15,0 0-1 16,0 0 1-16,2-22-2 15,0 8 0-15,1-5 0 16,-3-2-1-16,3-4-1 0,0-2-1 16,2 1 2-16,1 0-1 15,3 4 3 1,1 2-3-16,-1 4 3 0,-9 16 1 16,21-17 2-16,-21 17-1 15,17 1 0-15,-17-1 2 16,16 20-2-16,-8-1 2 15,2 3-2-15,-2 2 1 16,5 1-3-16,2 1 3 16,2 1-5-16,5-2-3 15,2-5-4-15,4-6-6 16,-2-4-6-16,5-4-15 0,-2-12-27 16,6-7-30-16,1-8-1 15,-3-7 92 1</inkml:trace>
  <inkml:trace contextRef="#ctx0" brushRef="#br0" timeOffset="421541.3286">19816 9725 36 0,'0'0'80'16,"17"-3"-15"-16,-17 3-23 15,0 0-13-15,15-1-9 16,-15 1-7-16,0 0-5 16,0 0-1-16,0 0-6 15,0 0 2-15,0 0 1 16,0 0 1-16,0 0 3 15,6-13 2-15,-6 13-2 16,0 0 0-16,-13-5 2 16,13 5-3-16,-18 3 1 15,4 0-3-15,-2 4-2 16,0-1-2-16,-3 4 0 16,2 0 0-16,-2 6-2 0,2 0 1 15,-2 4-1 1,5 3 3-16,1 2-4 0,0 2 4 15,0 1-2-15,1 3 1 16,4 0-1-16,1 0 1 16,2 1-1-16,4-2-4 15,1-2 3-15,6-4-2 16,1-5-1-16,6-5-1 16,3-3 0-16,2-11 2 15,4-5 0-15,2-6 1 16,2-7 2-16,-1-3 0 15,-2-7 2-15,-3 1 1 16,-2-3 0-16,-4 4 0 0,-4 0 0 16,-4 4 2-16,-2 3-3 15,-2 5 1-15,-2 14 1 16,-2-16-2-16,2 16 2 16,0 0-2-16,0 0-1 15,0 0-1-15,0 0 1 16,-3 13-3-16,5 0 2 15,2 1-1-15,0 5-1 16,2-2 1-16,1 7 0 16,1-4 1-16,-1 1 0 15,2 0 2-15,-1-7-1 16,2 0-1-16,-10-14 0 0,20 21 1 16,-20-21-1-16,25 8-1 15,-12-9 3-15,0-2-4 16,0-3 2-1,1-2 0-15,-1-5 1 0,2-5-2 16,-2-1 4-16,-2-1-3 16,-1 2 1-16,1-1 3 15,-4 1-2-15,0 4 1 16,-7 14-1-16,9-19 1 16,-9 19-2-16,0 0 2 15,0 0-2-15,0 0 0 16,0 0-1-16,0 0 0 15,0 0 0-15,0 0 1 0,8 15 1 16,-8-15-3-16,6 16 1 16,-6-16 0-1,9 23 0-15,-4-10 0 16,1 1 0-16,1 1-1 0,-1-3 0 16,1 3 1-16,-7-15 0 15,15 23 0-15,-15-23-1 16,14 14 1-16,-14-14-1 15,16 3-1-15,-16-3 0 16,22-10-1-16,-9-1 0 16,3-2 1-16,-2-3 1 15,2-3-2-15,-2 2 2 16,2-3 2-16,-4 1 0 16,-2 1 1-16,-3 4 0 15,-1 0-1-15,-6 14 1 16,9-19 0-16,-9 19-1 0,5-13-1 15,-5 13 0-15,0 0 1 16,0 0 0-16,0 0-1 16,0 0 1-16,0 0-1 15,0 0 0-15,10 22 1 16,-10-22 0-16,3 24-1 16,0-10 1-16,3 4-1 15,0 1 0-15,1-2 2 16,2 2-1-16,1-1-1 15,4-2-1-15,-1 0 3 16,0-4-4-16,2-4 2 16,-1-3-4-16,2-4-2 15,3-2-6-15,-2-8-5 0,2 0-8 16,-5-8-12-16,5 3-25 16,-10-14-29-16,-2 2 1 15,-9-6 21-15</inkml:trace>
  <inkml:trace contextRef="#ctx0" brushRef="#br0" timeOffset="422190.5846">19542 9644 32 0,'3'14'85'0,"-3"-14"-3"16,0 0-4-16,0 0-73 16,0 0-1-16,0 0-1 15,0 0 2-15,0 0-2 16,0 0-3-16,0 0 2 15,0 0-1-15,0 0 2 16,0 0-2-16,0 0-2 16,7-14-1-16,-7 14 3 15,4-16-3-15,-4 16 3 16,8-21-3-16,-4 8 2 16,0 0-4-16,4-2 5 0,-1-1-1 15,0 0 0-15,2 5 2 16,-1-2 0-16,-8 13-1 15,16-16 2 1,-16 16 0-16,13-1-1 0,-13 1 0 16,13 14 1-16,-13-14-1 15,16 23 0-15,-7-9-1 16,2-1 2-16,1 2-7 16,4-2-1-16,-3-4-14 15,5 5-17-15,-5-8-44 16,8 1-3-16,-1-4-2 15,-3-5 76-15</inkml:trace>
  <inkml:trace contextRef="#ctx0" brushRef="#br0" timeOffset="422491.1704">20149 9436 22 0,'0'0'89'0,"0"0"-5"16,0 0 1-16,0 0-72 15,-13-13-6-15,13 13-2 16,2-14 0-16,-2 14-2 0,0 0-1 16,16-15 1-16,-3 11-3 15,1 0 1-15,2 2-3 16,3 5-1-1,-2-1-1-15,-1 3 0 0,-16-5-4 16,16 22-8-16,-22-8-21 16,2 11-44-16,-12 1-4 15,-6 1 7-15,-1-4 78 16</inkml:trace>
  <inkml:trace contextRef="#ctx0" brushRef="#br0" timeOffset="423931.6607">21073 10054 25 0,'4'20'79'16,"-4"-20"-6"-16,0 0-3 16,6 16-72-16,-6-16-4 15,0 0 2-15,0 0 1 16,3 13 2-16,-3-13 3 16,0 0 5-16,0 0 2 15,0 0 2-15,13-19 1 16,-10 5 1-16,0-4-1 15,-2-8-3-15,2-1 0 16,0-6-4-16,-2-5 0 16,-1-2-1-16,3-3-2 15,-3 2-1-15,2-2-4 0,-1 4 0 16,0 3-3-16,1 6 9 16,-1 5-5-16,1 5 2 15,-1 7-2-15,-1 13 3 16,0-15 3-16,0 15 0 15,0 0 0-15,0 0-7 16,0 0 3-16,0 0-2 16,0 0 3-16,0 0-4 15,6 16 0-15,-6-16 5 16,10 18 3-16,-10-18-2 16,16 24 2-16,-6-7 0 15,3 2-1-15,3 1-1 0,0 2 1 16,0-2-8-16,-2 0 1 15,3 2 1-15,-2-2 0 16,-1-1 0-16,-1 0 1 16,-1-2 1-16,-4 0 2 15,0-1 1-15,-4 0 0 16,-3-1-1-16,-1-15 1 16,-1 23 1-16,1-23 0 15,-12 20 0-15,12-20 1 16,-15 14 0-16,15-14 0 15,-16 6 0-15,16-6-4 16,-13-10-1-16,13 10-1 16,-7-23-2-16,4 8-3 0,4-2 0 15,-1-2-1-15,4 1-2 16,-1 0 1-16,5 2 1 16,-1-1-2-16,3 4 0 15,3-1-1-15,6 4-2 16,1-3 2-16,4 4 0 15,-1 2 2-15,3 0 3 16,-3 2 3-16,1 1 5 16,-4 4 2-16,-4-2 4 15,-3 5 0-15,-13-3 0 16,15 8-1-16,-15-8-3 16,0 0 0-16,18 17-3 0,-18-17-1 15,11 16-2-15,-11-16 0 16,13 19-1-16,-13-19 3 15,18 20-1-15,-18-20 2 16,20 20-2-16,-7-13 0 16,0-1 0-16,1-2-1 15,2-2 1-15,-1-1-1 16,2-2-1-16,-3-2 1 16,1-2 1-16,-2 0 1 15,-13 5-1-15,20-9 1 16,-20 9 0-16,13-10 0 15,-13 10 2-15,0 0 0 16,0 0-1-16,7-14 0 0,-7 14 1 16,0 0-1-16,-11-16-1 15,11 16 0 1,-15-15-1-16,15 15-1 0,-23-20 0 16,10 10 0-16,-3-2 0 15,0 2 1-15,-1 0 1 16,-3 2-1-16,1 0-1 15,-1 3 1-15,3-1 1 16,-2 1-1-16,1 1 0 16,1 0-2-16,3-1-1 15,-1 0 0-15,2-1 1 16,-1-3-5-16,14 9 3 0,-22-13-4 16,22 13-1-16,-16-10-16 15,16 10-19 1,0 0-41-16,0 0 3 15,0 0 26-15</inkml:trace>
  <inkml:trace contextRef="#ctx0" brushRef="#br0" timeOffset="424475.1085">21888 9660 1 0,'-4'13'31'16,"4"-13"21"-16,0 0-16 16,0 0-39-16,0 0 3 15,-7-15 2-15,7 15 7 16,0 0 8-16,0 0 6 0,4-13-4 16,-4 13 2-1,0 0-5-15,-2-18-7 16,2 18-3-16,-4-20-3 15,4 7-2-15,-1 0 0 0,1 13 3 16,4-24-5-16,-4 24 2 16,4-18 2-16,-4 18-1 15,0 0 1-15,10-13-1 16,-10 13 1-16,0 0-3 16,0 0 2-16,15 3 0 15,-15-3-1-15,7 15-2 16,-7-15 1-16,7 24-5 15,-1-7-23-15,-6-3-49 16,1 2-1-16,1-3 2 16,-2-13 76-16</inkml:trace>
  <inkml:trace contextRef="#ctx0" brushRef="#br0" timeOffset="425091.9137">21444 9481 1 0,'-16'19'78'15,"16"-19"8"-15,-17 10-1 16,17-10-70-16,0 0-11 16,-15 7-6-16,15-7-6 0,0 0-4 15,0 0 0-15,0 0 2 16,13-11 6-16,-13 11 1 16,13-15 5-16,-13 15 5 15,10-19 6-15,-10 19 1 16,6-18 0-16,-6 18-6 15,1-19-4-15,-1 19-1 16,0-22-4-16,0 22 0 16,5-20-2-16,-5 20 0 15,8-14-1-15,-8 14 2 16,0 0 3-16,16-8-2 16,-16 8 2-16,15 10-1 0,-15-10 2 15,13 24 0-15,-13-24-4 16,18 25-7-16,-9-12-17 15,4 8-25-15,-4-3-29 16,1 1 0-16,0-3 55 16</inkml:trace>
  <inkml:trace contextRef="#ctx0" brushRef="#br0" timeOffset="425351.3573">21653 9331 41 0,'0'0'97'15,"0"0"-6"-15,14 10-5 16,-14-10-75-16,0 0-18 15,0 0-8-15,15 14-14 16,-17 2-28-16,4 20-29 16,-7 8 3-16,-3 2 35 15</inkml:trace>
  <inkml:trace contextRef="#ctx0" brushRef="#br1" timeOffset="444000.2911">2262 1825 44 0,'0'0'83'0,"0"0"-8"16,9-16-3-16,-9 16-72 15,0 0-6-15,14 2 1 16,-14-2-1-16,18 24-1 16,-12-9-1-16,-2-2 2 15,-4 3 2-15,0-16 4 16,-4 18 2-16,4-18 3 15,-13 6 2-15,13-6 0 16,-19-13 4-16,6 0-1 16,0-6 0-16,13 19 0 15,-19-34-2-15,15 9-2 0,5-5-3 16,8-5 2 0,7 4-3-16,4-8 1 0,6-5 0 15,-2 8-2-15,7 12 3 16,-4 6-1-16,-1 13-1 15,-6 21-3-15,-2 9 1 16,-5 25-1-16,-3 13-1 16,-7-2 3-16,-8 17-2 15,-6-2 2-15,-7-1 1 16,-2-7 3-16,-7-2-2 0,-3-14 2 16,-4-7-1-1,1-12 0-15,-3-13 0 16,1-10-1-16,2-5 0 15,3-7-1-15,4-5-2 0,1-3 1 16,7-6 1-16,18 16 0 16,-18-26-1-16,23 12 1 15,8 8-1-15,7 0 0 16,9 5 3-16,5 6 1 16,5 7-2-16,3-3-2 15,3 11 2-15,0 0 1 16,-5-7-1-16,-2-1 0 15,-5-7-7-15,-4 0 0 16,-1-5-7-16,-4-5-2 16,3-6-22-16,-10-9-49 15,8-5-8-15,-4-4 2 16,0-4 22-16</inkml:trace>
  <inkml:trace contextRef="#ctx0" brushRef="#br1" timeOffset="444501.0691">2773 1844 102 0,'-16'6'85'15,"16"-6"-5"-15,0 0-31 16,0 0-47-16,-4 17-6 16,4-17 2-16,-3 29-3 15,2-13 2-15,1-16-1 16,-13 19 4-16,13-19 1 16,-19 15 4-16,19-15 3 15,-22 8-2-15,22-8 2 16,-26-8-2-16,26 8 0 15,-23-15-2-15,23 15 0 16,-14-25-5-16,9 2-1 16,10-4 1-16,5-5-3 0,10 3 3 15,7 3-3-15,10-4 2 16,2 7-2-16,4 15 4 16,2 10 0-16,-5 19 1 15,-5 17 3-15,-12 11-2 16,-10 4 3-16,-15 14-1 15,-12-4 0-15,-8-4 1 16,-8-4 1-16,-6 1-8 16,1-17-17-16,5 0-42 15,4-18-23-15,7-13-3 16,19-8-2-16</inkml:trace>
  <inkml:trace contextRef="#ctx0" brushRef="#br1" timeOffset="444967.1328">3167 1864 94 0,'4'13'92'16,"-4"-13"-7"-16,-1 13-8 15,1-13-80-15,-6 13-4 16,5 0 3-16,1-13-4 15,-6 22 3-15,6-22-1 16,-1 13 4-16,1-13 5 0,0 0 0 16,13-3-1-16,-13 3-1 15,12-25 4-15,-6 7-4 16,-4-10 2-16,-4 5-1 16,-2-6-2-16,-5 5 2 15,-2 6-1-15,-4-8 2 16,1 6 0-16,-2 4 0 15,3 11-2-15,0 6 1 16,13-1 1-16,-19 27-2 16,14-14 2-16,2 26-2 15,0 3 2-15,1 12 0 16,2 0 2-16,3-2-3 16,2 0 0-16,-3 0 0 0,6-6 0 15,-1-10-1-15,1-5-3 16,5-8-8-16,-1-9-13 15,8-6-26 1,-1-6-32-16,8-4-7 0,-1-7-1 16</inkml:trace>
  <inkml:trace contextRef="#ctx0" brushRef="#br1" timeOffset="445318.0734">3275 2397 90 0,'-10'18'89'16,"10"-18"-9"-16,0 0-10 16,0 0-71-16,0 0-4 0,0 0 3 15,16-7 1-15,-16 7 5 16,14-27-2-16,-9 5 8 15,2-1-1-15,-4 3 2 16,1 4 2-16,-2 1-5 16,1 2 3-16,-3 13-6 15,0 0 2-15,0 0-5 16,1 29-2-16,0-4 1 0,-1 2-4 16,2 5-3-1,-1 4-19-15,9 20-60 16,1-4-8-16,3-4 0 15,-1-11-4-15</inkml:trace>
  <inkml:trace contextRef="#ctx0" brushRef="#br1" timeOffset="447368.8417">4129 1742 51 0,'5'-15'83'16,"-2"2"-3"-16,-3 13-27 0,-2-29-35 15,2 29-8-15,0 0-1 16,0 0-3-16,0 0-4 16,0 0 1-16,-3 22-4 15,3-3 0-15,-1 10 3 16,1-4 2-16,-2 10-3 16,0 6 1-16,0-3 1 15,1 10-1-15,-2-3 1 16,1-2-1-16,1-3-1 15,2-3-11-15,1-7-2 16,2-6-19-16,-2-3-27 16,5-6-22-16,-7-15-2 15,4 13 23-15</inkml:trace>
  <inkml:trace contextRef="#ctx0" brushRef="#br1" timeOffset="447603.9776">4030 2017 63 0,'-2'-17'94'15,"5"4"-9"-15,-4-2 1 16,-1 1-69-16,2 14-21 16,0 0-3-16,21-9 0 15,-8 12-2-15,1 3 0 0,3 1 2 16,5-1-1-16,7-2 1 15,3-5-9-15,8-6-15 16,18-6-44 0,8-9 0-16,8-4-7 0,4-6 75 15</inkml:trace>
  <inkml:trace contextRef="#ctx0" brushRef="#br1" timeOffset="448285.9551">5337 1179 14 0,'0'0'87'0,"0"0"-2"0,-69-56-7 16,69 56-43-16,0 0-19 16,0 0-6-16,-62-6 3 15,62 6-21-15,0 0 4 16,-51 68-7-16,38-28 12 16,2 10-9-16,4 11 5 15,-1 14-5-15,5-1 3 16,2 6 12-16,1 0-2 15,0-8-3-15,3 0 1 16,3 2-3-16,1-21 0 0,4-5 0 16,2-12 0-1,3-7-3-15,2-12 1 0,3-1 1 16,-2-9 2 0,-3-17 2-16,-2-2-1 0,-5-9 2 15,-2-1 0-15,-8 0 1 16,-4 4 3-16,-6-7-3 15,-2-1 0-15,-3 7 0 16,-1 4-3-16,-3 6 0 16,-1 9-1-16,3 1-3 15,-1 2-5-15,3 6-9 16,-1-2-21-16,7 15-47 16,-2-2 2-16,6-1-5 15,6-19 53-15</inkml:trace>
  <inkml:trace contextRef="#ctx0" brushRef="#br1" timeOffset="448735.8376">5530 1749 37 0,'0'0'86'0,"12"-19"-7"15,-12 19-5-15,0 0-69 16,-19 14-9-16,9-1-1 16,10-13-1-16,-27 21 1 15,11-11 4-15,0 1 2 16,-3 2 6-16,3-7 7 0,-2-5 0 16,3-6 1-16,1-5 0 15,14 10-4-15,-18-13-4 16,14-2-3-16,7-9-3 15,4-1-5-15,9-2 0 16,4 4-2-16,5 1-1 16,2 0 1-16,1 14 3 15,0 2 2-15,-3 22 3 16,-2 5 2-16,-6 14-2 16,-4 7 1-16,-5 8 1 15,-4-1-2-15,-5 0 0 0,-4 3 0 16,-3-4-3-16,-7-3-9 15,2-1-18-15,-7-13-31 16,5-1-23-16,1-14-1 16,14-16 8-16</inkml:trace>
  <inkml:trace contextRef="#ctx0" brushRef="#br1" timeOffset="449170.1295">5884 1591 68 0,'0'0'84'0,"14"-4"-14"15,-14 4-4-15,-4 23-83 0,7-8 0 16,-4 5 1-16,2 1 1 16,-2 8 3-16,-1-4 12 15,2-9 7-15,-1 0 7 16,1-16 1-16,0 0-1 15,0 0-1-15,0 0 0 16,-3-13-1-16,-2 0-6 16,0-9-1-16,-4-3-3 15,-1 7 0-15,-3-2-2 16,0-17 0-16,-2 17 1 16,1 17-1-16,1-7 3 15,0 10 0-15,0 10-1 0,0 11 0 16,0 2 2-16,2 20-2 15,0-6 2-15,3 5-1 16,1 2-1-16,2 2 0 16,2-7 0-16,3-5-2 15,5 2-2-15,0-10-2 16,7 2-11-16,0-14-10 16,6 5-37-16,1-10-21 15,7-4-5-15,-1-7 24 16</inkml:trace>
  <inkml:trace contextRef="#ctx0" brushRef="#br1" timeOffset="449602.4479">5934 2270 43 0,'0'0'82'15,"-8"18"-5"-15,8-18-3 0,0 0-69 16,0 0-3-16,0 0 2 15,-12-16-1-15,12 16 3 16,-3-18 0-16,3 5 3 16,0 13 0-16,10-20-1 15,-10 20-3-15,19-15-2 16,-6 12 1-16,5 5-5 16,-3-1 0-16,1 3 2 0,-3 4-2 15,-3 5 0-15,-2 1-1 16,-8 5 3-1,-3-2-5-15,-7 0 7 16,-2 2-5-16,-5 3 5 0,1 0-3 16,-1-4 6-16,1 2-3 15,0-4-1-15,4 2 2 16,4-5-3-16,3 0 2 16,5-13-5-16,0 0 1 15,16 13-2-15,3-13 0 16,8-2 0-16,8-1-2 15,7 3-6-15,3-7-15 16,9 14-48-16,3-10-12 16,0 8-3-16,-2-8 38 15</inkml:trace>
  <inkml:trace contextRef="#ctx0" brushRef="#br1" timeOffset="451403.3498">6732 1538 43 0,'13'-95'90'16,"-13"95"-3"-16,3-69-11 0,-3 69-74 16,0 0-5-1,2 46-1-15,-5-3 0 16,-2 9-1-16,4 11 0 15,-3 8 5-15,4-2 1 0,-2-4 1 16,2-7 0-16,0-7 1 16,3-10 0-16,0 3-5 15,-3-11-8-15,4 0-22 16,-7-8-42-16,3 5-6 16,-2-11 0-16,-3-5 71 15</inkml:trace>
  <inkml:trace contextRef="#ctx0" brushRef="#br1" timeOffset="451641.6051">6577 1920 90 0,'0'0'101'15,"-16"11"-3"-15,16-11-13 16,0 0-88-16,0 0-11 15,16 1-1-15,-16-1 0 16,30 3-4-16,-11-2 0 16,5 8 2-16,2-9 2 15,12 1-12-15,1-11-31 16,8 5-19-16,4-6 2 16,-1-2 56-16</inkml:trace>
  <inkml:trace contextRef="#ctx0" brushRef="#br1" timeOffset="452188.4329">7307 1782 37 0,'0'0'87'16,"0"0"-9"-16,0 0-4 15,0 0-76-15,0 0-5 16,-5-15 5-16,5 15 1 16,0 0 4-16,0 0 1 15,-10-14 7-15,6 0 0 0,4 14 0 16,-9-28-3-16,9 28 1 16,-8-33-3-16,5 4-4 15,4-3-1 1,5 4-4-16,0 4 2 0,4 1-1 15,1 0-1-15,4-7-1 16,1 23 2-16,2 8-2 16,0 18 0-16,-2 6 1 15,-1 1 1-15,0 8 0 16,-4 15 1-16,-1 6 0 16,-2-10-1-16,-4 4 3 15,-3-12 1-15,-1 4 0 0,-1-2 2 16,0 0-1-16,-2-9 0 15,0 2-2-15,3-2 1 16,0-5 0-16,4-5-2 16,0-6 1-16,-4-14-1 15,19 17-2-15,-6-15 1 16,5-5-3-16,6-3-6 16,2-5-8-16,6 1-7 15,-2-8-11-15,6 8-46 16,-4-9 1-16,0 1 24 15,-4-5 57-15</inkml:trace>
  <inkml:trace contextRef="#ctx0" brushRef="#br1" timeOffset="452554.432">7823 1651 44 0,'-17'0'93'15,"17"0"-6"-15,-15-32-11 16,15 32-74-16,-8-22-14 16,8 22 2-16,3-13 5 15,-3 13 2-15,10-52 0 16,-4 36 8-16,-6 16 3 16,18-28 3-16,-5 9-2 0,0 22-3 15,2 0-5 1,1 23-1-16,-3-8-3 15,1 14-1-15,-4 1 1 16,0 13 0-16,-3 8 0 0,-4-14 2 16,-1-1 1-16,-7 7 1 15,0-8 1-15,-6-1 1 16,-3-2 2-16,0 1-13 16,-7-9-14-16,4 7-57 15,-5-10-1-15,4-6-5 16,3-7 57-16</inkml:trace>
  <inkml:trace contextRef="#ctx0" brushRef="#br1" timeOffset="452987.117">8155 1665 35 0,'14'4'93'16,"-14"-4"-3"-16,18-8-14 15,-18 8-69-15,0 0-20 16,0 0 0-16,0 0-1 16,13 8 6-16,-13-8 1 15,0 0 10-15,0 0 2 16,0 0 7-16,1-14 1 0,-4-2 0 16,0 3-1-16,-4-11-3 15,-1-5-2 1,8 29-3-16,-21-65 2 15,10 45-4-15,11 20-3 0,-23-21-1 16,23 21 2-16,-23 19-2 16,11 4 1-16,3 15-1 15,-4 4 2-15,2-6 2 16,-1 13 1-16,2 10-1 16,2-12-1-16,0 3 1 15,5-6 0-15,1 1-1 16,2-12 0-16,5 2-6 15,5-11-1-15,3 2-12 16,3-13-8-16,9 2-26 16,1-4-33-16,8-9-2 15,3-2 29-15</inkml:trace>
  <inkml:trace contextRef="#ctx0" brushRef="#br1" timeOffset="453596.7023">8338 2219 50 0,'-13'9'86'0,"13"-9"-10"16,-20-3-4-16,7-6-76 16,13 9-3-16,-11-21 3 15,11 21 5-15,-8-19 2 0,8 19 5 16,0 0 6-16,-3-22-2 15,3 22 0-15,0 0-6 16,16-10-2-16,-16 10-5 16,19-3-3-16,-6 6 1 15,-13-3-1-15,20 16 1 16,-11-3 2-16,-3 7-2 16,-5-4 0-16,-2 3 1 15,-4 4 2-15,0-6 0 16,-1 6 2-16,-3-3 0 15,0-5-2-15,9-15 5 16,-10 17-5-16,10-17 5 16,0 0-5-16,0 0 1 15,0 0-3-15,23-1 3 0,-8-9-1 16,2 5-1-16,3 5 0 16,1-5 2-16,-1 3 1 15,1 6-1-15,-2-2-1 16,-1 7 2-16,-5 5-5 15,-13-14 4-15,17 35 0 16,-16-11-3-16,-4 1 1 16,-4-8 2-16,-3 9 1 15,-6-2 0-15,-1-6 1 16,-5-1 2-16,3-4 2 16,-1-3-2-16,0-3 0 15,1-4 2-15,3-4-2 0,1-2-4 16,2 2-4-16,13 1-11 15,-18-13-25 1,18 13-49-16,0 0-3 16,0 0-7-16,0 0 70 0</inkml:trace>
  <inkml:trace contextRef="#ctx0" brushRef="#br1" timeOffset="455607.2448">9125 1756 25 0,'0'0'91'0,"-10"16"-4"16,10-16 0-16,-15-10-68 16,15 10-11-16,0 0-3 15,0 0-2-15,0 0 0 0,-10-15-2 16,10 15-4-16,0 0 0 15,0 0 1 1,0 0 0-16,17 8-1 16,-17-8 0-16,26 10 2 0,-6-2-2 15,5 2 4-15,5-8 0 16,2-2 0-16,6 6-1 16,1-8 0-16,1 1 2 15,2 5-2-15,-3-8 1 16,-3-1-1-16,-3 0 1 15,-6 3-3-15,-4-1-4 16,-7 0-9-16,-1 5-25 16,-15-2-38-16,0 0-8 15,0 0 3-15</inkml:trace>
  <inkml:trace contextRef="#ctx0" brushRef="#br1" timeOffset="455923.2995">9175 2157 55 0,'-14'9'91'16,"14"-9"-7"-16,10-13-7 15,11-3-86-15,1 1-2 0,8 0 1 16,1-4 2-1,3 3 5-15,2 4 2 16,2 2 5-16,-1 5 2 0,-3 3 3 16,-1 4 0-16,-4-1-3 15,1 3-1-15,-1 5-3 16,-2-3-6-16,-4-2-9 16,-5 2-9-16,-1-2-25 15,-17-4-32-15,16 3-2 16,-16-3 22-16</inkml:trace>
  <inkml:trace contextRef="#ctx0" brushRef="#br1" timeOffset="456755.8234">10049 1159 51 0,'0'0'99'15,"0"0"-4"-15,0 0-7 16,37-58-75-16,-37 58-6 16,0 0-10-16,0 0 2 15,0 0-8-15,24 58 7 16,-24-58-7-16,23 73 8 15,-13-9-6-15,-3 5 5 16,-1 7-2-16,0 2 8 16,-5 7-3-16,-2-5 0 0,-2-2-2 15,-4 0 3-15,0-18-2 16,-2-14 2-16,0-2 0 16,-1-10 0-16,2-9 2 15,0-11 0-15,8-14-1 16,-13 13-1-16,13-13 1 15,0 0-2-15,0 0-1 16,-10-14 0-16,13-1-2 16,-3 15-4-16,15-24 3 15,-4 4-1-15,4-1 1 0,2 4 0 16,5-3 1-16,2 0 2 16,4 7 0-16,0 0 3 15,3 0-3-15,-1 8 0 16,0 0-2-1,1-7-2-15,-1 6-4 0,-4 1-2 16,-2-5 5-16,-5 5-1 16,-3 4 4-16,-16 1-1 15,20-15 4-15,-20 15 5 16,0 0 2-16,-4-14 3 16,4 14-4-16,-17-16 0 15,17 16-1-15,-24-22 1 16,11 17-3-16,13 5-1 0,-23-16 0 15,23 16-1 1,-17-2-1-16,17 2 0 0,-13 10-1 16,13-10-2-16,-9 15 2 15,9-15 0-15,-5 17 2 16,5-17-3-16,-5 23 4 16,2-3 0-16,2 2 0 15,0 3 1-15,-1 8-1 16,2-3 2-16,-1 9-7 15,2-1 5-15,1 2-4 16,0-5-2-16,3 6-10 16,-2-9-11-16,7 10-48 15,-6-4-23-15,3-4 2 0,-4-4 22 16</inkml:trace>
  <inkml:trace contextRef="#ctx0" brushRef="#br1" timeOffset="460171.4589">1420 3425 115 0,'0'0'86'0,"0"0"-2"16,0 0-3-16,0 0-55 16,0 0-11-16,0 0-4 15,0 0-6-15,0 0-3 16,0 0-2-16,0 0 1 15,0 0 1-15,0 0 0 16,0 0 0-16,0 0 0 16,0 0 1-16,0 0 0 15,47-50-7-15,-18 44-2 16,9 0 0-16,2 1 0 16,6-1 0-16,5 0-2 15,-2 0 1-15,1-1 1 16,-1 1 7-16,-5 0 1 0,-5 1 0 15,-5-1-1-15,-6 4 2 16,-7-2 0-16,-6 1 1 16,-2 3-1-1,-13 0 1-15,14 2-1 0,-14-2-3 16,0 0-3-16,0 0-8 16,-13 13-15-16,13-13-29 15,0 0-33-15,-13 14-3 16,13-14-3-16</inkml:trace>
  <inkml:trace contextRef="#ctx0" brushRef="#br1" timeOffset="461091.0811">2485 3036 105 0,'0'14'94'16,"0"-14"-15"-16,-16 15-13 15,16-15-65-15,-22 20-1 16,11-7-1-16,-4-3 2 16,1 0-2-16,-2 0 2 15,1-4 1-15,1-5 2 16,1 1-2-16,0-5 2 15,13 3-1-15,-22-10 2 16,22 10-1-16,-11-15 0 0,11 15 1 16,0-14 0-16,0 14-1 15,11-15 0-15,-11 15-1 16,25-5-1-16,-9 9 0 16,2 0-3-16,0 6 0 15,-2 3-3-15,-3 6 1 16,-2 9 0-16,-2 0 0 15,-5 6 0-15,-4-4-1 16,-3 0 4-16,-4 5 1 0,-3-6 1 16,0 0-1-16,-5-9 1 15,1-1 1 1,1-2-1-16,0-6 2 16,13-11-3-16,-19 13 1 0,19-13-2 15,0 0 0-15,0 0-1 16,0 0 0-16,23-20 0 15,-5 12 2-15,2-1 0 16,2 0 1-16,1 2-7 16,1 6 2-16,-1 1-1 15,-1 4 1-15,-3 0-1 16,-3 9-2-16,-2 6 0 16,-1 1 1-16,-4 5 5 15,-5 1 0-15,-4 1 0 16,-2 1 1-16,-3-1-1 15,-3-5 9-15,-3-7 0 16,-2-3-1-16,0-2 2 0,-1-4 1 16,14-6-2-16,-25-13-1 15,15-6 0-15,3-4-10 16,1-6 0-16,4-4 1 16,5-3-3-16,3-2 2 15,4 2-5-15,5 2 0 16,3 8 0-16,6 4 3 15,1 2 0-15,4 5-2 16,0 4 2-16,3 7-2 16,1 4 4-16,-4 1 0 15,0 5 2-15,-6 4-2 16,-1 7 1-16,-8 3 1 0,-4 6-2 16,-4 3 1-16,-8 3 1 15,-3 7-1-15,-3 6-6 16,-5-3-9-16,6 5-29 15,-6-6-39-15,6-3 0 16,1-12-4-16,6-26 48 16</inkml:trace>
  <inkml:trace contextRef="#ctx0" brushRef="#br1" timeOffset="461576.455">3118 3290 101 0,'13'1'104'16,"-13"-1"-8"-16,0 0-13 16,0 0-70-16,0 0-30 15,-6 13-4-15,6-13 2 16,7 13 1-16,-7-13 4 16,0 0 8-16,0 0 8 15,15 12 7-15,-15-12 1 16,0 0 1-16,0 0 0 15,0 0-2-15,0 0 1 16,9-16-3-16,-9 16-2 16,0 0-3-16,-21-15 2 15,8 10-3-15,-1 0-1 0,-2 1-2 16,0 0 1-16,-1 1 1 16,0 3-1-16,1 3 2 15,1 1 0-15,15-4 0 16,-23 26 1-16,13-10 3 15,1 8-2-15,4 5-2 16,2 1 2-16,1 7-1 16,2-3-1-16,2-1 1 15,4-4-1-15,-1-1-2 16,5-10 0-16,2 1-2 16,4-10-4-16,3-3-4 15,-1-9-13-15,8 3-19 16,-4-8-42-16,5 8-1 0,-2-2 0 15,4 2 32-15</inkml:trace>
  <inkml:trace contextRef="#ctx0" brushRef="#br1" timeOffset="461908.3113">3257 3896 96 0,'0'0'84'0,"-9"18"-8"16,9-18-34-16,0 0-40 16,0 0-8-16,14-18 2 0,-5 3 1 15,0-5 5-15,-1-4 1 16,2 0 6-16,-4-6 6 16,3 0-4-1,-6 1 5-15,2 6-4 0,-3 3 1 16,1 7-5-16,-3 13-2 15,0 0-1-15,0 0-2 16,0 0-4-16,4 17-1 16,-4 2 1-16,3 7-5 15,-2 3 0-15,5 7-9 16,-1 0-9-16,3 17-40 16,-2 1-28-16,4 3 0 15,-3 0 6-15</inkml:trace>
  <inkml:trace contextRef="#ctx0" brushRef="#br1" timeOffset="464067.4373">4166 3368 63 0,'0'0'84'0,"0"0"-5"16,-3-21-40-16,3 21-32 15,11-14-6-15,-11 14 1 16,17-9-3-16,-17 9 0 16,25-4 0-16,-11 3 1 0,2 2 0 15,2 2 0-15,-1 0 0 16,7 1 0-1,1 2 0-15,5-2 1 16,1 1 1-16,2-3 0 0,0 0 0 16,0-1 0-16,-3-1 0 15,-1 0-2-15,-6-1 3 16,-2-1-1-16,-6 2-1 16,-15 0-3-16,19 0-2 15,-19 0-12-15,0 0-19 16,0 0-43-16,0 0-4 15,0 0 11-15,0 0 71 16</inkml:trace>
  <inkml:trace contextRef="#ctx0" brushRef="#br1" timeOffset="464775.9415">5118 2954 58 0,'0'0'92'0,"-6"15"-8"0,6-15-1 16,-13 8-76-1,13-8-9-15,-13 13 0 16,13-13-3-16,-7 18-1 15,5-5 4-15,2 0-5 0,3 2 8 16,2-1-5-16,2 3 8 16,1 2-9-16,4-1 8 15,4 8-1-15,1-2-8 16,5-1 6-16,1 5-6 16,1-1 6-16,0 0-6 15,0-1 7-15,-1 3-7 16,-6-6 5-16,-2-1-2 15,-6 8 3-15,-5-1 0 16,-4-1-2-16,-7-1 2 16,-3 0 0-16,-6-4 1 15,-4-1 0-15,-4-3 4 16,-2-8-4-16,5-5 3 0,-4-6-1 16,4-6 1-16,2-9-1 15,4-6-3-15,2-3 0 16,8-5-1-16,5-4 0 15,3 0 0-15,5-5-2 16,5-5 0-16,7 1 0 16,6-3 8-16,5 3-6 15,0-1 7-15,1 0-2 16,-3 1 3-16,-3 4 0 16,-4 7 2-16,-11 3 0 15,-4 2-7-15,-9-1 9 16,-7 5-8-16,-6 1 4 0,-2 3-3 15,-5 5 1-15,-3 2-3 16,-1 4 0-16,1 9-1 16,0 6-7-16,4 0-2 15,4 11-10-15,-1-2-16 16,10 9-34-16,0 2-15 16,8 1-9-16,2-6 37 15</inkml:trace>
  <inkml:trace contextRef="#ctx0" brushRef="#br1" timeOffset="465225.3132">5776 3083 45 0,'0'0'84'15,"0"0"-6"-15,0 0-29 16,0 0-34-16,-19-15-3 16,3 7-6-16,-3 3 4 15,-1-3-3-15,1-3 3 16,1 4-3-16,2-5 0 16,3 3-6-16,3-4 3 15,10 13-1-15,-5-21-2 16,5 21-3-16,15-20 1 0,-1 9 0 15,4 6 0-15,2-3-1 16,0 11 0-16,3 2 1 16,-1 2 0-16,-2 6 0 15,-3 7-3-15,-4 5 6 16,-3 3-5-16,-4 3 7 16,-3 3-7-16,-2 4-3 15,-5-1 2-15,-2-2 2 16,-1 0 3-16,-3-4-9 15,0 0-2-15,-2-2-22 16,4-2-31-16,-4-8-20 16,5-6-3-16,7-13 57 0</inkml:trace>
  <inkml:trace contextRef="#ctx0" brushRef="#br1" timeOffset="465658.6678">5910 3151 43 0,'0'0'91'16,"17"-14"-2"-16,-17 14-14 16,5-13-70-16,-5 13-21 15,0 0-4-15,18 7 0 16,-18-7 3-16,0 0 5 16,15 14 8-16,-15-14 8 0,0 0 5 15,0 0 9-15,0 0 1 16,0 0 0-16,0 0-1 15,6-14-7 1,-6 14-5-16,-8-22 0 0,8 22-6 16,-11-24 0-16,2 11-3 15,9 13 6-15,-16-19-9 16,16 19 2-16,-17-7-1 16,17 7 1-16,-16 4 3 15,16-4-1-15,-19 22 4 16,11-5-4-16,-1 3 9 15,2 8-4-15,2 2-1 0,1 0 1 16,6 2-6-16,2-3 6 16,3 1-7-1,6-2 4-15,2-4-9 16,5-8 3-16,3-6-9 16,9 3-22-16,-5-9-46 0,9-2-2 15,-1-5 8-15</inkml:trace>
  <inkml:trace contextRef="#ctx0" brushRef="#br1" timeOffset="466210.0002">6217 3496 1 0,'-6'14'78'0,"6"-14"7"16,-10 13-6-16,10-13-66 15,0 0-16 1,0 0-3-16,0 0 2 15,-11-20 0-15,11 20 3 0,-6-24 2 16,0 8 5-16,6 16 6 16,-8-28 1-16,5 15 3 15,3-1-3-15,0 14-2 16,8-23-2-16,-8 23-6 16,22-7-4-16,-8 7-7 15,4 5-2-15,-1 3-5 16,2 9 1-16,-6 3 0 15,-3 13-1-15,-6 2 6 16,-5 5 4-16,-8-1 5 16,-7 2 2-16,-4-1 8 15,-6-7 0-15,-1-1 0 16,-2-13 3-16,3-3-3 0,1-9-2 16,7 0-1-16,3-8-1 15,15 1-6-15,-14-10 0 16,14 10-1-16,4-22-2 15,-4 22-1-15,20-22 1 16,-7 15 1-16,5 4 0 16,0 5 2-16,4 6-1 15,1 7 2-15,0 2-1 16,0 3 1-16,2 0 0 16,-1-1 0-16,1-1-1 15,-2-7 1-15,1-7-5 16,1-6-14-16,4-7-36 0,0-23-32 15,-2-7-3-15,-2-17 45 16</inkml:trace>
  <inkml:trace contextRef="#ctx0" brushRef="#br1" timeOffset="468276.6254">9464 3060 39 0,'0'0'91'0,"0"0"-8"16,-15-1-35-16,15 1-37 15,0 0-8-15,0 0 0 16,0 0-3 0,13-10 2-16,-13 10-3 0,15-2 5 15,-15 2-1-15,23-4-4 16,-7 1 2-16,4 5-2 16,1-4 3-16,5 1-2 15,5-1 2-15,0 1-2 16,1 1-1-16,1-3 0 15,-2 1 1-15,-1 0-1 16,-3-3 1-16,-2 2-3 16,-5 2-1-16,-4 1-2 0,-2 3-6 15,-14-3-8 1,19 8-21-16,-19-8-25 16,6 18-19-16,-6-18 37 15</inkml:trace>
  <inkml:trace contextRef="#ctx0" brushRef="#br1" timeOffset="468676.4885">9469 3327 1 0,'-15'13'66'0,"15"-13"21"16,0 0-6-16,0 0-74 16,0 0-6-16,0 0-2 15,0 0 0-15,20-11 1 16,-20 11 0-16,26-5 2 16,-10 4 2-16,2 4-1 15,5-5-2-15,2 1 0 16,4-1 0-16,3 2-2 15,-2 0 0-15,2 2 3 16,-2-4 0-16,-1 1-1 0,-3 1 2 16,-2 0-1-1,-6 0 1-15,-3 1 2 16,0-1-2-16,-15 0-3 16,20 2-7-16,-20-2-14 0,0 0-27 15,0 0-34-15,15 10-4 16,-15-10 59-16</inkml:trace>
  <inkml:trace contextRef="#ctx0" brushRef="#br1" timeOffset="469034.7319">10100 3148 9 0,'0'0'93'16,"4"13"-7"-16,-4-13-5 16,0 0-71-16,0 0-10 15,18-8-2-15,-18 8 1 16,13-3-1-16,-13 3-2 16,15 0 6-16,-15 0-1 15,21 3 2-15,-8 0-1 16,3-1-1-16,1 1 2 15,3 0-1-15,0-1 2 0,2-2-2 16,-2 0 0 0,0 0 0-16,-4 1 2 15,-1 1-1-15,-2-4-2 16,-13 2-7-16,14-3-19 0,-14 3-55 16,0 0-8-16,14 17 1 15,-14-17 72-15</inkml:trace>
  <inkml:trace contextRef="#ctx0" brushRef="#br1" timeOffset="469844.3768">10572 3264 43 0,'0'0'84'16,"17"10"-10"-16,-17-10-38 0,0 0-43 15,22-6 2-15,-22 6 1 16,16-9 4-16,-9-4 1 16,-1-2 7-16,-1-4 12 15,0-4-7-15,-1-2-1 16,-1 1-2-16,-2-2 0 16,1-3-6-16,1 6 2 15,-2 0-2-15,1 1-8 16,-1 2 8-16,2 2 0 15,-2 1 1-15,1 3-3 16,-2 14 2-16,1-16-2 16,-1 16 1-16,0 0-1 15,0 0-2-15,0 0 0 0,-3 19-3 16,3-19 3-16,2 23-1 16,1-6-1-16,0 2 0 15,-2 2 7-15,2 5-8 16,0-3 10-16,0 1-8 15,-2 0 8-15,1 6-7 16,-1 2-1-16,0-3 0 16,1-2-7-16,-1-1 9 15,-1 2-11-15,0-2 8 16,2 0-10-16,-4-7 5 16,1-4-2-16,2 4-4 15,-4-4-7-15,5 3-11 0,-2-18-4 16,-4 29-5-16,4-29 2 15,-8 26 4-15,8-26 9 16,-13 20 13-16,13-20 12 16,-14 10 14-16,14-10 10 15,-17 8 7-15,17-8 1 16,-19 4 0-16,19-4-5 16,-22 6-7-16,22-6-5 15,-19 1-3-15,19-1-3 16,-15 3-3-16,15-3-2 15,0 0-1-15,0 0-2 16,0 0 0-16,0 0 1 16,7-14-2-16,-7 14 0 0,23-13 2 15,-6 7 2 1,1-1-1-16,2-1 0 0,1 4 0 16,2 0 0-1,1 2 2-15,-1 2-4 0,3 2-3 16,-2-1-8-16,4 4-18 15,-8-5-55-15,6 5-3 16,-6-3-2-16,-3-4 88 16</inkml:trace>
  <inkml:trace contextRef="#ctx0" brushRef="#br1" timeOffset="472462.8094">2479 4557 93 0,'-15'-12'83'0,"15"12"-3"16,-13-19-14-16,13 19-45 15,-10-17-8-15,10 17-2 16,-11-13-5-1,11 13-4-15,0 0 0 0,-10 16-2 16,7 0-2-16,0 7 1 16,3 6-3-16,0 10 1 15,0 5 3-15,1 4-1 16,-1 0 3-16,-1-2-2 16,-2 1 3-16,0-3-2 15,-1-5 3-15,-1-11-1 16,0-3-1-16,-3-8 0 15,4-4 0-15,4-13-1 0,-13 5-1 16,13-5 0-16,-10-22-1 16,7 8 0-16,0-5-1 15,3-1 1-15,3-2 0 16,6-1-1-16,2 1 1 16,5 3 1-16,4-2-2 15,6 1-5-15,2 4-3 16,2-3 1-16,2 2 2 15,1-1 0-15,-3 2 0 16,-1 1-1-16,-3 2 3 16,-6 1 5-16,1-2 3 15,-7 2 0-15,-14 12-4 0,12-24 4 16,-12 24 0 0,2-16 0-16,-2 16-1 15,0 0 1-15,-18-15 0 16,18 15-1-16,-18 0 0 0,18 0-2 15,-14 15 1-15,14-15-1 16,-13 26 2-16,9-5-2 16,-1 5-1-16,4 5 1 15,-2 2 1-15,3 1 1 16,0 0-1-16,0 2 1 16,1-3-3-16,2-3 3 15,0 2-2-15,4-3-6 16,-1-5-12-16,6 7-32 15,-4-7-33-15,8-4-2 16,-1-10-3-16</inkml:trace>
  <inkml:trace contextRef="#ctx0" brushRef="#br1" timeOffset="472863.4032">3060 4894 74 0,'0'0'93'0,"0"0"-9"16,0 0-7-16,0 0-74 0,0 0-11 15,0 0 2-15,-20-8 3 16,4 3 2 0,-1-1 3-16,-3-1 6 15,-2-4 5-15,2-2 0 0,1-8-4 16,6-2-3-16,6-1-3 15,8-4-3-15,7 1-1 16,6-2-1-16,9 5-2 16,6 1 2-16,3 8 1 15,1 5 2-15,1 10-1 16,-2 4 1-16,-1 8 1 16,-4 8-2-16,-5 6 4 15,-5 7-1-15,-6 2 2 16,-3 5-2-16,-7-2 0 15,-2 2-1-15,-4-2-6 16,-3-2-10-16,2-4-27 16,-6-8-44-16,5 1-3 0,-3-11-1 15,10-14 30-15</inkml:trace>
  <inkml:trace contextRef="#ctx0" brushRef="#br1" timeOffset="473295.7105">3332 4838 61 0,'15'-3'94'0,"-15"3"-2"16,0 0-6-1,0 0-75-15,0 0-12 16,0 0-2-16,0 0-1 16,0 0-3-16,0 0 2 0,0 0 1 15,0 0 3-15,13 6 2 16,-13-6 2-16,0 0 0 15,8-16 0-15,-8 16 1 16,1-20-2-16,-4 4-2 16,-1 1 1-16,-2 2-3 15,-1-1-1-15,7 14-1 16,-17-23 1-16,17 23-3 16,-19-12 8-16,19 12-5 15,-16 5 7-15,16-5 2 16,-17 21 3-16,8-2 2 15,-1 7-2-15,1 1 3 16,2 7-5-16,-3-3 7 0,4 4-9 16,3-2-1-16,2-5-3 15,4-4-3 1,4-5-6-16,7-3-7 0,2-9-17 16,12 0-33-16,0-10-27 15,6-5-3-15,2-5 6 16</inkml:trace>
  <inkml:trace contextRef="#ctx0" brushRef="#br1" timeOffset="473645.7052">3518 5201 44 0,'-16'29'88'0,"1"-7"-12"16,15-22-13-16,-10 17-77 15,10-17-6-15,0 0 5 16,18-20 5-16,-4 1 4 16,-1-5 5-16,3-4 12 15,0 0 12-15,-2-9 0 16,1 7 1-16,-5-3-3 16,0 8-4-16,-4 2-6 15,-2 8-2-15,-3 0-2 16,-1 15-1-16,2-13-2 15,-2 13-2-15,0 0-1 0,-3 22-1 16,3-4 0-16,0 6-2 16,1 12-6-1,-1 3-15-15,6 17-37 16,-4 3-30-16,-1 2-2 0,0-7 4 16</inkml:trace>
  <inkml:trace contextRef="#ctx0" brushRef="#br1" timeOffset="475463.9704">4708 4587 21 0,'0'0'93'15,"0"0"-4"-15,-17 0-11 16,17 0-78-16,0 0-6 16,-12 17 0-16,14 2-2 15,-4 3 2-15,2 6 2 16,-1 6 3-16,-2 2 5 0,1 3-2 16,-2 0 4-16,3-2-4 15,-2-2 3-15,1-6-6 16,2-3-9-16,-1-9-18 15,5 3-46-15,-4-20-7 16,0 0 7-16,0 0 74 16</inkml:trace>
  <inkml:trace contextRef="#ctx0" brushRef="#br1" timeOffset="475714.0527">4320 4790 57 0,'0'0'100'0,"-13"-8"-8"15,24-10-8 1,21 0-92-16,4-3-3 0,13 4-3 16,5-2 5-16,8 8 1 15,0-1-1-15,6 4-7 16,-5-1-11-16,1 7-32 15,-8-3-23-15,2-5-4 16,-4-5 83-16</inkml:trace>
  <inkml:trace contextRef="#ctx0" brushRef="#br1" timeOffset="476748.6975">5624 4255 1 0,'0'0'60'0,"0"0"12"16,13 1-11-16,-13-1-69 16,0 0-15-16,0 0 3 15,13 2 10-15,-13-2 5 0,0 0 6 16,0 0 14-16,0 0 7 15,7-13 2-15,-7 13-1 16,-7-17-3-16,7 17-7 16,-13-25-2-16,13 25-3 15,-21-22-1-15,8 14-3 16,-2-1 0-16,-2 5-1 16,0 2-2-16,-1 5-1 15,-1 3 0-15,2 3 1 16,1 5-4-16,2 3 3 15,1 2-1-15,1 3 1 16,4 2 0-16,2 1 0 0,3 2 0 16,4-2-1-16,2-2 2 15,3-3-3-15,1-1 2 16,5-6-2-16,2-7 1 16,4-8-1-16,2-8 2 15,1-7-1-15,1-8 3 16,1 1 0-16,-1-7-1 15,-3 1 2-15,-4 4 0 16,0 3 0-16,-6 4 2 16,-4 6 0-16,-5 13-3 15,0 0 2-15,0 0-2 16,0 0-1-16,0 0 1 16,0 0-2-16,9 23-4 15,-5 0 2-15,2 2-1 0,4 5-1 16,2 5 0-16,1 5 2 15,0 2-4-15,3 4 5 16,-3 0-1-16,1-2 0 16,-1 2 4-16,-3-1 4 15,-3-5-3-15,-1-2-1 16,-3-5 3-16,-3-2-2 16,-4-7 3-16,-2-1-2 15,-6-9 0-15,1-1-6 16,-7-4 9-16,0-5-1 15,-1-2 0-15,-1-4-1 16,1-2-1-16,0-2-6 0,5 0-14 16,-5-8-32-16,13-2-45 15,-4-6-5-15,9-4 17 16</inkml:trace>
  <inkml:trace contextRef="#ctx0" brushRef="#br1" timeOffset="477167.2705">6030 4435 1 0,'5'21'48'16,"-5"-21"35"-16,-14 10-5 0,-2-9-70 15,16-1-4-15,-24 2 2 16,6-1-2-16,4-1 5 15,-1-4 0-15,15 4 3 16,-24-19-1-16,15 4-4 16,2-3-2-16,6-1-3 15,4-7 0-15,1 1-3 16,3-1 0-16,3 3 0 16,3 5-2-16,0 3 4 15,3 5-1-15,-2 4 1 16,4 8-2-16,-4 5 1 15,2 10 1-15,-3 3 0 0,-1 8 1 16,-4 7 0-16,-1 2-2 16,-4 5 1-1,-4 4-1-15,-2 0 0 16,-3-2-4-16,-1-6-5 0,1 0-9 16,-5-11-25-16,11 2-40 15,-2-14-11-15,2-15 55 16</inkml:trace>
  <inkml:trace contextRef="#ctx0" brushRef="#br1" timeOffset="477614.4027">6310 4370 1 0,'0'0'85'0,"20"3"9"15,-20-3-7 1,0 0-72-16,0 0-15 15,14 9-5-15,-14-9-1 0,0 0-2 16,12 13 2-16,-12-13 2 16,0 0 6-16,0 0 1 15,0 0 0-15,16-2 4 16,-16 2-1-16,3-21 1 16,-3 6 1-16,0-2-2 15,-6-2 0-15,-1 1 0 16,-2 0-2-16,-3 5-3 0,-1 0 0 15,0 5 0 1,-1 2-1-16,0 3-1 16,1 6-1-16,0 0 0 0,13-3 1 15,-24 26 3-15,14-5-1 16,2 7-2-16,2 5 2 16,0 3-1-16,3 3 0 15,3 0 0-15,2 0-3 16,3-3 1-16,6-4-4 15,0-8 1-15,6-4-9 16,4-7-12-16,9-4-26 16,-6-7-39-16,14-5 2 15,-3-6 67-15</inkml:trace>
  <inkml:trace contextRef="#ctx0" brushRef="#br1" timeOffset="478164.8137">6611 4712 1 0,'-7'18'12'0,"1"-5"63"16,6-13 0-16,-20 17-60 15,20-17-10-15,-16 13-2 16,16-13-1-16,-14-1-1 16,14 1 4-16,-13-18 9 15,7 4-5-15,0 1 7 0,2-3-6 16,1 3 4-1,3-1-2-15,1 1-4 16,-1 13-3-16,13-24-3 16,-13 24-1-16,22-11-4 0,-8 9-2 15,-1 7-2-15,0 6-3 16,-3 7 8-16,-2 6-3 16,-7 6-2-16,-4 5 3 15,-5 3 0-15,-5-4 7 16,-8 2-1-1,-3-4 7-15,-4-2-8 0,0-7 7 16,-1-2 0-16,0-7-1 16,3-4-1-16,4-4-2 15,6-5-3-15,16-1-3 16,-18-11-1-16,18 11-1 16,3-20-1-16,-3 20 0 0,20-25 0 15,-3 18-1-15,3 1 2 16,3 5 1-16,3 6 2 15,2 4-2-15,-2 4 1 16,1 4 1-16,-1-1 2 16,-1-1 2-16,-2-2 0 15,-2-3-1-15,0-9-4 16,-1-7-12-16,-1-17-46 16,4-13-27-16,-3-17-1 15,-1-15 88-15</inkml:trace>
  <inkml:trace contextRef="#ctx0" brushRef="#br1" timeOffset="480500.195">7227 4256 1 0,'0'0'35'16,"2"-17"50"-16,-2 17-2 15,4-13-70-15,-4 13-5 16,6-14-2-16,-6 14-2 15,0 0-2-15,0 0 0 16,0 0 0-16,0 0-1 16,0 0 2-16,0 0-1 15,3 26-2-15,-2-10 0 16,1 4 0-16,-1 7 0 16,2 2-1-16,1 3 0 0,-1 2-1 15,0 0 0-15,1-3 2 16,-1 0-2-1,2-4-1-15,-3-5-3 16,6-2-4-16,-5-6-18 0,7 5-39 16,-10-19-18-16,14 14 46 15,-14-14 39-15</inkml:trace>
  <inkml:trace contextRef="#ctx0" brushRef="#br1" timeOffset="480748.4299">7161 4461 23 0,'0'0'97'16,"-17"8"-9"-16,17-8-42 0,0 0-52 16,0 0 1-16,0 0-4 15,0 0 3-15,0 0 2 16,15-6-1-16,-2 6 7 15,0-3 2-15,3 3 3 16,4-2-4-16,4 0-10 16,2 4-21-16,-2-6-35 15,6 6-19-15,2-7 28 16</inkml:trace>
  <inkml:trace contextRef="#ctx0" brushRef="#br1" timeOffset="481316.1738">7848 4314 1 0,'-5'15'60'0,"5"-15"19"15,0 0-9-15,0 0-78 16,0 0-4-16,-7-16 2 15,7 16 4-15,0 0 3 16,-11-18 6-16,11 18 8 16,-18-17 7-16,18 17 0 15,-21-22-2-15,11 7-5 0,2 0-3 16,3-2-5-16,3-2-2 16,5-1 1-16,4 0-2 15,5-1 0-15,4 4-2 16,4 3 1-16,1 4 0 15,3 5-1-15,0 4-2 16,-2 7 0-16,-4 1 1 16,0 6-1-16,-5 6 2 15,-5 1-1-15,-2 3 1 0,-3 0 1 16,-3 6 2 0,-4 3 0-16,-3 1 0 15,-4 1 1-15,1 1-1 16,-3 0-1-16,0-1 2 0,0-1-1 15,0-7-1-15,3-1 1 16,3-8-1-16,1-2-1 16,6-15 0-16,3 16 1 15,-3-16 0-15,18 1-1 16,-4-2 3-16,3-4-2 16,2-1-4-16,6 1-9 15,-2-5-18-15,8 5-36 16,1-5-16-16,1-1 40 15,-2-5 43-15</inkml:trace>
  <inkml:trace contextRef="#ctx0" brushRef="#br1" timeOffset="481665.5166">8309 4297 1 0,'-7'-25'29'0,"1"12"61"16,-2-3-7-16,-2-5-57 15,1 1-23-15,0-3-3 16,4-1-1-16,0 1 1 16,2-1-1-16,0-2-4 15,5 1 10-15,4 2-1 16,1 4 1-16,6 4 1 16,0 6 1-16,3 0 3 0,1 11-8 15,0 2 4-15,4 12-9 16,-3 3 1-16,1 5 0 15,-3 4 0 1,0 2-3-16,-6 6-4 0,0-1 7 16,-6 5-1-16,-4 0 1 15,-5 4-3-15,-4 3-6 16,-4-5-13-16,0 6-25 16,-4-8-35-16,1-5 18 15,4-14 66-15</inkml:trace>
  <inkml:trace contextRef="#ctx0" brushRef="#br1" timeOffset="482116.3314">8625 4127 1 0,'0'0'80'0,"19"5"12"15,-19-5-6-15,0 0-78 16,0 0-15-16,7 13-3 15,-7-13 0-15,0 0 0 16,15 15-1-16,-15-15 4 16,0 0 6-16,16 10 3 15,-16-10 3-15,0 0 3 16,0 0-1-16,0 0 2 16,8-19-2-16,-8 19-1 0,-11-19 1 15,11 19-1-15,-23-20-2 16,10 10-4-16,-3 3-1 15,0-2-3 1,0 5 3-16,2 1-1 0,1 3 0 16,13 0 0-16,-23 13 1 15,11 0 2-15,-1 4-1 16,2 9 0-16,0 3 0 16,0 6 2-16,2 2-1 15,1 4 0-15,5-1-2 16,3 0 0-16,4-5 2 15,3-5-1-15,8-2-6 0,2-8-6 16,10-3-10-16,2-10-12 16,7-1-17-1,-3-9-19-15,6 3 3 16</inkml:trace>
  <inkml:trace contextRef="#ctx0" brushRef="#br1" timeOffset="482683.0137">8812 4578 37 0,'0'0'44'0,"-22"20"-16"16,22-20-7-16,-22 15-10 15,22-15-1-15,-17 3-1 16,17-3 0-16,0 0-1 0,-16-16 1 16,16 16 3-16,1-22-2 15,-1 22 1 1,12-20-4-16,-12 20-3 15,25-12 1-15,-11 12-2 0,3 5-6 16,1 5-2-16,0 7-2 16,-2 2 0-16,-4 8 4 15,-6 1-3 1,-4 4 3-16,-3 1 2 0,-5-3 5 16,-4 0 0-16,-6-7 4 15,3-1-2-15,0-6 2 16,2-3-2-16,11-13 0 0,-18 9-5 15,18-9-1 1,0 0-3-16,0 0 1 16,0 0-3-16,24-15 0 15,-9 9 3-15,8 3-2 0,1 2 3 16,0 0 2-16,1 3 0 16,-4 9 2-16,-2 0 0 15,-6 9-1-15,-4-1-2 16,-8 7 2-16,-4-1 0 15,-3 2 0-15,-7-1 1 16,-4-4-1-16,-3-1 2 16,-3-2 1-16,-3-2 1 15,-3-7 0-15,0-1-1 0,-3 0-3 16,4-5-5 0,0-1-11-16,-1-5-20 15,11 1-39-15,-3-6-19 16,21 7 36-16,-17-25 56 0</inkml:trace>
  <inkml:trace contextRef="#ctx0" brushRef="#br1" timeOffset="483300.2922">9801 4206 11 0,'0'0'94'0,"-16"6"-3"16,16-6-30-16,0 0-56 15,0 0-4-15,0 0-3 16,0 0 1-16,0 0-1 16,0 0 1-16,0 0 1 15,0 0 1-15,0 0-1 16,13-2 2-16,-13 2-1 16,24-1 1-16,-9 1 0 15,4 0-1-15,1-3 0 16,5 1 0-16,-2 0 1 15,1-3-2-15,1 5 0 16,1-3 1-16,0 0 0 16,-3 1 1-16,-1 2-2 0,-4-3-2 15,0 6-4-15,-5-1-2 16,-13-2-7-16,14 9-7 16,-14-9-18-16,0 16-42 15,-3-2-9-15,-8 1 84 16</inkml:trace>
  <inkml:trace contextRef="#ctx0" brushRef="#br1" timeOffset="483643.253">9783 4555 1 0,'13'10'35'16,"-13"-10"54"-16,23-10-2 0,-23 10-74 16,20-23-18-16,-6 11 0 15,1 4 3-15,1 2 0 16,-2 3 1-16,2 0 4 16,0 3 1-16,0 2 0 15,2 3 2-15,3-2-2 16,-1 0 0-16,1-4 2 15,1 4-1-15,-2-3 0 16,-4 3 0-16,0-5-2 0,-16 2 0 16,22 2 0-16,-22-2-6 15,0 0-14 1,0 0-26-16,11 15-49 16,-11-15-1-16,-11 13 77 0</inkml:trace>
  <inkml:trace contextRef="#ctx0" brushRef="#br1" timeOffset="485584.1679">10811 4089 1 0,'0'0'18'16,"0"0"69"-16,0 0-8 16,-16-10-60-16,16 10-20 15,0 0-1 1,-18-4-1-16,18 4 2 16,-19 11 3-16,19-11 0 0,-20 17 3 15,20-17-2-15,-19 24 2 16,12-7-1-16,2 2 1 15,1-2-3-15,4 2-1 16,2-1-1-16,0 4 3 16,3 0-2-16,1 2 0 15,-2-2 1-15,2-2-3 16,1 2 2-16,0-3-1 0,2-2 0 16,-1-1-1-1,1-2 1-15,-9-14-1 16,23 20 1-16,-8-12 1 15,0-3-1-15,3-3 2 0,2 1-1 16,0-6 1-16,2 0-1 16,-1-4 0-16,0-1 1 15,-3-2-2-15,0 2-1 16,-2-1 3-16,-2-5-1 16,0 1 0-16,-1-2 1 15,0 2 1-15,-1-4-2 16,-2 4 2-16,0-6 1 0,-3 2-4 15,-1 2 3 1,-3 0 1-16,-2-3-1 16,-1 2 0-16,-4 2 1 15,-2-2-1-15,-2 0 1 0,-1 3 0 16,-4-1 0-16,0 1-3 16,-3 0-3-16,0 0-9 15,2 6-6-15,-6-4-10 16,4 7-34-16,-10-4-30 15,-2 3 11-15,-5 1 80 16</inkml:trace>
  <inkml:trace contextRef="#ctx0" brushRef="#br1" timeOffset="487969.225">921 1439 1 0,'0'0'49'0,"0"0"13"16,0 0-49-16,0 0-10 16,0 0-3-16,0 0 4 15,0 0-2-15,0 0 4 16,-47 66 1-16,47-66-1 15,0 0 3-15,-14 72 1 0,14-72 1 16,-9 61-1-16,9-61 0 16,-5 82-4-1,5-82 3-15,2 88-1 16,-2-88 0-16,-2 85-3 0,2-85 2 16,0 87-2-16,0-87 0 15,-3 80 2-15,3-80-1 16,-13 74 2-16,13-74-1 15,-8 66 1-15,8-66 0 16,-7 58 0-16,7-58 0 16,0 0-1-16,5 82 0 15,-5-82-1-15,0 0 1 16,13 68-2-16,-13-68 3 16,0 0-5-16,11 66 2 15,-11-66-2-15,0 0 1 16,16 84-2-16,-16-84 3 0,11 68-2 15,-11-68-1-15,19 69 0 16,-19-69 2-16,19 78-3 16,-19-78 1-16,14 62 1 15,-14-62-2-15,15 61-3 16,-15-61-1-16,10 62-1 16,-10-62 0-16,19 58 3 15,-19-58-3-15,0 0 3 16,14 80-3-16,-14-80 6 15,0 0 0-15,7 83 1 16,-7-83 4-16,-8 62-7 16,8-62 7-16,-10 60-6 15,10-60 6-15,-18 65-9 0,18-65 7 16,-24 59-6-16,24-59 0 16,0 0 1-16,-35 67 0 15,35-67-1-15,0 0-1 16,0 0 0-16,0 0 0 15,0 0-1-15,0 0 0 16,0 0-1-16,0 0 0 16,0 0-1-16,0 0 2 15,0 0 1-15,0 0 1 16,0 0 1-16,0 0 1 16,0 0 0-16,65 57 1 15,-65-57 0-15,0 0 2 0,36 67-1 16,-36-67-1-16,28 66-1 15,-28-66 1-15,20 74-1 16,-20-74 0-16,20 73 1 16,-20-73-7-16,22 70 7 15,-22-70-3-15,15 65 4 16,-15-65-3-16,15 60 3 16,-15-60-3-16,10 58 2 15,-10-58 3-15,0 0-3 16,0 81 0-16,0-81 0 15,0 0 1-15,-3 78-1 16,3-78-1-16,0 0 0 16,-17 80 0-16,17-80 0 0,-7 62 0 15,7-62 0-15,-15 62-1 16,15-62 2 0,-10 68 0-16,10-68-2 15,-6 71 1-15,6-71-3 0,2 78 3 16,-2-78-3-16,1 78 4 15,-1-78-5-15,6 72 5 16,-6-72-2-16,6 61 2 16,-6-61 0-16,0 0 0 15,18 66 0-15,-18-66 0 16,0 0 1-16,0 0-2 16,57 71 1-16,-57-71-1 0,0 0 0 15,69 27-3-15,-69-27-8 16,61-4-18-16,-61 4-56 15,77-26-11 1,-22 1-2-16,4-5-2 0</inkml:trace>
  <inkml:trace contextRef="#ctx0" brushRef="#br1" timeOffset="490052.0988">493 3971 40 0,'0'0'87'16,"0"0"5"-16,0 0-11 16,0 0-61-16,0 0-13 15,0 0-1-15,0 0-4 0,0 0 0 16,0 0-3-1,0 0 1-15,0 0 2 16,0 0 8-16,0 0-8 0,0 0 2 16,0 0-1-16,28-67 1 15,-28 67 1-15,0 0-1 16,0 0 0-16,0 0 1 16,1-65-2-16,-1 65-1 15,0 0 1-15,0 0-1 16,0 0-1-16,0 0 0 0,0 0 1 15,0 0-3 1,0 0 2-16,33 60 0 16,-33-60-1-16,0 0-6 15,12 76 7-15,-12-76 0 0,0 0-2 16,14 77 2-16,-14-77-6 16,0 0-15-16,24 66-36 15,-24-66-24-15,0 0-10 16,0 0-3-16</inkml:trace>
  <inkml:trace contextRef="#ctx0" brushRef="#br1" timeOffset="491255.1472">704 3790 108 0,'0'0'87'16,"0"0"0"-16,0 0-3 15,0 0-69-15,0 0-8 16,0 0-4-16,0 0 1 16,0 0-1-16,0 0 1 15,0 0 1-15,0 0 1 16,0 0 0-16,0 0 2 16,0 0 1-16,0-63-1 15,0 63-2-15,0 0 0 16,0 0-1-16,0 0-2 0,0 0-2 15,0 0-1-15,-71-61 1 16,71 61-1-16,0 0 0 16,0 0-1-16,0 0 0 15,0 0 0-15,-67-46 0 16,67 46 1-16,0 0 0 16,0 0-2-16,0 0 0 15,-65-10-1-15,65 10 1 16,0 0-1-16,0 0 1 15,-61 19 0-15,61-19 0 16,0 0 1-16,-58 34-1 16,58-34 2-16,0 0-2 0,0 0 4 15,-66 61-1-15,66-61 0 16,0 0 3-16,0 0-3 16,-42 78 1-1,42-78 0-15,0 0 1 0,-24 71-4 16,24-71 2-16,0 0-2 15,-21 67-13-15,21-67 15 16,0 0-12-16,0 68 12 16,0-68-1-16,0 0 3 15,3 71-4-15,-3-71 2 16,0 0 11-16,6 65-11 16,-6-65 10-16,0 0-10 15,25 58-1-15,-25-58-1 0,0 0 2 16,0 0 1-16,67 67 0 15,-67-67-4-15,0 0 1 16,65 38-1-16,-65-38 1 16,0 0-1-16,65 33 0 15,-65-33 0-15,0 0 0 16,58 9 3-16,-58-9 1 16,0 0-2-16,59-5 3 15,-59 5-1-15,0 0 0 16,59-27 0-16,-59 27-1 15,0 0 2-15,59-29-1 16,-59 29 0-16,0 0-2 0,0 0 3 16,58-53-7-16,-58 53 1 15,0 0 1 1,0 0-2-16,41-72 1 16,-41 72 0-16,0 0 1 0,11-60-2 15,-11 60 7-15,0 0-1 16,0 0-2-16,0-63 1 15,0 63-2-15,0 0 1 16,0 0-1-16,0 0 0 16,0 0-6-16,0 0-21 15,-11-65-64-15,11 65-8 16,0 0-2-16,-18-95-9 16</inkml:trace>
  <inkml:trace contextRef="#ctx0" brushRef="#br1" timeOffset="498859.5572">1123 7848 148 0,'0'0'88'15,"0"0"-2"-15,0 0-36 16,0 0-47-16,0 0-6 15,0 0 5-15,0 0-7 16,-19 62 5-16,19-62-5 16,0 0 7-16,0 0-4 15,-18 62 6-15,18-62-4 0,0 0 2 16,0 0 3-16,0 0 0 16,0 0 1-16,0 0-1 15,0 0 0-15,0 0-1 16,0 0-1-16,0 0-2 15,0 0 1-15,0 0-2 16,0 0-1-16,0 0 1 16,0 0 0-16,0 0 1 15,0 0-1-15,0 0 1 16,0 0-3-16,0 0 0 16,0 0 0-16,0 0-1 15,63 26 2-15,-63-26-3 16,0 0 4-16,10 78-3 0,-10-78 6 15,0 0-3-15,-19 78 7 16,19-78-5-16,0 0 3 16,-38 64 0-16,38-64-1 15,0 0 1-15,0 0 0 16,0 0-1-16,-60 50-1 16,60-50 0-16,0 0 0 15,0 0-1-15,0 0-1 16,0 0 0-16,0 0-1 15,0 0 1-15,0 0-1 16,0 0 0-16,0 0 0 16,0 0 1-16,0 0 0 0,0 0-1 15,0 0 1-15,0 0-1 16,0 0 0-16,0 0 0 16,0 0-1-1,0 0 0-15,69 41-1 0,-69-41 1 16,0 0-1-16,58-8 1 15,-58 8-3-15,0 0-11 16,68-32-25-16,-68 32-42 16,0 0-5-16,0 0-1 15,62-55-6-15</inkml:trace>
  <inkml:trace contextRef="#ctx0" brushRef="#br1" timeOffset="500052.1711">1414 8042 161 0,'-59'37'94'15,"59"-37"-2"-15,0 0-4 16,0 0-76-16,0 0-8 16,0 0-7-16,0 0 6 15,0 0-6-15,0 0 6 16,0 0-3-16,-6-61 4 16,6 61-2-16,0 0 2 15,0 0 0-15,0 0-1 16,-40-64 0-16,40 64-2 15,0 0 1-15,0 0-7 16,-42-73 6-16,42 73-6 0,0 0 6 16,0 0-6-16,-49-58 7 15,49 58-7-15,0 0 5 16,0 0 1-16,-61-21-2 16,61 21 0-16,0 0 0 15,0 0 0-15,-63-3 0 16,63 3 0-16,0 0 0 15,0 0-1-15,-59 8 1 16,59-8 0-16,0 0-2 16,0 0 1-16,0 0-3 15,-71 41 3-15,71-41 0 16,0 0 0-16,0 0 0 0,-48 57 5 16,48-57-5-16,0 0 6 15,0 0-5-15,-50 74 4 16,50-74-3-16,0 0 1 15,-36 63-1-15,36-63-4 16,0 0 4-16,-25 65-4 16,25-65 6-16,0 0-4 15,-20 60 2-15,20-60 1 16,0 0 0-16,0 0 0 16,-13 66 1-16,13-66-1 15,0 0 0-15,0 0 0 16,-2 72 0-16,2-72 1 15,0 0-2-15,12 71 2 0,-12-71-1 16,0 0 1-16,22 81-1 16,-22-81 0-16,0 0 0 15,31 77 1-15,-31-77 1 16,0 0-1-16,39 70 0 16,-39-70-1-16,0 0 2 15,0 0 0-15,62 68-1 16,-62-68 0-16,0 0 0 15,0 0-2-15,64 33 2 16,-64-33 0-16,0 0-1 16,0 0 0-16,75-5 1 15,-75 5 0-15,0 0 0 0,0 0 1 16,62-36-1-16,-62 36 1 16,0 0-1-16,0 0 1 15,52-59-1-15,-52 59-1 16,0 0 0-16,0 0-1 15,40-75 1-15,-40 75-1 16,0 0 1-16,18-66 1 16,-18 66 0-16,0 0 0 15,1-72 0-15,-1 72-1 16,0 0-1-16,-11-68-3 16,11 68-6-16,0 0-12 15,0 0-58-15,-51-75-20 16,51 75-5-16,0 0-3 0</inkml:trace>
  <inkml:trace contextRef="#ctx0" brushRef="#br1" timeOffset="501941.497">2254 6340 136 0,'-25'-6'91'0,"25"6"-4"16,-24-6-33-16,9 6-49 0,-1 2-5 16,-4 4 1-16,1 2-3 15,-2 4 0-15,-4 2 0 16,1 2-2-16,-4 1 1 16,2 4 0-16,3-1 1 15,4 1-1-15,2 1 3 16,4 1-2-16,2 0 2 15,2 2 1-15,5 2 0 0,1-1 0 16,3 4-2 0,0 4 2-16,3 2-1 15,0 1 0-15,4 4 0 16,-3 0-1-16,8 4 0 0,1 0 1 16,-2-2 0-16,5-1 0 15,3-2 0-15,1-2 0 16,2-3 0-16,1-1 2 15,-2-5 5-15,0-2-4 16,0-1 5-16,1-1-4 16,-2-2 4-16,-1-1-4 15,1 1 3-15,0-3-5 16,2 3-1-16,-1 0 0 16,0 0-1-16,-1 2 0 15,2 1 0-15,-4 1 1 16,0 1-1-16,-3 0 0 15,-2 0 0-15,-1-1 0 0,-2-1-1 16,0 2 1-16,-3-4-1 16,-1-1 0-16,-1 3 0 15,-4-3 1-15,-1 3-1 16,-1 3-1-16,-4 1 0 16,-3 2 4-16,-4 4-1 15,-2-1-2-15,-5 0 2 16,-1-4-2-16,-3 1 3 15,-2-7-2-15,0-4 3 16,4-2-4-16,-2-8 2 16,4-3 0-16,3-4 0 15,16-4 0-15,-20 3 0 0,20-3-1 16,0 0-1-16,0 0-4 16,0 0 0-16,-3-15-1 15,3 15 0 1,14-4 0-16,-14 4 1 0,22-1 1 15,-7 1 1-15,0 1 1 16,1 3 3-16,2 2 1 16,0 1 1-16,-2 6 0 15,3 0-1-15,-6 6 1 16,0 1-1-16,0 3 0 16,-2 2-1-16,-2 1-1 15,1 0 1-15,-1 1-1 16,-2 1 0-16,0-4 0 0,-1 2 1 15,-2 2-1-15,-1-2 1 16,0 1 0-16,-1 2-1 16,-2 0 0-16,-3 0 0 15,0 0 0-15,0-1-1 16,-1 1 1-16,-2 3 2 16,0-2 2-16,0-2-1 15,-1 1 2-15,1-3-2 16,-1 1 1-16,-2-3-1 15,1 2 1-15,-1-4-3 16,0 0 0-16,2 1 1 16,-3 0-1-16,3 0 0 15,-2 0 0-15,5 2 1 0,0 1-1 16,-1 0-1-16,2 0 1 16,1 2-2-16,2 6 2 15,0-1-2-15,1 3 2 16,3 3-2-16,1 0 0 15,3 1 1-15,1 1-1 16,1-3 0-16,2-1-1 16,2-1 7-16,-1-6-5 15,1-3 5-15,1-2-5 16,2-2-2-16,3-3-3 16,3-4 0-16,2-3-11 0,8-3-29 15,-1-7-39-15,16-12-10 16,-2-9-5-16,0-17 26 15</inkml:trace>
  <inkml:trace contextRef="#ctx0" brushRef="#br1" timeOffset="503692.166">2812 6649 32 0,'-26'0'84'0,"6"-2"-2"0,-6-5-3 16,7-2-66-1,2-1-7-15,17 10 2 16,-25-21-1-16,25 21 1 16,-18-26-1-16,10 10-2 0,4 1 0 15,3-1-1-15,5 1-1 16,2-4-1-16,7 2 0 16,1 1-2-16,11 6 2 15,-1 2-2-15,4 5 1 16,-1 8 0-16,0 5 0 15,-1 7-1-15,-4 5-1 16,-5 4 2-16,-8 3-2 0,-2 1 2 16,-5 3-1-1,-7 3 1-15,-3 2 0 16,-7 2-1-16,-1 1-1 16,-5-1-7-16,5 0-13 0,-6-4-20 15,11-4-41-15,-7-9-4 16,8-10-2-16,10-13 62 15</inkml:trace>
  <inkml:trace contextRef="#ctx0" brushRef="#br1" timeOffset="504176.0685">3076 6631 95 0,'20'3'96'0,"-20"-3"-5"16,0 0-8-1,0 0-80-15,0 0-8 16,0 0-1-16,0 0-1 0,0 0-1 16,9 13 0-16,-9-13 3 15,0 0 4-15,0 0 3 16,16 7 1-16,-16-7 0 16,17-8 2-16,-17 8 1 15,19-16-1-15,-19 16-1 16,14-19-1-16,-14 19-1 15,6-21-1-15,-6 21-1 16,-6-24 0-16,6 24 1 16,-14-18-1-16,14 18 1 15,-22-13 0-15,22 13-1 16,-23-5 1-16,9 8 0 0,1 0 0 16,-2 6-2-16,2 2 1 15,0 4 0-15,0 2 0 16,0 3 0-16,0 3-1 15,2 3 0-15,-1 5 0 16,4-3 1-16,1 1 0 16,1-4 1-16,3-1 0 15,6-2 0-15,3-3 0 16,6-5-2-16,6-4-2 16,3-2-7-16,3-8-16 15,7 5-35-15,0-9-24 16,3 1-5-16,-2-3 1 15</inkml:trace>
  <inkml:trace contextRef="#ctx0" brushRef="#br1" timeOffset="504525.1858">3327 7100 26 0,'-3'25'86'0,"-1"-11"-8"16,4-14-7-16,0 0-70 15,0 0-10-15,0 0 3 16,0 0 2-16,12-21 2 16,-7 3 3-16,0-5 7 15,0 0 7-15,0-4-1 0,-1 2 1 16,-1 1-2-16,0 3-1 16,0 4-3-16,-3 17-1 15,3-20-3-15,-3 20-1 16,0 0-1-16,0 0-1 15,0 0-1-15,10 26 0 16,-7-6-2-16,1 5 0 16,2 8-3-16,-2 3-6 15,5 11-16-15,-6 3-57 16,4 9-4-16,-6-4-6 16,-1-9 47-16</inkml:trace>
  <inkml:trace contextRef="#ctx0" brushRef="#br1" timeOffset="506275.7243">4392 6457 6 0,'0'0'91'0,"-10"-13"-1"15,10 13-5-15,-19-2-57 16,19 2-24-16,-23 15-1 16,14-1-2-16,1 6 0 15,1 5-1-15,2 2 0 16,2 5 2-16,2 4 1 15,2 2 2-15,2 2-2 16,0 2 0-16,-1 0-1 16,2-5-3-16,-1 4-9 15,0-11-18-15,4 0-34 0,-4-12-23 16,-3-18-1 0,13 2 32-16</inkml:trace>
  <inkml:trace contextRef="#ctx0" brushRef="#br1" timeOffset="506526.461">4177 6654 52 0,'-30'8'100'0,"5"2"-1"16,4-10-13-16,8-7-78 15,13 7-16-15,0 0-4 0,13-12 1 16,7 5-2-16,7 1 2 15,8-1 2-15,4-2 9 16,7 2 4 0,4 1 3-16,5-1 2 0,3 1-6 15,1-1-12-15,3 6-28 16,-7-5-43-16,7 0-5 16,-6-3-6-16</inkml:trace>
  <inkml:trace contextRef="#ctx0" brushRef="#br1" timeOffset="507326.0976">5181 6510 18 0,'0'0'77'16,"-26"-7"0"-16,13-3-38 15,0 0-29-15,2-3-2 16,-2-2 3-16,1 1 2 16,4-1-1-16,3-3 0 15,-2 2-2-15,9-1 0 16,2-1-4-16,6 1-1 16,4 5-4-16,4 2-1 0,3 7-3 15,2 5 2 1,5 5 1-16,-5 10-2 15,1 8 4-15,-6 5-1 16,-4 6 0-16,-7 3 0 0,-5 0 2 16,-8 3-2-16,-3-4 0 15,-5-2 1-15,-3-5-1 16,1-5-1-16,0-6 1 16,4-4 1-16,12-16-2 15,0 0 0-15,0 0 1 16,0 0-1-16,15-16 1 15,6-1 0-15,7-2 0 16,7-1-1-16,1 0 1 16,3 3 0-16,-2 4 0 15,1 3 0-15,-4 7 0 16,-2 4 0-16,-9 8-1 0,-4 5 1 16,-6 2-1-16,-6 7 1 15,-6 2-1-15,-5-1 1 16,-5 4 0-16,-4-4 0 15,-4-1 2-15,-2-4-1 16,-2-3 0-16,-1-6 0 16,2-6-1-16,0-7-1 15,4-8-1-15,3-6-1 16,4-11-1-16,9-2 1 16,7-5 0-16,6-2-1 15,9-4 2-15,5 1 0 16,7 4 1-16,5 3 0 15,2 4 0-15,3 6-2 0,-4 5 2 16,-2 8 0-16,-4 6 0 16,-5 7 0-16,-6 7 1 15,-5 7 0-15,-11 8 1 16,-4 4-1-16,-6 5 0 16,-3 2-1-16,-1 6-3 15,-3-1-7-15,2 2-21 16,-3-8-36-16,5-2-21 15,0-10-2-15,6-23 47 16</inkml:trace>
  <inkml:trace contextRef="#ctx0" brushRef="#br1" timeOffset="507743.1363">5916 6497 56 0,'0'0'88'0,"8"16"-10"16,-8-16-9-16,0 0-84 16,0 0-1-16,0 0 3 15,0 0 4-15,0 0 3 16,0 0 9-16,16-7 5 16,-16 7 2-16,0 0-1 15,3-20-2-15,-3 20-1 16,-4-22 0-16,4 22 0 0,-12-19 0 15,12 19 0-15,-20-13 0 16,7 10-1 0,0 5 0-16,-1 6-1 15,-1 7-3-15,1 2-1 0,-1 6-1 16,1 5 1-16,2 1 0 16,2 4 2-16,3 0-1 15,3 0 1-15,4-1-1 16,4-2 1-16,6-4-2 15,3-6-3-15,7-1-11 16,2-9-21-16,10 2-50 16,-3-11-5-16,4-4-1 0,-1-5 83 15</inkml:trace>
  <inkml:trace contextRef="#ctx0" brushRef="#br1" timeOffset="508127.5471">6009 6965 16 0,'-14'16'90'15,"1"-11"-13"-15,13-5-5 16,-10-17-74-16,10-2-12 16,12-2 4-16,1-4 6 15,4 2 6-15,3 1 3 0,3 4 9 16,3 9 2-16,0 5-2 15,1 6-4-15,-1 10-7 16,-5 8-2 0,-3 2-2-16,-6 8 1 0,-6 2 0 15,-6 3 2-15,-6-1 2 16,-7 4 0-16,-4-1 8 16,-2 2-3-16,-1-3 2 15,1-1-2-15,3-8 0 16,5-2-3-16,3-5 0 15,11-4-2-15,12-10-7 16,9-9-6-16,17-4-8 0,5-15-17 16,20-1-40-16,5-13-21 15,11-8-1 1,3-9 60-16</inkml:trace>
  <inkml:trace contextRef="#ctx0" brushRef="#br1" timeOffset="509843.7265">7095 6308 1 0,'0'0'54'0,"0"0"31"15,8-13-3-15,-8 13-67 16,0 0-7-16,0 0-2 15,0 0-2-15,0 0 3 16,-3 19-2-16,5-2-1 16,1 5-2-16,-1 2 2 15,3 5-4-15,1 2 3 16,1 3-2-16,-1-2-1 0,-1 0 0 16,1-3 0-1,0-1-3-15,1 0-1 16,-3-4-1-16,4-1-7 15,-5-7-17-15,5 4-32 0,-8-20-24 16,10 15 4-16,-10-15 81 16</inkml:trace>
  <inkml:trace contextRef="#ctx0" brushRef="#br1" timeOffset="510094.9579">7018 6522 53 0,'-13'-3'100'0,"-3"-4"-2"16,16 7-17 0,-21-13-71-16,21 13-9 15,0 0-10-15,-15-12-1 16,15 12-2-16,0 0-1 0,13 7-1 16,-13-7 2-16,28 5 1 15,-7-4 6-15,7 2 5 16,2 0-7-16,7-2-19 15,2-5-40-15,8 3-16 16,-1-4 7-16,0-2 75 16</inkml:trace>
  <inkml:trace contextRef="#ctx0" brushRef="#br1" timeOffset="510495.5944">7747 6439 1 0,'-9'13'68'15,"9"-13"16"-15,-23 3-4 16,23-3-77-16,-22-11-2 16,9-1 2-16,-4-2 1 15,0-4-2-15,2 1 4 16,-2-3 0-16,5-2 0 15,-1 4-5-15,9-4 0 16,4 5-3-16,9-1 2 16,5 4-1-16,6 1-2 0,8 3 1 15,1 5 2-15,2 4 0 16,0 7 0 0,-1 5-1-16,-4 10 2 0,-6 3 4 15,-4 8-2-15,-6 2 3 16,-4 3-4-16,-5 0 4 15,-2 1-6-15,-3 2-3 16,-4-8-23-16,5 8-42 16,-4-11-19-16,3-6-4 15,0-10 87-15</inkml:trace>
  <inkml:trace contextRef="#ctx0" brushRef="#br1" timeOffset="510894.397">7989 6422 10 0,'23'3'95'16,"-23"-3"-8"-16,17 3-15 15,-17-3-86-15,15-3-12 16,-15 3 0-16,19-9 2 16,-19 9 4-16,20-10 6 15,-20 10 11-15,20-20 10 16,-14 6 6-16,1 1 5 15,-3-5-3-15,2 5 3 16,-9-3-6-16,3 16 1 16,-7-24-3-16,7 24 1 0,-16-9-4 15,16 9-2-15,-20-1-2 16,7 5-3-16,13-4 3 16,-22 23-4-16,9-4 3 15,2 1-2-15,-2 6 5 16,1 2-2-16,2-1 4 15,3 2-3-15,3-3-1 16,4 3 0-16,4-3-1 16,3-5-1-16,6 0-5 15,3-7-4-15,7 2-10 16,2-10-23-16,8-1-49 16,-1-10-2-16,2-3 45 0</inkml:trace>
  <inkml:trace contextRef="#ctx0" brushRef="#br1" timeOffset="511428.5496">8364 6614 35 0,'-13'20'88'16,"13"-20"-6"-16,-13-4-49 15,13 4-37-15,0 0 0 16,-14-16-2-16,14 16 2 15,-6-17 3-15,6 17 4 16,1-19 4-16,-1 19 1 0,11-13 0 16,-11 13-3-16,20-1 1 15,-20 1-4 1,24 15-4-16,-14 0-1 16,2 4 1-16,-5 4 0 0,-5 4-1 15,-4 1 3-15,-1-3 0 16,-2 1 0-16,-3-2 4 15,1-6-2-15,1-3 1 16,6-15-2-16,-5 14 0 16,5-14-2-16,0 0 1 15,26-20 1-15,-8 8-2 16,5-1 3-16,3 2-2 0,5-1 2 16,-1 4 0-1,3 6 0-15,-5 5 0 16,-2 4 0-16,-3 8-3 15,-6 4 0-15,-4 5-1 0,-4 2 1 16,-7 3 1-16,-4 1 1 16,-7-1-1-16,-6 0 0 15,-3-7 2-15,-1-2 1 16,-1-7-4-16,0-3-10 16,2-4-19-16,-3-15-58 15,9-7-1-15,2-10 40 16,9-7 49-16</inkml:trace>
  <inkml:trace contextRef="#ctx0" brushRef="#br1" timeOffset="511862.3563">8995 6364 1 0,'-15'0'57'16,"15"0"28"-1,-17-10-36-15,17 10-33 16,-12-16-3-16,12 16-3 0,3-17-3 15,-3 17-7-15,19-16-1 16,-3 8 0-16,3 3 0 16,4 4-1-16,4 1 2 15,2 0 1-15,3 1 0 16,2 2 1-16,0 0 3 16,-1 1-1-16,-3-1-1 15,-2 0 0-15,-4 1 0 16,-2-1-1-16,-9-1-3 15,-13-2 0-15,14 7-9 16,-14-7-13-16,-4 13-37 16,4-13-25-16,-25 25 9 15,9-14 76-15</inkml:trace>
  <inkml:trace contextRef="#ctx0" brushRef="#br1" timeOffset="512077.0289">9078 6538 13 0,'-17'20'99'16,"17"-20"-6"-16,0 0-2 15,0 0-86-15,0 0-6 16,6-15-3-16,7 14-1 16,1-5-1-16,4 3-3 0,0 2-2 15,5 2-6-15,2-1-11 16,8 5-26-16,-1-4-32 15,7 0 7-15,1-3 79 16</inkml:trace>
  <inkml:trace contextRef="#ctx0" brushRef="#br1" timeOffset="512811.7243">9898 6458 1 0,'0'0'44'16,"23"7"18"-16,-23-7-28 16,16-11-49-16,-16 11 3 0,10-13 10 15,-10 13 5-15,6-22 5 16,-2 9 13-16,-7-5 6 16,5-1 1-16,-5-7-10 15,4-2-3-15,1 0-9 16,-2-1 0-16,3-2 0 15,-3 5-3-15,2 2 0 16,0 1-1-16,-1 7-1 16,1 3-2-16,-2 13 1 15,0 0-1-15,3-13 1 16,-3 13 0-16,0 0 1 0,0 0-1 16,1 19 0-16,-1-19 1 15,3 24 2-15,-2-9-2 16,2 2-1-16,0 3-1 15,0 0-2-15,-1 3 2 16,0 2-4-16,3-2 0 16,-4 4 4-16,2 4-2 15,0-5 1-15,0-2-3 16,0 1-1-16,-2-4-1 16,4 0 4-16,-5-1-1 15,2-6-3-15,-2-1 0 16,-2 2 2-16,2-15 5 15,-8 18 6-15,8-18 1 16,0 0 3-16,-8 16 3 0,8-16 0 16,0 0 3-16,0 0-1 15,0 0-1 1,0 0-3-16,0 0-2 16,0 0-2-16,0 0-4 0,0 0 0 15,0 0-2-15,0 0-1 16,0 0-1-16,0 0 1 15,0 0 0-15,13-3 1 16,-13 3 1-16,21-4 0 16,-6 4-2-16,5-3 1 15,3 3 0-15,2 3-1 16,3-3 2-16,3 2-4 0,-1 0-1 16,2 3-6-16,-3-2-9 15,1 5-35-15,-7 0-42 16,1-4-5-1,-8-3 47-15</inkml:trace>
  <inkml:trace contextRef="#ctx0" brushRef="#br1" timeOffset="514863.608">5569 7819 17 0,'0'0'91'0,"0"0"0"0,0 0-7 16,0 0-60-16,0 0-21 15,0 0-6-15,-15-2-2 16,15 2-1-16,-11 15-1 15,11-15 1-15,-13 21 3 16,13-21 4-16,-14 21 4 16,14-21 4-16,-16 14 1 15,16-14 0-15,-19 2 2 0,19-2-1 16,-26-15-2 0,12 4-2-16,-3-4-1 15,2-5-3-15,-1-2-1 16,3-5-2-16,5-2 1 0,2-3-2 15,6 1 2-15,6 0-1 16,5 4 0-16,2 5 2 16,7 5-1-16,4 7 1 15,0 8-2-15,2 11 0 16,0 5-2-16,-1 8 0 16,-2 4-1-16,-3 4-2 15,-6 8 0-15,-4 1 1 16,-7 6-1-16,-4-1 0 15,-6 8-1-15,-3-4-1 16,-3 1-13-16,-3-9-25 16,6-2-40-16,-1-14 1 15,11-24-5-15</inkml:trace>
  <inkml:trace contextRef="#ctx0" brushRef="#br1" timeOffset="515329.9994">5875 7702 86 0,'-3'29'96'0,"-5"-3"-10"16,-1-5-8-16,3 1-90 16,-1-2-1-16,7 2-2 15,-1-2 2-15,2-3 2 0,2-4 6 16,-3-13 7-16,0 0 4 15,13 11 1-15,-13-11 0 16,10-13 3-16,-10 13-3 16,4-21 1-16,-5 7 0 15,-5-2-2-15,-1-3-1 16,-6 1-2-16,-1-1-1 16,-1 3-3-16,-2-1 1 15,1 2-2-15,0 6 0 16,2 4 1-16,-2 5 1 15,3 5 0-15,-2 10 2 16,1 5 0-16,1 9 4 16,0 4-2-16,1 8 2 0,2 3-1 15,5 2 0-15,-1-2-2 16,6-1 0-16,4-5-2 16,2-5-2-1,7-6-7-15,4-8-4 0,6-8-13 16,3-8-17-16,10-1-46 15,0-12-2-15,6-3-1 16,0-8 70-16</inkml:trace>
  <inkml:trace contextRef="#ctx0" brushRef="#br1" timeOffset="515846.9033">6110 8106 19 0,'-2'13'82'15,"2"-13"1"-15,-19 22-4 16,19-22-61-16,-25 14-12 15,11-8-5-15,-1 1-2 16,0-3 0-16,0-2 2 16,-1-4 1-16,0-1 2 15,1-4 5-15,15 7 3 16,-24-16 1-16,24 16 1 16,-10-23 0-16,10 23-4 15,5-21-2-15,-5 21-3 16,21-16-5-16,-5 11-3 15,3 7-3-15,1 4-4 16,2 10-3-16,-6 9 1 0,-3 10-1 16,-9 8 4-1,-8 9 2-15,-6 2 3 16,-9 3 4-16,-3 0 5 16,-5-8 1-16,1-7 2 0,-2-11-1 15,5-9-1-15,5-12 1 16,3-10-4-16,15 0 0 15,-17-23-3-15,14 1 0 16,7-2 0-16,3-1-1 16,6 2-1-16,6 6 1 15,7 5 2-15,6 8-1 16,4 10 2-16,6 5-1 0,1 7 1 16,0-2 1-16,2 1-1 15,-2-4 0-15,-2-7 0 16,-4-11-6-1,-4-16-22-15,8-13-60 0,-9-17-6 16,-1-19-6-16,0-22 48 16</inkml:trace>
  <inkml:trace contextRef="#ctx0" brushRef="#br1" timeOffset="517981.1386">7370 7379 31 0,'13'1'99'16,"-13"-1"-5"-16,0 0-8 15,0 0-78-15,0 0-11 16,-4 23-1-16,2-8 2 16,1 6-2-16,-1 8 3 15,-2 7 3-15,-3 6 2 0,1 6-1 16,-3 2 1-16,-1 4-1 16,-1 2 0-16,-1-4-2 15,-1-3 1 1,3-6-1-16,2-4-4 0,-3-4 0 15,7-9-5-15,1-2-16 16,3-24-17-16,2 25-42 16,-2-25-2-16,0 0 6 15</inkml:trace>
  <inkml:trace contextRef="#ctx0" brushRef="#br1" timeOffset="518231.239">7069 7783 40 0,'-13'7'104'16,"-2"-6"-3"-16,15-1-3 15,-19-1-71-15,19 1-22 16,2-19-6-16,-2 19-2 16,23-14-3-16,-6 5-4 15,6 5-2-15,3-2 0 16,6 2-2-16,0-1-3 15,8 4 0-15,1-5-7 16,3 3-8-16,0-4-20 16,3 0-28-16,-1-6-3 0,6 0 72 15</inkml:trace>
  <inkml:trace contextRef="#ctx0" brushRef="#br1" timeOffset="519065.4868">7970 7422 9 0,'0'0'80'16,"-29"7"-9"-16,12-11 0 16,-6-3-76-16,4 1 0 0,1-1 4 15,-1-2 7-15,3-1 3 16,0-3 6-1,6 0 6-15,0-3-2 0,4 2-6 16,5-2-7 0,4 0-2-16,7 2-3 0,3-2-2 15,4 4 0-15,2 5 0 16,4 1-1-16,1 5 0 16,-1 5 1-16,-1 5-1 15,-5 4-1-15,-2 7 1 16,-5 1 1-16,-4 3 2 15,-6 3 1-15,-5 2 1 16,-5 0 0-16,-1 0 3 0,-4-1-1 16,1 1 0-16,-1-3-2 15,2-6 0 1,3-1-1-16,3-6-2 16,7-13-2-16,0 0-1 0,0 0 2 15,15 2 0-15,-3-10-1 16,4 1 1-16,2-3 1 15,0 3 1-15,1 1 1 16,0 5-1-16,0 4 0 16,-3 4-2-16,-1 4 1 15,-2 5-1-15,-2 4-2 16,-3 6 2-16,-3 2-1 0,-4 2 0 16,-5 0 0-1,-4 2 3-15,-3-4 0 16,-2-2-1-16,-2-6 2 15,-2-2 1-15,0-7 0 0,1-4 0 16,2-9 1-16,-1-6-4 16,4-11 1-16,0-7-1 15,6-7 0-15,2-9-2 16,6-3 0-16,2-5 0 16,7 2-3-16,5 2 3 15,5 6-2-15,4 5 1 16,6 7 1-16,2 10-1 15,1 8 0-15,1 5 0 16,-3 2 3-16,-1 8 0 16,-6 2 3-16,-3 6-3 15,-9 6 1-15,-5 5 0 16,-7 7 1-16,-4 3 0 0,-7 9-2 16,-1 1-4-16,-1 9-20 15,-5-8-28-15,6 2-33 16,-2-10-4-16,5-14 34 15</inkml:trace>
  <inkml:trace contextRef="#ctx0" brushRef="#br1" timeOffset="519465.2451">8416 7457 44 0,'15'4'87'0,"-15"-4"-8"0,0 0-6 15,13 4-86-15,-13-4-4 16,0 0 4-16,13 2 4 16,-13-2 5-16,0 0 7 15,0 0 6-15,13-16 3 16,-13 16-1-16,-2-19 0 16,2 19-2-16,-9-19-2 15,9 19-1-15,-20-15-1 16,20 15-1-16,-20-9-2 15,20 9-3-15,-19-2 1 16,19 2-2-16,-16 12-1 16,16-12 1-16,-13 27 2 15,9-8 0-15,-2 3 2 0,2 4 0 16,3 3 2-16,2 1 0 16,3 3 0-1,2 0-2-15,1-4-7 0,5 1-5 16,1-8-9-16,7 0-13 15,2-12-27-15,8-4-30 16,-1-11-2-16,4-3 81 16</inkml:trace>
  <inkml:trace contextRef="#ctx0" brushRef="#br1" timeOffset="520000.1733">8670 7799 48 0,'-10'14'87'0,"10"-14"-4"16,-14 9-47-16,14-9-33 16,0 0-2-16,-12-19-2 15,12 19 2-15,-1-16 1 16,1 16 1-16,4-17 3 16,-4 17-1-16,14-12 0 15,-1 12-4-15,2 3-1 16,2 4-4-16,-1 3-1 15,0 6 0-15,-5 2-1 16,-2 6 0-16,-6-1 4 16,-7 3 3-16,-5-1 2 0,-4-2 2 15,-1 0 1-15,-2-4 0 16,1-3-1-16,15-16-1 16,-20 18-7-1,20-18-3-15,0 0 0 0,13 2 1 16,3-8 1-16,4 0 1 15,2-1 3-15,2 1 2 16,1 3 4-16,-2 2 1 16,-2 4 1-16,-3 7 0 15,-2 3-1-15,-3 3-2 16,-5 4-1-16,0-1-3 16,-4 2 1-16,-4 0 1 0,-3 2 0 15,-6-6-1-15,-1 2 0 16,-6-3 0-16,0-1 4 15,-2 0-4 1,-2-4-2-16,2-1-9 0,-3-7-12 16,8 3-38-16,-3-13-30 15,8-6-4-15,3-7 40 16</inkml:trace>
  <inkml:trace contextRef="#ctx0" brushRef="#br1" timeOffset="520483.3843">9185 7461 24 0,'0'0'101'0,"-14"-4"-5"16,14 4-7-16,-7-18-86 15,7 18-9-15,4-17-4 16,-4 17 2-1,22-14 0-15,-2 9-2 0,0 0 5 16,7 2 4-16,4 1 3 16,5-1 4-16,3 5 1 15,1-5 0-15,0 3 1 16,-2-2 1-16,0 2-3 16,-5-2-1-16,-3 0-2 15,-3 2-3-15,-5-3-2 16,-3 3-2-16,-19 0-3 15,23 3-4-15,-23-3-11 16,0 0-22-16,9 15-45 0,-9-15-3 16,-5 20 46-1</inkml:trace>
  <inkml:trace contextRef="#ctx0" brushRef="#br1" timeOffset="520965.5707">9471 7631 76 0,'0'0'100'0,"10"13"-5"0,-10-13-49 15,0 0-42-15,0 0-4 16,0 0-1-16,0 0 0 16,13 2 0-16,-13-2 0 15,0 0 1-15,0 0-1 16,0 0-2-16,17 3 0 16,-17-3 1-16,23-5-2 15,-4 1 0-15,3-2 0 16,7-1 1-16,5-3 2 15,2-2 2-15,2 1 1 16,-1-1-1-16,2-1 3 16,-1 2-1-16,-4 1 3 15,-3-2 1-15,-5 3 0 0,-5 5 0 16,-3 1-2-16,-5-1 1 16,-13 4 1-16,17-2-3 15,-17 2-9-15,0 0-8 16,0 0-21-16,-1 18-60 15,1-18-4-15,-19 17-3 16,4-13 95-16</inkml:trace>
  <inkml:trace contextRef="#ctx0" brushRef="#br1" timeOffset="522514.5498">10218 7216 1 0,'9'-19'35'0,"-9"19"51"0,7-17-3 16,-7 17-67-16,-3-13-9 16,3 13-11-16,0 0 9 15,-1 26-6-15,1-8 4 16,-3 5-5-16,2 3 4 15,1 5-1-15,-3-1 6 16,3 0-2-16,-2-5 0 16,2-5 2-16,-3-6-1 15,3-14-1-15,-1 21 1 16,1-21-2-16,0 0-1 16,0 0-2-16,0 0 1 15,0 0 0-15,17 0-3 16,-17 0 1-16,25-12 0 0,-9 5 1 15,4 1-2-15,3 3 2 16,1 0-1-16,1 5-1 16,2-1 1-16,-2 6 0 15,1 2 0-15,-5 3-2 16,1-1 4-16,-2 4-2 16,-4 1 1-16,-3-1 1 15,-4 3 1-15,-2 2 0 16,-8-1-2-16,-2 1 3 15,-9 0-3-15,-2-1 2 16,-4-2 0-16,1-1-2 16,-3-2 2-16,0-2 0 15,0-5 1-15,4 0 0 0,0-5-1 16,3-1-1-16,13-1 1 16,-18-5-1-16,18 5-1 15,-10-13-1-15,10 13-2 16,0 0 0-16,0 0-1 15,-5-16 1-15,5 16-1 16,0 0 1-16,0 0-5 16,0 0-3-16,0 0-8 15,0 0-14-15,0 0-26 16,0 0-33-16,0 0-1 16,0 0 84-16</inkml:trace>
  <inkml:trace contextRef="#ctx0" brushRef="#br1" timeOffset="522834.3537">10283 7090 1 0,'0'0'50'15,"0"0"47"-15,0 0 0 16,0 0-64-16,0 0-29 15,0 0-6-15,0 0 0 16,0 0-3-16,23 0-1 16,-5 0 3-16,3 0-2 0,10 2 2 15,3-2 3-15,4-3 3 16,1 3 1 0,0-2 1-16,-2 1 1 0,-4 1-3 15,-2 1 2-15,-11 1-3 16,-3-1-6-16,-4 6-24 15,-13-7-57-15,6 18-8 16,-6-18 20-16,-28 16 73 16</inkml:trace>
  <inkml:trace contextRef="#ctx0" brushRef="#br1" timeOffset="525183.5745">8246 9158 22 0,'-13'1'84'0,"13"-1"-2"15,-25-6-30-15,10-1-40 16,15 7-5-16,-28-11 0 15,14 2 0-15,-2 2-1 16,1-2-1-16,1 2-2 0,14 7 2 16,-19-19-1-16,12 5-1 15,4 1 0 1,5 0-2-16,3-3 2 0,5 3 0 16,5 0 0-16,2 1 0 15,5 4-2-15,1 3 0 16,0 5-2-16,3 6 1 15,-2 3-1-15,-3 7-2 16,-3 0-1-16,-2 5 1 16,-3 5 1-16,-4 5 0 15,-5 3 0-15,-4 4 2 0,-3 1 0 16,-2 0-1 0,-1 0 0-16,-3-2-8 15,-2-5-16-15,5 1-51 16,-3-13-7-16,2-7-2 0,7-13 67 15</inkml:trace>
  <inkml:trace contextRef="#ctx0" brushRef="#br1" timeOffset="525600.7979">8441 9149 69 0,'0'0'94'0,"20"19"-7"0,-20-19-13 15,0 0-82 1,22 1-5-16,-22-1 1 16,18-1-2-16,-18 1 3 15,15-7 5-15,-15 7 6 0,5-16 5 16,-5 16 1-16,-2-20 5 16,-3 7-1-16,-2-5 2 15,0 5 0-15,-5-3-1 16,12 16-1-16,-24-20-3 15,24 20-2-15,-25-10-4 16,25 10-1-16,-19 4-1 16,19-4-1-16,-17 22 0 15,10-3-1-15,1 5 2 16,0 5 1-16,2 6 0 16,-2 2 1-16,3 1 1 15,5-1-1-15,-2-2-3 0,6-5-1 16,4-5-8-16,3-9-11 15,11-5-22-15,1-9-47 16,11-9 1-16,-2-8 9 16</inkml:trace>
  <inkml:trace contextRef="#ctx0" brushRef="#br1" timeOffset="526135.4654">8764 9445 14 0,'-6'19'86'16,"6"-19"-3"-16,-14 16-1 16,14-16-76-16,-13-3-5 0,13 3 1 15,-10-13 0-15,10 13 1 16,-8-21 2-16,7 8 2 16,1 13-1-16,7-25-2 15,-7 25-2-15,19-21-1 16,-19 21-1-16,26-11-2 15,-12 11-4-15,2 4-3 16,-3 5 0-16,0 5 1 16,-6 2 2-16,-4 6 1 15,-3 2 7-15,-6-1 0 16,-1 0 5-16,-4-2 5 16,1-1-1-16,-2-6 0 0,2-1-1 15,10-13-3-15,0 0-7 16,0 0-1-16,0 0-1 15,0 0-3-15,16-14 3 16,-2 7-4-16,5-4 4 16,0 4-1-16,4 0 4 15,0 6 2-15,-3 2-1 16,0 3-1-16,-2 4 1 16,-4 0 2-16,-4 5-3 15,-10-13 3-15,10 28-2 16,-11-15 4-16,-5 1-2 15,-4 0 1-15,-3 1-1 16,0-2-1-16,0-2-1 0,-1 1-4 16,1-5-9-16,13-7-21 15,-22 3-34 1,22-3-23-16,-9-23-6 16,9-2 47-16</inkml:trace>
  <inkml:trace contextRef="#ctx0" brushRef="#br1" timeOffset="526502.575">9386 9051 31 0,'20'-4'86'0,"-20"4"-1"15,0 0-46-15,16 3-23 16,-16-3-7-16,19-2-3 16,-19 2-3-16,28-1 0 15,-7-1-3-15,2-1 2 16,0-1 0-16,1 1 2 16,1-4 0-16,-2 4 2 15,0-3-1-15,-1 5 2 16,-6-3-1-16,-2 2-1 15,-14 2 0-15,20-3-5 0,-20 3-9 16,0 0-13 0,15 7-34-16,-15-7-35 15,0 0-1-15,0 0 39 16</inkml:trace>
  <inkml:trace contextRef="#ctx0" brushRef="#br1" timeOffset="526851.2756">9660 9246 1 0,'-12'13'35'16,"12"-13"44"-16,-14 11 2 15,14-11-61-15,0 0-4 16,0 0-1-16,0 0 0 0,0 0 0 15,0 0-4-15,0 0-3 16,19-1-7-16,-5-5-1 16,5 2-1-16,4-3-2 15,4-4 2-15,2 1 0 16,3 0 1-16,1 0 0 16,-4 3 2-16,-2 0 0 15,-3 0 0-15,-4 4 0 16,-4 1-3-16,-16 2-7 15,21 2-22-15,-21-2-54 16,0 0-5-16,0 0 3 16,-19 0 86-16</inkml:trace>
  <inkml:trace contextRef="#ctx0" brushRef="#br1" timeOffset="529379.1308">10159 9064 1 0,'0'0'76'0,"13"6"9"0,-13-6-6 15,19-2-75-15,-19 2-8 16,14-4-1-16,-14 4 1 15,16-7-1-15,-16 7 2 16,19-16 2-16,-8 3 2 16,4-6 0-16,1-1 0 15,3-6 1-15,1-4 6 16,-2-2-6-16,1-3 6 16,-3 1-4-16,0 2 0 15,-3 2 1-15,-3 5 0 0,-1 1-1 16,-2 5-4-1,-1 4 5-15,-6 15-6 16,8-13 4-16,-8 13 5 0,0 0-7 16,0 0-1-16,0 0 3 15,0 0 0-15,6 22-4 16,-6-6 2-16,-1 0 1 16,1 5-5-16,0 4 5 15,0 2 1-15,-2 1-2 16,1 2-2-16,1 0 4 15,0 1-1-15,1-1-2 0,1 2 1 16,1-3 0 0,-2-3 0-16,3-3 0 15,1-2-2-15,-2 0 2 16,1-6-1-16,-1-2 1 0,-3-13-1 16,6 19 0-16,-6-19-1 15,2 16-1-15,-2-16-5 16,0 0-11-16,2 14-9 15,-2-14-5-15,0 0 0 16,-6 21 4-16,6-21 7 16,0 0 6-16,-13 20 10 15,13-20 12-15,-13 19 14 16,13-19 6-16,-13 14 2 16,13-14-1-16,-14 10-5 15,14-10-5-15,0 0-4 16,-19 13-2-16,19-13-5 15,0 0-2-15,-13 10-1 0,13-10-4 16,0 0 1-16,0 0-2 16,0 0 1-16,0 0 0 15,0 0 1-15,0 0 0 16,25-7 0-16,-5 1 1 16,3-1 0-16,4 0-1 15,2 1 1-15,4-3-1 16,0 2 0-16,1 1-1 15,-3-1 1-15,-5 4-1 16,0 2-1-16,-3-1-5 16,-2 1-10-16,-1 5-25 15,-4-5-49-15,0 4 0 0,-16-3 11 16,20 3 79-16</inkml:trace>
  <inkml:trace contextRef="#ctx0" brushRef="#br1" timeOffset="534722.4689">1671 11944 36 0,'0'0'88'16,"0"0"-4"-16,0 0-1 15,0 0-46-15,-15 11-33 16,15-11-4-16,0 0 0 16,0 0 0-16,0 0 0 0,0 0 0 15,0 0 4-15,0 0 2 16,0 0 1-16,-4-12 0 16,4 12-2-16,-11-13 1 15,11 13-2 1,0-18 1-16,0 18-3 0,11-20 0 15,2 11-1-15,3 1 0 16,4 0 0-16,2 3 1 16,-1 3-2-16,-2 2-1 15,1 3-1-15,1 4 1 16,-8 3-1-16,-6 3 1 16,-1 0 0-16,-5 3-1 15,-4 0 2-15,-3 0 1 16,-4 0 1-16,-1-3 0 0,-1 0 1 15,1 1-1 1,11-14-3-16,-23 21 4 16,23-21-4-16,-16 8 2 15,16-8 1-15,0 0 0 0,0 0-1 16,0 0-1-16,0 0 4 16,0 0-5-16,20-1 2 15,-4 7-1-15,4 2-2 16,0 2 1-16,2 5 0 15,-2-1 1-15,2 6-3 16,-5-4 3-16,-1 4 0 16,-6-1 1-16,-6 0-1 0,-4-2 2 15,-4-1-1 1,-5-1 2-16,-4-2 0 16,-4-2 2-16,-6-1-2 15,-3-3 0-15,0-1-1 0,-2 0 0 16,1-3-3-16,0 1-10 15,-2-5-21-15,11 5-59 16,5-7-1-16,13 3-4 16,0 0 6-16</inkml:trace>
  <inkml:trace contextRef="#ctx0" brushRef="#br1" timeOffset="535839.3804">2052 11839 115 0,'0'0'96'15,"0"0"-3"-15,-9 15-2 16,9-15-64-16,0 0-20 0,0 0-4 16,-13 0-1-1,13 0-1-15,0 0-2 16,0 0 1-16,0 0 1 16,0 0 1-16,4-15-1 0,-4 15 0 15,0 0 1-15,-2-15 0 16,2 15 0-16,-9-16 1 15,9 16-1-15,-17-21-1 16,5 8 1-16,0 0 1 16,-1 0-1-16,-1 1 1 15,-2 2-1-15,-1 0-1 16,0 3 0-16,-2 0-2 16,4 1 1-16,-9 0-1 15,1 2 0-15,-3 1 0 16,-5-2 0-16,-3 3-1 15,34 2 12-15,-72-6 0 16,72 6 1-16,-75-2-1 0,75 2-1 16,-80 3 1-16,80-3-1 15,-75 13 0-15,75-13-12 16,-65 20 1-16,65-20-2 16,-62 32 0-16,62-32 1 15,0 0 0-15,-70 58 1 16,70-58-1-16,0 0 1 15,-48 66 0-15,48-66 1 16,0 0-1-16,-39 71 0 16,39-71 0-16,0 0-1 15,-23 79 1-15,23-79-2 16,-7 58 2-16,7-58 0 0,-2 58 0 16,2-58 1-16,2 57 0 15,-2-57 1-15,0 0 1 16,6 81 0-16,-6-81 0 15,0 0 1-15,20 80-2 16,-20-80 2-16,0 0-1 16,42 75 1-16,-42-75-2 15,0 0 1-15,46 69 0 16,-46-69 0-16,0 0 0 16,59 55 0-16,-59-55 0 15,0 0 0-15,91 42 0 16,-49-35-11-16,10-1 0 15,1-2 0-15,8-3 0 0,-2-1 1 16,3-4-1-16,-6 0 0 16,-1-5 0-16,-5 0 14 15,-5-2-1-15,-3-2-1 16,-5-4 1-16,-3 1-1 16,-3-2 0-16,0 0 1 15,-4-1-1-15,-2-3-1 16,-1 1 0-16,-2-3 1 15,-1 3-1-15,0-2 0 16,-1-2 0-16,-4 2 0 16,0 0 0-16,-2 3 1 15,-4-5-1-15,-1 5 1 0,-6 0-1 16,-3 0 1-16,-5-3 0 16,1-2-2-16,-6 2 3 15,-2-2-1 1,-1 4-5-16,-1-4-10 0,1 8-31 15,-9-3-49-15,5 4-3 16,-5 1-6-16,2-2-4 16</inkml:trace>
  <inkml:trace contextRef="#ctx0" brushRef="#br1" timeOffset="537222.1643">2939 10120 70 0,'0'0'87'0,"0"0"-3"15,0 0-2-15,-17-3-49 16,17 3-28-16,0 0 1 16,-16-7-1-16,16 7 0 15,-16 2-1-15,16-2-1 16,-17 8 1-16,17-8-1 15,-18 12 0-15,18-12-2 16,-20 21 0-16,12-6 0 0,-3-1 1 16,0 1 0-16,1 3-2 15,1 3 1-15,0-1 0 16,2 1-1 0,2 3 1-16,0-1-2 0,2 1 0 15,2 5-1-15,2 1 4 16,-1 1 1-16,3-1 0 15,0 3 0-15,3 0 0 16,-2-1 1-16,3 0-1 16,2-2 3-16,0-1-4 15,2 1 0-15,2 1 0 16,2-3 0-16,1 3-1 0,1-2 1 16,2-2-1-16,-4 0-1 15,3 1 0-15,-2-4-2 16,1-1 2-16,-4-2-1 15,3-1 1-15,-3 0-1 16,0-1 1-16,1 0-1 16,2-2 2-16,1 6-1 15,-1 0-1-15,2 0 0 16,-3 0-1-16,3 0 3 16,-2 0 1-16,-2-1-1 15,-2 1 1-15,-1-6-1 16,-1 2 2-16,-1-2-2 15,-2 1 2-15,-3 1-4 0,1-2 2 16,-1 0-1-16,-2 0 0 16,-2 5-1-16,-2-2 1 15,1 1-1-15,-4 3 2 16,1 2-2-16,-3 0 0 16,-2 3 0-16,0 1 0 15,-1-1 0-15,-1 1-1 16,1 3 0-16,-5-2-8 15,5 3-17-15,-4-5-59 16,4 10-5-16,-8-6-5 16,1-2-2-16</inkml:trace>
  <inkml:trace contextRef="#ctx0" brushRef="#br1" timeOffset="538307.3898">3095 12029 32 0,'0'0'80'0,"-6"15"4"15,6-15-4-15,0 0-60 0,-17 1-3 16,17-1-3-16,0 0 2 16,0 0-6-16,-13-10 2 15,13 10-7-15,0 0 2 16,0 0-4-16,0 0-3 15,16-10 0-15,-16 10 1 16,20-3 1-16,-7 4 0 16,1 1 1-16,2-2-1 0,2 6 0 15,2-2-3 1,-2 3 4-16,0 3-4 16,2 0-2-16,0 2-2 15,-1-1 3-15,0 4-2 0,-3-4 0 16,-1 5 2-16,-2-4-2 15,0 1 1-15,-2 3 2 16,-3-2 1-16,-1 2 0 16,-1 0 1-16,0 1 0 15,-3-1-1-15,1 3 1 16,-1-1-2-16,-3 3 2 16,1 0-3-16,-2 2 2 15,0 3 0-15,-2 0-1 16,0 2 1-16,-2 1-1 15,1-2 2-15,0 2-1 16,1-3 1-16,0 1-3 16,0-4 2-16,0 0 0 0,0 1 0 15,1-1-1-15,-1-2 0 16,0 2 1-16,-2-2-1 16,1-3 5-16,0 2-5 15,1 5 3-15,-3-2-2 16,0-1 4-16,-1 1 2 15,1 0-2-15,-1 1 2 16,-2 0-1-16,1 0 1 0,-1-4 0 16,-1 0 0-1,1-2 0-15,4 2-4 16,-4 0 3-16,2 0-4 16,1 1 1-16,2-1-1 0,-4 0-1 15,3 2 0-15,-1 2-1 16,0 1 1-16,0 1 0 15,2 0-1-15,-2 4 0 16,2 0 1-16,1 2-1 16,0 1 2-16,0-1-1 15,0 0 0-15,3-2 0 16,0 0 1-16,0-2 1 16,2 2-2-16,-1-1 5 15,4 0 1-15,-1 2-1 16,0 0-3-16,2-1 2 15,1-1-2-15,2 1 0 16,-2-1 2-16,3-3-4 0,0 0-3 16,2-3-2-16,4 0 1 15,0-3-1-15,2-1-4 16,4-2-4-16,4-5-8 16,9 2-16-16,-1-15-33 15,14-3-23-15,1-15-4 16,6-9-1-16</inkml:trace>
  <inkml:trace contextRef="#ctx0" brushRef="#br1" timeOffset="542758.2797">3702 10419 29 0,'0'0'80'16,"0"0"0"-16,0 0-3 15,0 0-53-15,0 0-11 16,0 0-5-16,0 0-2 15,0 0-1-15,0 0-2 0,0 0-2 16,0 0 0-16,0 0 0 16,0 0-1-16,0 0 1 15,0 0 1-15,0 0 0 16,0 0 0-16,0 0 1 16,3 13-2-16,-3-13 1 15,0 0 1-15,0 0 2 16,0 0-1-16,-14 10 0 15,14-10 1-15,0 0 1 16,-15-2 0-16,15 2-1 16,0 0 0-16,-8-12-2 15,8 12 0-15,-5-18-1 0,3 5-1 16,0-1 0-16,1-1 2 16,-1-2 0-16,2 3-1 15,0-1 1 1,0 1 0-16,2 1 0 0,-2 13 2 15,5-19-4-15,-5 19 1 16,11-13-2-16,-11 13 1 16,12-7-1-16,-12 7-1 15,21 6 0-15,-8 2-3 16,0 2 2-16,1 3-2 16,2 3 1-16,0 3-2 15,-2 1 2-15,1 5-1 16,-5-1 1-16,-3 1 6 0,-3 2-1 15,-5 1 1-15,-3 0-1 16,-5 3 3 0,-4-1-1-16,-3-4 0 15,-1 0-1-15,-3-2-3 0,-1-3 2 16,1-5 1-16,3-2 1 16,1-7 0-16,3-2 1 15,13-5-1-15,-17-3 1 16,17 3-2-16,-12-18-1 15,12 18-1-15,0-23-1 16,2 10 0-16,-2 13-2 16,11-21 1-16,-11 21-2 15,25-13 2-15,-10 13 0 16,4 1-1-16,1 6 0 16,2 2 0-16,1 2 2 15,-1 1-2-15,-1 0 1 0,-2-1 0 16,0-2-1-16,-2-2 1 15,-1-6-2-15,-1 1-2 16,-2-6-9-16,1 4-12 16,-14 0-16-16,27-11-44 15,-27 11-1-15,26-20-2 16,-16 7 14-16</inkml:trace>
  <inkml:trace contextRef="#ctx0" brushRef="#br1" timeOffset="543191.1939">4199 10474 91 0,'10'23'97'16,"-10"-23"-6"-16,3 13-3 16,-3-13-64-16,0 0-25 15,0 0-3-15,0 0 0 16,0 0-1-16,0 0 0 15,0 0 2-15,0 0 3 16,0 0 1-16,0 0 1 16,-13 4 3-16,13-4-2 15,0 0-1-15,0 0 4 16,-10-20-3-16,7 7 0 16,-3-3-3-16,3-3-4 0,-1-2 1 15,2-1 1-15,4 2 2 16,-1-2-2-16,4 5 2 15,-5 17-1-15,11-19 2 16,-11 19 0-16,16 2-3 16,-16-2 1-16,19 27-3 15,-11-5 3-15,1 2 1 16,0 2 1-16,-2 1-1 16,0 2 0-16,-3 3-10 15,-2-3-15-15,-1 4-29 16,-4-3-28-16,2 1-4 15,-3-11-1-15</inkml:trace>
  <inkml:trace contextRef="#ctx0" brushRef="#br1" timeOffset="543659.8876">4559 10341 87 0,'22'-2'93'16,"-9"4"-3"-16,-13-2-4 15,0 0-75-15,0 0-18 16,7 14 0-16,-7-14-2 16,0 0-1-16,0 0 0 15,0 0 2-15,0 0 4 16,0 0 4-16,15 5 1 0,-15-5 1 16,0 0 2-16,13-10 2 15,-13 10 2-15,0 0 1 16,1-16-1-16,-1 16-1 15,-11-15-1-15,11 15-4 16,-22-16-1-16,22 16-1 16,-25-8 0-16,12 6-1 15,13 2 1-15,-23 3 2 16,23-3 0-16,-20 13 3 16,20-13-1-16,-17 26 0 15,10-6-2-15,-1 2 0 16,1 4 4-16,0 1-3 15,1 4 2-15,2-4-3 16,1-1 3-16,3-3-2 0,0-4-1 16,6-2-2-1,1-4-9-15,6-1-7 0,4-5-13 16,11 0-19-16,-4-10-38 16,11 2-3-16,-2-9 0 15,0-2 44-15</inkml:trace>
  <inkml:trace contextRef="#ctx0" brushRef="#br1" timeOffset="544057.718">4727 10857 91 0,'-7'28'85'15,"1"-9"-6"1,6-19-5-16,0 0-77 0,0 0-1 15,0 0 1-15,0 0 3 16,0 0-1-16,14-21 1 16,-4 4 5-16,-1-5 2 15,1 1-1-15,-1-4 2 16,1 2-1-16,-3 2 2 16,-1 0 0-16,-3 6 1 15,-3 15 0-15,3-21 0 0,-3 21-2 16,0 0-2-16,0 0-1 15,0 0-2-15,0 0-2 16,0 0-1 0,0 18 0-16,1-2-2 15,0 2 0-15,2 7 0 0,-1 7 0 16,-1 4-2-16,2 3-5 16,1 8-15-16,-2-1-36 15,8 9-32-15,-1-6 3 16,1-11-8-16</inkml:trace>
  <inkml:trace contextRef="#ctx0" brushRef="#br1" timeOffset="546842.4776">9869 10364 1 0,'0'0'32'16,"0"0"50"-16,2-16 5 15,-2 16-55-15,0 0-14 16,2-14-4-16,-2 14-1 16,0 0-3-16,0 0-2 15,0 0-3-15,6-13-1 16,-6 13-1-16,0 0-1 15,22-5 0-15,-9 3-1 16,3-4 1-16,2 1 0 16,1 0 0-16,3-3 0 0,1 3 0 15,-1-4 0-15,1 2 0 16,-3 0-2-16,-1 2 0 16,-3 1-1-16,-1 1-1 15,-2 2-3-15,-13 1-6 16,13 0-6-16,-13 0-17 15,0 0-29-15,3 20-23 16,-3-20-2-16,-11 26 68 16</inkml:trace>
  <inkml:trace contextRef="#ctx0" brushRef="#br1" timeOffset="547141.7673">9908 10575 55 0,'0'0'94'0,"0"0"-7"16,0 0-3-16,0 0-81 15,19-13-9-15,-6 3-1 16,3-2 1-16,0 1 1 16,5 0 4-16,1 3 3 15,4-1 1-15,-2 3 0 16,2 2 1-16,0 1 0 15,3 0-1-15,0 0 0 16,-3 2 0-16,-1 1-4 0,-5 0 2 16,-3-2-3-16,-1 5-11 15,-16-3-13-15,17 5-26 16,-17-5-34 0,0 0-4-16,0 0 37 0</inkml:trace>
  <inkml:trace contextRef="#ctx0" brushRef="#br1" timeOffset="547795.9031">10516 9920 49 0,'0'0'87'0,"23"11"-10"0,-23-11-8 15,10 13-86 1,-10-13-5-16,4 25 6 0,-4-4 6 16,0 7 5-16,-1 1 7 15,-1 4 8-15,1 1 2 16,-5 2-3-16,2 1-2 16,-2-1-5-16,2-5-1 15,-1 4 1-15,-1-8-4 16,1 1 3-16,2-4-2 15,1-5 1-15,1-4-1 0,1-15 0 16,6 21 1 0,-6-21 0-16,23 2 1 15,-9-5 1-15,6-4 1 16,2-1 1-16,3 0-1 0,-1-4 3 16,3 1 0-16,-5 0-2 15,0 1 0-15,-2-1-3 16,-3 4-2-16,-2-3-6 15,-15 10-1-15,21-16-4 16,-21 16 0-16,9-18 3 16,-9 18 2-16,-1-18 4 15,1 18 4-15,-16-21 7 16,16 21 3-16,-22-16 4 16,22 16 1-16,-24-11 0 15,24 11 0-15,-19-3-3 16,19 3-1-16,-13 2-3 0,13-2-1 15,0 0-4-15,-3 15-1 16,3-15-3-16,3 32-1 16,0-9 0-16,-2 6 2 15,1 4-5-15,-4 5 0 16,4 5-10-16,-5-1-12 16,4 8-48-16,-2-6-17 15,2 0-6-15,-2-9 49 16</inkml:trace>
  <inkml:trace contextRef="#ctx0" brushRef="#br1" timeOffset="551143.0063">3663 12002 70 0,'-20'11'94'16,"20"-11"-1"-16,-14 2-14 16,14-2-64-16,0 0-4 15,0 0-3-15,0 0-3 16,0 0-3-16,0 0-2 15,0 0-2-15,0 0 1 16,0 0-3-16,0 0 2 16,17-5 1-16,-17 5-1 15,23 2 1-15,-10-2 1 16,3 0 3-16,-2-3-2 16,2 0 3-16,0 2-1 15,-1-4-1-15,-2 2 0 0,-13 3 2 16,18-5-2-16,-18 5 1 15,0 0-1-15,15-2 0 16,-15 2-2-16,0 0-1 16,0 0-2-16,0 0-8 15,0 0-13-15,0 0-32 16,0 0-31-16,0 0-1 16,0 0-3-16</inkml:trace>
  <inkml:trace contextRef="#ctx0" brushRef="#br1" timeOffset="552045.0502">4050 11782 88 0,'12'15'86'16,"-12"-15"-6"-16,0 0-3 15,0 0-74-15,0 0-5 16,0 0 1-16,0 0 1 15,0 0 2-15,0 0 3 16,-13 6 4-16,13-6 0 16,0 0 0-16,-10-15-2 15,10 15-1-15,-6-17-1 16,3 4-1-16,3 0 0 16,0-4-2-16,3 1 1 0,0 0-4 15,1 0 1-15,5 0-1 16,-2 3 1-16,-7 13-3 15,24-20-1 1,-11 18-1-16,0 1 0 0,2 7-1 16,-1 5-4-16,-1 8 1 15,-1 3-1-15,-4 7 4 16,-3 1 2-16,-4 3 1 16,-2 2 3-16,-5-4 2 15,-3 0 6-15,-2-7 0 16,-2-2 1-16,1-6-1 15,1 0 2-15,11-16-4 16,-19 13 0-16,19-13-1 0,0 0-5 16,0 0-2-16,0 0 2 15,0 0-1-15,11-18-3 16,-11 18 3 0,22-7-1-16,-7 4 1 0,-1 5-1 15,2 3 3-15,1 4-4 16,-1 7 1-16,0 3 0 15,-2 2-1-15,-2 2-1 16,-2 3 2-16,-4 0 2 16,-3 0-2-16,-5-1 4 15,-2-5-1-15,-3 0 1 16,-3-4 1-16,-1-1-1 0,11-15 0 16,-23 18-2-16,23-18 3 15,-17 5-3-15,17-5-1 16,-14-13-2-1,9-2 0-15,2-4-1 0,3-7-1 16,3-4 2-16,5-4-2 16,0-1 2-16,5-1 2 15,2 3 2-15,3 2 0 16,3 5 2-16,0 9-1 16,2 4 1-16,-1 4 0 15,-2 4-1-15,3 5-1 16,-4 3 0-16,0 1 0 15,-5 5-3-15,1 1 0 0,-7 4 0 16,-2 11 0 0,-5 3 0-16,-5 4 0 15,-3 3 1-15,-2 4-3 16,-2 0-8-16,3 4-29 0,-5-4-42 16,9-7-2-16,1-12-3 15,3-20 49-15</inkml:trace>
  <inkml:trace contextRef="#ctx0" brushRef="#br1" timeOffset="552511.5889">4671 11927 117 0,'0'0'93'0,"13"20"-4"0,-13-20-12 15,0 0-80 1,0 0-11-16,0 0-1 0,0 0 4 15,0 0 3-15,8 13 4 16,-8-13 7-16,0 0 4 16,0 0-1-16,0 0 2 15,7-13-3-15,-7 13 1 16,0-17-1-16,0 17-1 16,-8-24 0-16,1 11-1 15,-2 0 0-15,-3-1-5 16,-1 2 0-16,0 2-2 15,-1 3 1-15,-1 3 0 16,2 1 2-16,13 3 1 16,-23 4-1-16,23-4 3 15,-23 23 1-15,10-7 3 0,3 4-2 16,-1 5 0-16,2 5 1 16,3 3-2-16,3 2 1 15,5 0-1-15,4-2-2 16,5-4-2-16,6-2-1 15,4-7 0-15,2-7-2 16,4-3-2-16,2-8-2 16,1-4-7-16,-1-6-16 15,6 1-45-15,-5-14-12 16,3 3-3-16,-4-7 22 16</inkml:trace>
  <inkml:trace contextRef="#ctx0" brushRef="#br1" timeOffset="552879.5927">4858 12422 101 0,'-7'24'74'0,"7"-11"-8"16,0-13-22-16,10-16-66 15,0 3 5-15,3-3 5 16,1-4 3-16,1-7 9 15,2 1 12-15,-4-6 5 16,3 2-1-16,-6-1-1 16,2 3-4-16,-4 3-2 0,0 5 1 15,-3 2-1-15,-5 18 2 16,5-17 0-16,-5 17-2 16,0 0-2-16,0 0-1 15,0 22-1-15,-2-5-2 16,4 6-2-16,-2 6-1 15,0 4-2-15,1 5-1 16,2 5-9-16,-3 2-21 16,9 7-56-16,-4-3-2 15,1-4-4-15,-3-12 44 16</inkml:trace>
  <inkml:trace contextRef="#ctx0" brushRef="#br1" timeOffset="555313.3205">5838 11540 39 0,'0'0'90'0,"0"0"0"15,-15-7-3-15,15 7-48 0,0 0-27 16,-13-10-4 0,13 10-2-16,0 0 0 15,-14 3-6-15,14-3 1 16,-6 23-2-16,5-5-3 0,1 7 0 15,1 5-1-15,4 8 2 16,-3-2-1-16,4 4 2 16,0 1 2-16,1-4 1 15,-1-2 0-15,-2-4 0 16,2-3 0-16,-2-2-3 16,-1-5-3-16,0 0-11 15,-3-8-23-15,6 5-49 16,-6-18 3-16,-2 22-6 15,2-22 59-15</inkml:trace>
  <inkml:trace contextRef="#ctx0" brushRef="#br1" timeOffset="555596.3493">5659 11869 106 0,'0'0'99'16,"-22"-3"-8"-16,22 3-5 15,2-23-85-15,1 6-9 16,8-1-2-16,2 0-1 16,4 5 3-16,2 1 1 15,4 6 2-15,2 3 3 16,1 6 3-16,1 2 0 16,-1 0 2-16,2 4-1 15,-1-2 0-15,0 0-2 0,2 1-10 16,-4-4-18-1,5 6-36-15,-7-4-19 0,3 1-1 16,-7-5 13-16</inkml:trace>
  <inkml:trace contextRef="#ctx0" brushRef="#br1" timeOffset="556014.9123">6461 11577 49 0,'19'11'91'16,"-19"-11"-14"-16,16 17-22 16,-16-17-56-16,-12 16-32 0,-4-5 9 15,0 4 8-15,-4 1 5 16,-3-3 9-16,0 2 15 16,-4-7 20-16,5-1 6 15,-1-10-6-15,7-3-11 16,0-2-6-16,5-7-3 15,1-2-3-15,5-5-3 16,4-1-3-16,4-1-4 16,4 0 0-16,3 4-2 15,6 2-2-15,3 2 2 16,2 1-1-16,2 8 0 16,6 3 2-16,0 9 1 0,-3 4-2 15,0 8 2-15,-4 8 1 16,-2 7-1-16,-6 8-1 15,-2 0 1-15,-6 10-1 16,-6-4-2-16,-2 6-2 16,-2-6-12-16,-1 6-24 15,-9-12-41-15,4-1-6 16,-3-13 1-16,0-11 54 16</inkml:trace>
  <inkml:trace contextRef="#ctx0" brushRef="#br1" timeOffset="556463.256">6601 11676 91 0,'0'0'81'16,"22"21"-18"-16,-22-21-9 16,20 13-84-16,-20-13-4 15,16 5 6-15,-16-5 7 16,20 1 3-16,-20-1 13 15,23-10 14-15,-23 10 9 16,20-29 1-16,-8 13 2 16,-5-5-4-16,3 2-1 15,-6-3 3-15,1 3-1 16,-7 2 1-16,-1 4-5 0,3 13-3 16,-14-14-6-16,14 14-2 15,-20-6-4 1,20 6-1-16,-22 6 1 15,22-6-1-15,-21 21 3 0,13-3 0 16,1 3 2-16,3 7-1 16,-1 2 2-16,3 5-1 15,0-1 0-15,2 2-3 16,2-3 1-16,2-2 1 16,0-5-5-16,5-3-2 15,1-6-5-15,4-4-5 16,2-7-15-16,12-2-35 15,-1-10-21-15,6-2-4 0,0-7 39 16</inkml:trace>
  <inkml:trace contextRef="#ctx0" brushRef="#br1" timeOffset="556979.5749">6884 12069 91 0,'-7'25'85'16,"7"-25"-9"-16,0 0-5 16,0 0-82-16,-3-23-1 15,7 4 3-15,0 0 3 0,2 2 6 16,3 0 9-16,-2 2 5 16,6 5-2-1,-13 10-5-15,23-8-5 16,-10 8-1-16,0 4-2 0,-13-4-1 15,19 23 0-15,-13-6 0 16,-6 6 1-16,-2 2-1 16,-6 2 0-16,-4 1 1 15,-5 1 0-15,-6-3 4 16,-2 4 3-16,-4-7 0 16,3-1 1-16,-1-2 1 15,2-4 1-15,2-3 0 16,7-5-1-16,16-8-6 15,-17 8-5-15,17-8 0 16,0 0-2-16,0 0-2 16,25-16-1-16,-7 13 1 15,4 1-2-15,4 4 6 0,1 2 3 16,2 2 0-16,0 7 2 16,-2-3 3-16,-1 3 1 15,-5-1 0-15,-3-4 1 16,-2-1-1-16,-1-2-1 15,1-5-6-15,-3-15-11 16,8-3-37-16,-4-30-44 16,7-14 3-16,-3-19-8 15</inkml:trace>
  <inkml:trace contextRef="#ctx0" brushRef="#br1" timeOffset="560110.8568">10032 11531 1 0,'0'0'81'16,"0"0"12"-16,0 0-3 15,0 0-68-15,0 0-9 16,0 0-1-16,0 0-3 15,0 0-2-15,0 0-4 16,0 0 1-16,13-10-3 16,-13 10-2-16,26 2 0 15,-6-2-1-15,2 0 0 16,2 0 1-16,5 1 1 16,-1-1 0-16,-1 2 0 0,1-1 0 15,-4-2 0-15,-1 1 0 16,-4-2-1-16,-2 1-2 15,-4-2-3-15,0 3-7 16,-13 0-16-16,15 0-30 16,-15 0-30-16,0 0-1 15,0 0 52-15</inkml:trace>
  <inkml:trace contextRef="#ctx0" brushRef="#br1" timeOffset="560483.9858">10218 11807 1 0,'-16'20'22'16,"8"-7"56"-16,8-13 3 16,0 0-52-16,-13 3-21 15,13-3 4-15,0 0 6 16,0 0 3-16,0 0-3 15,0 0-1-15,0 0-4 16,0 0-5-16,16-6-4 16,-16 6-4-16,21-1-2 15,-3-1-3-15,2-1 0 16,4-1-1-16,4 0 3 0,1-2 0 16,-2 2 0-1,0-1 1-15,-2 1 1 16,-3 3 2-16,-5-1 1 0,-1 2 0 15,-16 0-5-15,21 7-9 16,-21-7-20-16,16 9-35 16,-16-9-20-16,12 13-1 15,-12-13 73-15</inkml:trace>
  <inkml:trace contextRef="#ctx0" brushRef="#br1" timeOffset="560857.5196">10705 11735 1 0,'0'0'63'0,"0"0"28"16,0 0-22-16,0 0-38 15,0 0-7-15,0 0-4 16,0 0-5-16,0 0-3 16,15-3-7-16,-15 3-3 15,0 0-3-15,21 1-1 0,-21-1-1 16,24 2 2-16,-11-2 0 16,3 4-1-16,0-2 3 15,0-1 1-15,1 0-2 16,0-1 1-16,-1 3-2 15,-1-3-4-15,1 3-10 16,-16-3-21-16,26 4-49 16,-26-4-6-16,18 5 0 15,-18-5 89-15</inkml:trace>
  <inkml:trace contextRef="#ctx0" brushRef="#br1" timeOffset="561550.5359">11202 11619 31 0,'15'6'91'16,"-15"-6"-12"-16,17 6-7 15,-17-6-73-15,2-15-17 16,-2 15-1-16,4-28 4 16,-3 12 4-16,-1-3 8 15,-1-6 12-15,1 5 5 16,-3-3 2-16,2 4-3 15,-2-2 0-15,3 5-2 16,-2 0-2-16,4 3-1 16,-2 13-2-16,3-17 0 0,-3 17-1 15,0 0-2 1,0 0-2-16,0 0 0 0,12-2-3 16,-12 2 2-1,5 15-1-15,-5-15-2 0,3 20 0 16,-3-20 2-16,4 27 0 15,-1-11 0-15,0 0 3 16,-2 1-2-16,2 5 2 16,-1 4 0-16,0 0 0 15,0 1-1-15,1 1 0 16,-2-1 0-16,1 1-1 16,-1-2 2-16,2-3-6 0,-3-5-2 15,1 3-5 1,-2-4-6-16,2 3-10 15,-3-5-7-15,0 3 0 16,-2-2-1-16,2 4 4 0,-2-5 10 16,0 1 12-16,1-2 14 15,3-14 13-15,-9 23 15 16,9-23-2-16,-7 15 3 16,7-15 3-16,0 0-6 15,0 0-7-15,0 0-7 16,0 0-5-16,0 0-8 15,0 0 0-15,0 0-6 16,0 0-3-16,0 0-1 16,14-6-3-16,-1 3 3 15,8 0 0-15,2-1-1 16,4-1 0-16,2 1-4 16,3 1-8-16,-2-3-11 0,2 6-16 15,-12-4-39-15,3 6-4 16,-6-5 75-16</inkml:trace>
  <inkml:trace contextRef="#ctx0" brushRef="#br1" timeOffset="564049.7148">4109 13078 67 0,'15'4'90'0,"-15"-4"-6"15,16 5-10-15,-16-5-85 16,0 0-1-16,8 13 1 16,-8-13 3-16,0 20 1 15,-1-4 1-15,-2 2 6 16,0 7 3-16,0 1 0 0,-4 1 0 15,3 2-1-15,-2 3 2 16,0-3-1-16,0 3 4 16,3-6-1-16,-1-2 2 15,1-2-3-15,5-2 1 16,-1-3-2-16,6-4-1 16,-1 0-1-16,-6-13-1 15,20 16 1-15,-5-12-2 16,-2-2 2-16,4-2-2 15,-1-2 1-15,0 0 0 16,2-4-1-16,1 1-1 16,1-5-3-16,1 0-1 15,-1 0 0-15,-3-1 1 0,3-1-3 16,-5-2 0-16,-1 1 1 16,-5 0 1-16,-9 13 4 15,8-22 1-15,-8 22 2 16,-4-22 0-16,4 22 5 15,-13-18 1-15,13 18 2 16,-19-12 0-16,19 12 0 16,-17-9 1-16,17 9-1 15,-14-1-2-15,14 1-1 16,0 0-2-16,0 0-1 16,-15 14 0-16,15-14-5 15,-1 23-1-15,4-4-1 0,0 4 3 16,2 6-4-16,1 1 3 15,-2 4-1-15,4-1 1 16,-1 1 5 0,0 0-2-16,-1-3 4 0,1 1-5 15,-1-7 4-15,-3-1-10 16,4-2-6-16,-7-5-30 16,10 5-48-16,-10-5-2 15,0-17-5-15,-7 13 47 16</inkml:trace>
  <inkml:trace contextRef="#ctx0" brushRef="#br1" timeOffset="564500.3518">4698 13403 1 0,'24'24'18'15,"-24"-24"14"-15,0 0 4 16,0 0-24-16,0 0-17 16,8-14 8-16,-8 14 8 15,0 0 15-15,-19-16 17 16,19 16 19-16,-16-13-10 16,16 13-27-16,-14-20-12 0,8 7-4 15,2-3-4 1,2-1-2-16,5-4 0 0,4 0 0 15,8-2-2 1,2 1-1-16,6 2 0 0,2 2-1 16,3 5 0-16,3 5 0 15,-4 6 0-15,1 8-1 16,-7 7 1-16,-1 9 1 16,-5 4 0-16,-2 4 0 15,-7 6-1-15,-4 3 2 16,0 3-1-16,-5 1 0 15,-3-1 0-15,-2 1-2 16,-1 2-6-16,-4-3-14 0,6 3-29 16,-9-4-35-16,4-2 1 15,-2-11-4 1</inkml:trace>
  <inkml:trace contextRef="#ctx0" brushRef="#br1" timeOffset="564950.0208">5210 13332 40 0,'20'3'89'0,"-2"4"-12"16,-18-7-8-16,13 6-46 16,-13-6-36-16,0 0 2 15,0 0 4-15,0 0 4 16,0 0 9-16,0 0 9 15,-13-13 6-15,13 13-7 0,-12-16-6 16,12 16-3-16,-17-23-2 16,17 23-1-16,-22-19 0 15,22 19-1-15,-23-11 0 16,23 11 1-16,-20-2-3 16,20 2 3-16,-16 12-2 15,9 1 0-15,-2 0 1 16,0 3 1-16,1 5 0 15,1 2 0-15,-1 5 4 16,1-1-2-16,1 5 1 16,4-2-1-16,0 2 0 15,5 0-1-15,1-5-2 16,4 2 3-16,2-7-2 0,1 1-2 16,2-10-7-16,9-2-4 15,-2-9-21-15,10-4-36 16,-2-11-24-16,5-6-1 15,-4-2 12-15</inkml:trace>
  <inkml:trace contextRef="#ctx0" brushRef="#br1" timeOffset="565317.9162">5376 13797 72 0,'-4'37'81'15,"-3"-11"-20"-15,5-12 2 0,2-14-74 16,0 0-4-16,0 0 3 16,0 0 5-16,0 0 4 15,0 0 12-15,16-18 14 16,-12-1 0-16,2 0-10 16,1-1-7-16,-1-3-2 15,1-2-4-15,0 1 3 16,-1-1-4-16,0 5 2 15,0 4-1-15,0 3 2 16,-6 13-2-16,11-16 3 16,-11 16 1-16,0 0-2 15,13 6 4-15,-13-6-2 0,6 26 2 16,-3-4-1-16,-3 4 0 16,0 3-3-16,0 5-6 15,-2 4-14 1,7 12-58-16,-2-5-13 0,2 0-6 15,1-11 29-15</inkml:trace>
  <inkml:trace contextRef="#ctx0" brushRef="#br1" timeOffset="567857.6929">5839 13335 27 0,'0'0'91'16,"0"0"-1"-16,0 0-2 16,0 0-73-16,-8-15-5 15,8 15-4-15,11-13-2 16,-11 13 0-16,20-10-2 15,-7 9-1-15,3 1-1 0,1 0 1 16,7 3-1-16,0-2 1 16,2 1-1-16,3-2 0 15,-2 1 1-15,1-2 0 16,-1-1 2 0,-2-1-2-16,-7 0 1 0,0 2 1 15,-5-2 2-15,-13 3-1 16,13-1-2-16,-13 1-1 15,0 0-3-15,0 0-5 16,0 0-13-16,0 0-33 16,-5 13-36-16,5-13-1 15,0 0 0-15</inkml:trace>
  <inkml:trace contextRef="#ctx0" brushRef="#br1" timeOffset="568753.2386">6480 13100 35 0,'16'23'80'15,"-16"-23"-19"-15,0 0-14 16,-15 6-53-16,15-6-16 16,-21-8 8-16,21 8 8 15,-23-11 9-15,10 4 12 16,13 7 16-16,-22-22 11 15,22 22-5-15,-13-25-15 0,12 10-11 16,2-1-3-16,3 0-5 16,2-2-1-16,4 3-1 15,6-1 1 1,3 1-3-16,1 7 2 0,2 2-3 16,-2 6-1-16,0 3 1 15,0 7-2-15,-4 1 1 16,-4 7 0-16,-5-1 1 15,-3 5 0-15,-2-1 3 16,-5 1 2-16,-3 2 0 16,-3-5 4-16,-1 1-2 15,-1-4-1-15,-1 0 1 16,1-3-2-16,11-13 0 0,-16 17-2 16,16-17 0-16,0 0-3 15,0 0 0 1,0 0 0-16,0 0 0 0,0 0 0 15,20-5-1-15,-20 5 2 16,24-3-1-16,-9 4 2 16,1 2 2-16,-2 3-2 15,1 1 1-15,-1 5 0 16,-2 1-1-16,-2 3-1 16,-5 2 1-16,0 1 0 15,-5 0-2-15,-2 0 2 16,-5 2 0-16,-2-1 0 0,-1 1 1 15,-1-3-1 1,-2 3 1-16,-2-6 1 16,2-2-1-16,0-2 0 15,13-11-1-15,-18 7 0 0,18-7-2 16,-12-15 0-16,9-3-3 16,5-7 0-16,3-7-2 15,4-5 1-15,4-5-1 16,4 0 0-16,4-3 5 15,2 3 0-15,1 5 3 16,1 5 2-16,-1 11 3 16,-2 3-1-16,-3 7 2 15,-2 5 0-15,-3 6-3 16,-1 3 1-16,0 3-2 16,-13-6-2-16,21 24-1 15,-13-8 1-15,-2 1-2 0,-3 5 1 16,-3 3 0-16,-3 3 0 15,-1 3 0-15,-2 0-1 16,0 1 0-16,0-2-7 16,2-2-14-16,8 1-35 15,-7-9-31-15,3-20-3 16,16 10 5-16</inkml:trace>
  <inkml:trace contextRef="#ctx0" brushRef="#br1" timeOffset="569255.1571">7066 13043 59 0,'8'19'101'0,"-2"-3"-11"16,-6-16-11-16,0 0-54 16,0 0-46-16,0 0-1 15,13 13 4-15,-13-13 1 16,0 0 4-16,0 0 8 15,13-3 10-15,-13 3-1 16,0 0 0-16,14-10 0 16,-14 10 2-16,9-13 3 15,-9 13 1-15,6-17 0 16,-6 17-1-16,-3-19 0 16,3 19-1-16,-12-17-2 15,12 17-1-15,-18-12-3 0,18 12-1 16,-25-6 0-16,12 8 0 15,0 1 0-15,-1 0 2 16,1 4-1-16,0 3 1 16,0 3 0-16,1 0 1 15,1 4-1-15,2 2 1 16,2 1-2-16,4 6-1 16,2 0 0-16,3 1 0 15,4-1-1-15,1 2-2 16,5-2 1-16,0 0-2 15,0-5 2-15,3-3-3 16,1-5-1-16,1-2-8 0,2-9-7 16,4-1-25-16,-3-11-46 15,6-7 0-15,0-6-3 16,3-3 85-16</inkml:trace>
  <inkml:trace contextRef="#ctx0" brushRef="#br1" timeOffset="569687.1549">7289 13382 51 0,'-10'38'86'0,"-1"-15"-10"16,11-23-11-16,-13 2-74 16,13-2-9-16,-2-13 2 0,2 13 6 15,7-21 7-15,1 8 9 16,-8 13 8-16,16-20 9 15,-16 20-5-15,21-11-6 16,-21 11-5-16,23-3-2 16,-23 3-5-16,20 11 1 15,-20-11-1-15,16 25-1 16,-11-8-1-16,-4 5 2 16,-1-1 1-16,0 2 0 15,-3 1 4-15,0-4 0 16,0 1 2-16,1-3-2 15,0-1 0-15,4-4-1 0,2 0 0 16,-4-13-4-16,16 16 1 16,-16-16-4-16,27 6 1 15,-10-6 0-15,4-3-2 16,0-2-2-16,2-2-6 16,3-1-8-16,-3-4-17 15,9 2-47-15,-4-6-6 16,3-3 8-16,0-4 82 15</inkml:trace>
  <inkml:trace contextRef="#ctx0" brushRef="#br1" timeOffset="573521.8091">8526 12843 9 0,'0'0'94'0,"0"0"-1"15,0 0-2-15,0 0-67 16,0 0-12-16,0 0-4 16,0 0-3-16,0 0 0 0,-5 14-3 15,5-14-1-15,-10 29 0 16,9-14-4-16,-2 5 3 16,2-1-1-16,1 2 1 15,0 1 0-15,3-2 1 16,-2 0 0-16,2 2 0 15,-2-2-1-15,2-1 0 16,-3-2-1-16,0-1-2 16,2 1-5-16,-4-2-7 0,4 3-23 15,-2-18-47 1,-8 28-4-16,3-15-2 16,5-13 78-16</inkml:trace>
  <inkml:trace contextRef="#ctx0" brushRef="#br1" timeOffset="573754.0166">8341 13111 45 0,'-17'2'103'16,"17"-2"-6"-16,0 0-4 16,0 0-67-16,-5-13-28 0,5 13-5 15,18-10 0 1,-18 10 0-16,23-8-4 15,-9 5 5-15,7 2-2 16,-3 1-2-16,7 0-3 0,-2 0-8 16,6 4-9-16,-3-5-16 15,7 4-35-15,-1-6-4 16,-1-4 56 0</inkml:trace>
  <inkml:trace contextRef="#ctx0" brushRef="#br1" timeOffset="574307.3504">8849 12674 109 0,'0'0'92'16,"0"0"-3"-16,0 0-38 0,0 0-59 15,0 0-5-15,0 0 0 16,0 0-2-16,0 0 2 15,19 4 1 1,-6 1 2-16,1-4 2 0,6 2 3 16,2-3 4-16,1 0 1 15,5-4 1-15,-5-4-2 16,3-2-1-16,-5-3 0 16,-3-1 0-16,-4 0 2 15,-4 1 2-15,-3 0 2 16,-7 13 1-16,0-15 5 15,0 15 3-15,-13-4 1 0,13 4-1 16,-17 4 0-16,17-4-3 16,-16 12-3-16,16-12-1 15,-13 13-4 1,13-13 0-16,-7 20-2 0,4-7 0 16,2 6 1-16,1 1-5 15,2 9 6-15,0 2-4 16,-1 4 5-16,2 4-5 15,0 3 5-15,1 1-3 16,1 2 2-16,-1 4 1 16,-1-6-1-16,1 0 1 15,-1-1-1-15,0-1 2 16,-1-4-3-16,-1-4-1 0,-1-4-8 16,-1-7-10-16,1 1-24 15,0-23-50-15,-15 17-1 16,15-17-2-1,-23-24 88-15</inkml:trace>
  <inkml:trace contextRef="#ctx0" brushRef="#br1" timeOffset="574520.6945">8924 13017 63 0,'0'0'99'16,"4"13"-3"-16,-4-13-6 0,16-15-77 15,-16 15-22-15,26-24-2 16,-10 11 2-16,3-2-2 16,2 2-7-1,0-8-7-15,5 8-15 0,-5-7-21 16,8 4-23-16,-4-2-1 16,5 0 78-16</inkml:trace>
  <inkml:trace contextRef="#ctx0" brushRef="#br1" timeOffset="574894.1203">9405 12898 64 0,'0'0'85'0,"-13"7"-4"16,13-7-40-16,-19-10-36 0,19 10-3 15,-19-22-2 1,12 6 0-16,-2-1 0 0,5-2 1 15,1 2 3-15,3 0-1 16,4-1 2-16,3 4-3 16,-7 14 1-16,25-19-2 15,-8 16 2-15,2 3-2 16,1 5-2-16,0 6 1 16,-1 2-4-16,-1 6 3 15,-4 5 0-15,-4 4 1 16,-6 2-1-16,-2 2 4 0,-4 2 0 15,-5-2 1 1,0 6 0-16,-3-7-1 16,0 1 0-16,0-4-2 0,1-4-4 15,2-1-14-15,0-8-23 16,7-15-45-16,0 0-2 16,0 0 6-16</inkml:trace>
  <inkml:trace contextRef="#ctx0" brushRef="#br1" timeOffset="575271.044">9635 12782 39 0,'0'0'97'15,"22"-11"-3"1,-22 11-3-16,0 0-67 16,0 0-23-16,0 0-3 15,0 0-4-15,-1-13-1 0,1 13 0 16,0 0 2-16,-21-6 2 15,21 6 1-15,-15-2 4 16,15 2 0-16,-18 6 4 16,18-6 2-16,-14 18 1 15,7-1 0-15,-1 0 0 16,1 6-1-16,-2 2-2 16,2 4-1-16,0 2 0 15,0 4-2-15,1-3 0 16,3 0-3-16,2-2-2 15,2-3 0-15,5-2-1 16,4-6-4-16,3-2-2 0,3-7-5 16,4-3-10-16,0-5-10 15,9-1-16-15,-4-10-41 16,4 4 1-16,-3-5 28 16</inkml:trace>
  <inkml:trace contextRef="#ctx0" brushRef="#br1" timeOffset="575855.6709">9832 13121 1 0,'-6'18'76'16,"6"-18"8"-16,-13 18-2 15,13-18-58-15,-17 12-18 16,17-12-2-16,-21 9-3 16,21-9 1-16,-13 4-3 0,13-4 2 15,0 0 0-15,0 0 2 16,-3-13 0-16,3 13 0 15,15-9-1-15,-15 9-1 16,23-3 0-16,-10 5 2 16,3-2-2-16,-2 6-1 15,-1-1 0-15,-13-5-3 16,20 25 2-16,-14-6 0 16,-3 1 1-16,-4 6 1 15,-2 0 1-15,-3 0 1 16,-1 0 1-16,-2-5 2 15,2-2 0-15,0-3 0 0,7-16-1 16,-8 19-4-16,8-19 1 16,0 0-2-16,0 0 0 15,0 0-2-15,18-9 0 16,-18 9-1-16,23-9 1 16,-9 7 2-16,2-1 0 15,0 6 0-15,0-1 1 16,-3 4 0-16,0 3 1 15,-13-9 1-15,19 23-1 16,-14-9 0-16,0 2 0 16,-4-1-1-16,-1-1 2 15,-3-1-1-15,-2 2 0 16,-4-1 0-16,-1-1 2 0,-3 0-5 16,0-2 4-16,-3 0-5 15,0-4 0 1,2 0-3-16,-1-6-7 15,15-1-13-15,-21-5-20 0,21 5-42 16,-12-16-8-16,11 1 20 16,1-2 75-16</inkml:trace>
  <inkml:trace contextRef="#ctx0" brushRef="#br1" timeOffset="576347.1381">10378 12853 2 0,'0'0'94'16,"0"0"1"-16,15 3-3 15,-15-3-65-15,0 0-19 0,0 0-1 16,0 0 0-16,0 0-1 16,0 0 0-1,0 0-2-15,0 0 0 16,17 7-3-16,-17-7 1 0,19 0-2 15,-6-1-1-15,6-2 1 16,2-2-1-16,5-2 1 16,2 0 2-16,-1 3-2 15,1-5 0-15,-4 6 1 16,1-1 0-16,-5 2-2 16,-4 2 3-16,-3 3-2 15,-13-3-2-15,16 5 1 16,-16-5-6-16,0 0-6 15,0 0-9-15,13 13-17 16,-13-13-39-16,0 0-16 16,-11 15 1-16,11-15 85 0</inkml:trace>
  <inkml:trace contextRef="#ctx0" brushRef="#br1" timeOffset="576806.1146">10549 13113 28 0,'-5'17'78'0,"5"-17"-2"15,0 14 7 1,0-14-82-16,0 0-4 16,0 0 5-16,0 0 5 15,0 0 6-15,0 0 8 0,0 0-2 16,0 0-7-16,0 0-5 15,13 3-4-15,-13-3-1 16,0 0-1-16,19-1 0 16,-19 1-1-16,19-4 2 15,-19 4-2-15,24-2 0 16,-9 1 1-16,-2-1-2 16,1 1 0-16,2-1 0 15,0 2 2-15,1 0-2 16,1-1 1-16,-1 1-1 15,0 1 0-15,2-1 0 16,-2 0 2-16,1 2 0 0,-2-2-2 16,-1 1 2-16,1-1 0 15,-1 0 1-15,-15 0-3 16,26 3-9-16,-26-3-18 16,26 0-63-16,-26 0-2 15,18-14-6-15,-13-4 69 16</inkml:trace>
  <inkml:trace contextRef="#ctx0" brushRef="#br1" timeOffset="580123.6252">11546 12707 1 0,'21'0'0'15,"-21"0"50"-15,13-6 22 16,-13 6-50-16,0 0-16 16,0 0 2-16,0 0 2 15,0 0 0-15,0 0 3 16,0 0 1-16,0 0-4 0,0 0-4 15,-16-10-1-15,16 10-1 16,0 0 0-16,-17 2 0 16,17-2 1-16,0 0 0 15,-17 10 3-15,17-10-1 16,-15 7 0-16,15-7 0 16,-15 12 1-16,15-12 0 15,-15 11-1-15,15-11-1 16,-11 15-1-16,11-15-1 15,-13 17-1-15,13-17-1 16,-12 23 1-16,12-23-3 16,-17 27 2-16,8-11-2 15,-1-1 2-15,0 3-1 0,0-2 0 16,-2 0 0 0,2 2-1-16,0-1 2 15,3-4-1-15,0 3 1 16,1-3 0-16,0 1-1 0,3 1-1 15,2-1 2-15,1-14-1 16,3 25 1-16,-2-11-1 16,3-1 1-16,-1 1-2 15,-3-14 1-15,9 23 0 16,-9-23 0-16,9 22-1 16,-9-22-1-16,8 15 1 15,-8-15 0-15,12 14 0 0,-12-14-1 16,13 13 2-1,-13-13-2-15,16 14 1 16,-16-14 0-16,20 18 0 16,-20-18-1-16,17 14 0 0,-17-14 2 15,20 12-3-15,-20-12 2 16,19 10 0-16,-19-10 0 16,17 7 0-16,-17-7-1 15,16 3 2-15,-16-3-2 16,16 4 2-16,-16-4-2 15,16 3 1-15,-16-3 0 16,17 3 0-16,-17-3 1 16,18 0-2-16,-18 0 2 15,17-4 0-15,-17 4 0 16,19-5-2-16,-19 5 1 16,20-7 0-16,-20 7-1 15,22-7 1-15,-22 7 0 0,21-7-1 16,-21 7 1-16,23-13 2 15,-23 13-2-15,21-10 1 16,-21 10 1-16,18-9 0 16,-18 9 0-16,18-12-1 15,-18 12 0-15,14-10-1 16,-14 10 1-16,13-11 0 16,-13 11-1-16,0 0 0 15,17-12-1-15,-17 12 2 16,0 0-2-16,18-6 1 15,-18 6 0-15,0 0 0 16,16-18-1-16,-16 18 1 0,11-15 0 16,-11 15-1-16,10-20 2 15,-10 20-1-15,9-19 0 16,-9 19 1-16,7-17 0 16,-7 17 0-16,3-19 1 15,-3 19 0-15,1-16-1 16,-1 16 0-16,0-14 1 15,0 14-1-15,-3-17 0 16,3 17-1-16,-2-15 0 16,2 15 0-16,-6-14-1 15,6 14 2-15,-5-13-1 16,5 13 1-16,0 0-1 16,-5-18 0-16,5 18 1 0,-5-13 1 15,5 13-1-15,-7-14 0 16,7 14 0-16,-7-16-2 15,7 16 2-15,-12-16-1 16,12 16 2-16,-8-16-4 16,8 16 2-16,-10-14 0 15,10 14 0-15,-13-14 2 16,13 14-1-16,-13-6-1 16,13 6-1-16,-16-6 3 15,16 6-2-15,-15-3-1 16,15 3 0-16,-15-6-2 15,15 6 0-15,-13-10-2 0,13 10 0 16,-13-14-6-16,13 14-7 16,0 0-46-16,-25-13-30 15,8 6-5-15,-5-4 25 16</inkml:trace>
  <inkml:trace contextRef="#ctx0" brushRef="#br2" timeOffset="602920.8892">3371 10298 1 0,'-8'-13'14'16,"8"13"4"-16,0 0 1 16,0 0 1-16,0 0 1 15,-7-15 0-15,7 15 1 16,0 0 2-16,0 0-2 0,0 0-1 16,0 0-4-16,0 0-4 15,0 0-3-15,0 0-3 16,0 0-3-16,0 0 0 15,0 0-2-15,0 0 0 16,0 0 0-16,0 0 0 16,0 0-1-16,0 0 1 15,0 0 0-15,0 0-1 16,0 0 2-16,0 0-2 16,0 0 1-16,0 0 0 15,2 15-1-15,-2-15 1 16,0 0-2-16,5 14 1 0,-5-14-1 15,5 15 1-15,-5-15 0 16,4 17 1-16,-4-17-1 16,1 20-1-16,-1-20 0 15,2 20 1-15,-2-20 0 16,0 25-2-16,0-25 3 16,0 23-2-16,0-9 1 15,0 2 4-15,1 0-4 16,-1 1 4-16,2 1 0 15,-2-4 0-15,1 5-1 16,-1-5 1-16,0 2-2 16,0-3-1-16,0 0 1 0,2 0-2 15,-2 2 0-15,0-2 0 16,1-1 0-16,-1 3-2 16,1 1 2-16,1 0-2 15,-1 1 1-15,1 0 0 16,-1 1 0-16,1 0-2 15,-1 0 1-15,1 2 0 16,-1-1 1-16,0 4-1 16,1 0 1-16,-2-2 0 15,1 3-2-15,1 0 4 16,-2-1-3-16,3 2 0 16,0-1 1-16,-1 4 1 15,1 0-2-15,0 1-1 0,2 3 2 16,-1-3-1-16,-1 0 5 15,1 0-3 1,-1 0 1-16,0-6-1 16,1 0 2-16,-1 1-1 0,-1-2 0 15,0-1-1-15,1 3-1 16,-3-1 2-16,2 1-2 16,-1 1 1-16,-1 1-1 15,0-2 1-15,0 4 1 16,-1-1-3-16,1 3 2 15,0-1-2-15,0 0 2 16,1 3-3-16,2-2 3 0,0 2-3 16,0 0 2-16,0-1-1 15,0 0 1-15,0 0-1 16,-1 1-1-16,0 3 0 16,-1-1 0-16,2 0 2 15,-1-1-3-15,0 0 2 16,0 2 0-16,1-5 1 15,-2 3-1-15,1-4 2 16,-1 1 0-16,1-1-1 16,-2 3 2-16,1 1-2 15,0 2 0-15,1 2-2 16,-1 2 4-16,2 3-3 16,0-2 1-16,1 5-1 0,-1-3-1 15,0 0 1-15,0-3 1 16,0-2 3-16,0-2-1 15,1-1 1 1,-1 1-2-16,0-5 2 0,3 2-2 16,-2-3 2-16,-1 1-2 15,3-1-1-15,-3-1-2 16,1 0 1-16,-1-2 2 16,1 2 0-16,-2-1 1 15,-1 2-3-15,1-3 1 16,-1 3 0-16,-1 0-1 15,1-2 1-15,-1 2 0 0,2 0 0 16,-1 0-1 0,2 0 1-16,1 1 0 15,-1-3 0-15,2-1 0 16,0 0-1-16,0-3 1 0,1 0-1 16,1 1 1-16,0-6-1 15,-1 1 2-15,1 3 1 16,0-4-2-16,0 1 3 15,1 1-1-15,-1-2 2 16,-1 0-4-16,-1 0 5 16,1-4-3-16,-6-14-2 15,9 23 3-15,-9-23-1 16,7 19-1-16,-7-19-1 0,4 19 1 16,-4-19 0-1,2 17-1-15,-2-17 1 16,1 13 0-16,-1-13-1 0,0 0 1 15,2 16 2-15,-2-16 0 16,0 0 0-16,0 0-1 16,0 0 1-16,0 0-1 15,0 0 1-15,-5 13-2 16,5-13 1-16,0 0-1 16,0 0-1-16,0 0 1 15,0 0 0-15,0 0-1 16,0 0 1-16,-7 14 1 15,7-14-3-15,0 0 2 16,0 0 1-16,0 0-1 16,0 0-1-16,0 0 2 15,-10 13-3-15,10-13 2 0,0 0-3 16,0 0-3-16,0 0-7 16,0 0-17-16,0 0-58 15,13 10-3-15,-13-10-6 16,0 0 15-16</inkml:trace>
  <inkml:trace contextRef="#ctx0" brushRef="#br2" timeOffset="609320.0494">3953 13958 83 0,'0'0'78'15,"0"0"-29"1,15-4-47-16,-12-9-86 0,5-2-8 15,-2 0 57 1</inkml:trace>
  <inkml:trace contextRef="#ctx0" brushRef="#br2" timeOffset="611070.1535">3821 13846 37 0,'-2'15'94'0,"2"-15"-4"15,0 0-1-15,-19 12-57 16,19-12-31-16,0 0-2 16,0 0-1-16,0 0 1 15,0 0 0-15,0 0 1 16,0 0-1-16,0 0 4 15,3-13-2-15,-3 13 2 16,0 0-1-16,0 0 1 16,0 0-2-16,16 1 1 15,-16-1 0-15,13 0-1 16,-13 0 1-16,20 3-1 0,-7-3-1 16,2 0 0-16,2-1 1 15,0 1 0-15,4-2 0 16,-1 2-1-16,3 0 0 15,-1-1-1-15,1 1 2 16,3-1-2-16,0 1-2 16,-2 0 1-16,2 0-2 15,0 0 1-15,2-2 0 16,-1-1 0-16,2-1 0 16,0-2 3-16,1 2 1 15,6-2-4-15,0-1 4 16,4 0 0-16,4 1-1 0,0 0 0 15,1 2-1-15,3 1 1 16,-1 1-1-16,-3-2 2 16,-1 1-1-16,-1 0-2 15,0 0 1-15,-5-1 0 16,1-2-1-16,-2 2 0 16,-2-3 2-16,0 1-2 15,0 2 1-15,-1-5 0 16,2 5 4-16,3 1-4 15,2 1 2-15,5 1-2 16,1 1 1-16,3-1 0 16,0 1-1-16,3 1 1 15,-2-2-5-15,-1-2 5 0,-2 1-1 16,0-2 0-16,-1-2-1 16,1 2 1-16,-3-3 0 15,4 1 0-15,1 0 2 16,2 2-1-16,2-2 0 15,0 4-1-15,4 0 1 16,0 0-3-16,2 1 6 16,-1 4-4-16,0-1 0 15,-2 1-2-15,0 0 2 16,-4-3 1-16,0 2-2 16,-3 1 3-16,0 2-4 0,0-5 2 15,2-1-1-15,-1-1 3 16,2 1-1-16,2-2-2 15,-2 2 3-15,0-1-2 16,0-2 0-16,-3 1 0 16,-3 3 4-16,-1-3-3 15,-1 3 3-15,0 4-2 16,-3-1-3-16,3 2 2 16,-2-1-1-16,1 0 1 15,0 2-3-15,3 0 2 16,0-3-3-16,4-2 3 15,-1 2-1-15,1-3 2 16,1 2-1-16,-1-1 0 16,2-1 0-16,-4 1-1 0,-2 2 2 15,-1-1 1-15,-1-1 0 16,0 1-2-16,-3-1 2 16,0-1 0-1,1 0-1-15,-1 2 1 0,3-4-1 16,0 2-1-16,6 2 0 15,1-2 2-15,3 0-2 16,2 2 1-16,2 1-1 16,0 2 1-16,-2-1-1 15,-4 2 0-15,0-2 1 16,-5 0-1-16,0 2 3 0,-3 0-3 16,0-2 2-16,-3 1-1 15,3-1 3-15,2 2-3 16,1-1-1-16,5 3 1 15,5 0 0-15,2-2 0 16,1 3 0-16,2-2-1 16,2 2 1-16,-2-2 0 15,-3 0 0-15,-5-1 1 16,-3-2-1-16,-4-1 0 16,-3-2 1-16,-2 1-2 15,-1-2 1-15,-2 0 0 16,-2-2 1-16,2 2-2 15,-4 0 3-15,-1 0 0 16,-1 0-1-16,-2 3 1 0,-2 0 0 16,-6 2 0-16,-2-1 0 15,-5-3 0 1,0 2-2-16,-3 0 3 16,-13-3-2-16,17 9-1 0,-17-9-2 15,13 4-7-15,-13-4-26 16,0 0-52-16,0 0-2 15,0 0 4-15,0-16 85 16</inkml:trace>
  <inkml:trace contextRef="#ctx0" brushRef="#br2" timeOffset="612836.5501">4150 9733 110 0,'0'0'89'15,"-10"16"-2"-15,10-16-11 16,0 0-76-16,0 0-2 16,0 0-2-16,-8-13-1 15,8 13 1-15,0 0 2 16,0 0 0-16,15-4 1 16,-15 4 1-16,13 4 0 15,-13-4 1-15,19 6 1 0,-19-6-2 16,25 13 2-16,-10-4 0 15,2-1-1-15,3 4 1 16,4 1-1-16,1 0 1 16,6 1-1-16,5 2 0 15,4 0-1-15,6 0-1 16,3 0 1-16,3 3 0 16,5-1 0-16,0 4-1 15,1 0-1-15,1 2 0 16,2 2-1-16,1 3 2 15,3 3-2-15,6-2 0 16,4 3 0-16,5 2-1 16,3 1 2-16,0 4-2 0,4 2 8 15,-1 1-5-15,1-1 3 16,-3 2-3-16,1 0 4 16,1 1-3-1,2 0 2-15,2-2-1 0,-2 2-3 16,3 1 1-16,-2 2-1 15,1 1 2-15,-2 0-2 16,4 1 0-16,0-2 0 16,5 1-2-16,0-3 2 15,2-3 1-15,2 2 1 16,-1-3 0-16,-2 0-2 16,-1-2 3-16,-4-1-1 0,0 0 1 15,-2 0-1-15,-8 1-1 16,0-5-1-16,-1 3 0 15,-1-2 0 1,-6 5 0-16,0-2 1 0,-2 3-1 16,1 0 0-16,2 1 0 15,4 1-1-15,-4 2-1 16,1 1 3-16,-4-2-3 16,1 1 3-16,-5-1-2 15,0 0 3-15,-4 1-3 16,-1-1 4-16,2-3-3 15,0 1 4-15,5-1 1 16,-2 2 0-16,2 1 1 16,-2 1-1-16,-2-2 1 0,-2 0 0 15,-3 3 2 1,-3-1-4-16,-3 4 1 16,-2-1-2-16,-4 2 1 0,-2-4-3 15,1-2 2-15,-2 1 0 16,1-5 0-16,-3-1 0 15,-1-8-1-15,-2-3 1 16,0-2 0-16,0 0 1 16,-6-3-2-16,-1-3 1 15,-5-2-1-15,-3 0 1 16,-4-2 0-16,-1-1-1 0,-5-2 0 16,-1-2-1-1,-1 2 2-15,-2-1-1 16,-13-13 0-16,20 19 3 15,-20-19-2-15,11 13 2 0,-11-13-1 16,0 0 3-16,0 0-3 16,11 13 2-16,-11-13-1 15,0 0-1-15,0 0-1 16,0 0 0-16,0 0 0 16,0 0-1-16,0 0 1 15,0 0-4-15,0 0 0 16,0 0-9-16,0 0-25 15,0 0-55-15,-13-9-3 16,13 9-5-16,-28-27 83 16</inkml:trace>
  <inkml:trace contextRef="#ctx0" brushRef="#br2" timeOffset="619506.331">2268 6982 43 0,'-16'-14'78'0,"0"3"0"16,-1-3-14-16,4 5-33 16,0 1-14-16,13 8-7 0,-11-15-5 15,11 15-2-15,0 0-2 16,8-13-1-16,-8 13 1 16,19-3-2-16,-19 3 2 15,23 2 0-15,-23-2 0 16,20 4 0-16,-20-4 1 15,22 6-1-15,-22-6 0 16,23 11 1-16,-23-11-2 16,25 11 1-16,-10-4 1 15,3-1-1-15,-2 2 0 16,2 1 0-16,3 2 0 16,-1 2 2-16,1 3-7 15,2 6 1-15,2 1-2 16,1 0 1-16,3 3-1 0,0 1 0 15,2-3 0-15,4 2-2 16,7-5 7-16,0 1 4 16,2-2 1-1,3 2-3-15,-1-2 2 0,1 3-2 16,-2 0 3-16,0 0-2 16,-6 3 2-16,-2 3-6 15,-1-2 1-15,1 4 1 16,-3-2-4-16,2-1-1 15,0 1 0-15,0 0 0 16,2 3 0-16,2-3 0 16,4 1-1-16,3-1 1 0,2 1 4 15,3-1 0-15,2 4 0 16,0-1 0-16,4 4 0 16,-2-1 1-1,-2 1 2-15,-2 0 0 0,0-2-4 16,-2 4 2-16,-1-5-1 15,0 0 1-15,0-2-1 16,3-3-1-16,3 0-1 16,3-1 0-16,1 2 1 15,2 1 1-15,1 1 0 16,-2 2-1-16,-1 2 0 16,-1-1 1-16,-3 5-2 15,-2 3 1-15,-4-3-1 16,0 3 0-16,-1 0 0 0,3-1 1 15,2 3 4-15,5 0-3 16,2-3 3 0,4-2-1-16,2-3 2 0,2-1-2 15,3-5 2-15,-1-1-2 16,0-5-2-16,-3-2 0 16,3 0-1-16,-3-2 0 15,4 0 1-15,4 0 0 16,2 0 0-16,-1 1-1 15,-1 0 1-15,-1 1 0 16,1 4 1-16,-2 0 0 0,-5 0-1 16,-1 3 0-16,-5-1-1 15,1 1 2 1,3 2-2-16,4-3 1 16,-4 3-2-16,0-1 4 0,1 2 0 15,-2-2-1-15,-2-1 3 16,-4 1-2-16,-2-1 0 15,-4 1 2-15,-2-2 0 16,-4-2-4-16,2-3 1 16,-1 1 1-16,2-1-3 15,1-1 1-15,-1-2 0 16,-2 1-2-16,1-3 1 16,-3 0 2-16,0 0-3 15,-2-2 1-15,-5 2 0 16,-5-4 2-16,-2 0-1 15,-2 1 0-15,-5-2-1 16,-2-2 1-16,-4-1-1 0,-2-1 1 16,-3-2 1-16,-1 2-1 15,-13-9 0-15,19 10 0 16,-19-10 0-16,13 6 2 16,-13-6 1-16,0 0-1 15,0 0 2-15,0 0 0 16,0 0 1-16,13 6 0 15,-13-6-1-15,0 0-1 16,0 0 1-16,0 0-2 16,0 0-1-16,0 0 1 15,0 0-1-15,0 0 0 16,0 0 2-16,0 0-2 0,0 0 1 16,0 0 1-16,0 0-1 15,0 0 1-15,0 0-1 16,0 0 1-16,0 0 0 15,0 0 1-15,0 0-2 16,0 0-2-16,0 0-7 16,0 0-19-16,0 0-62 15,0 0-5-15,0 0-9 16,-19-12 15-16</inkml:trace>
  <inkml:trace contextRef="#ctx0" brushRef="#br2" timeOffset="622874.8152">2469 6197 53 0,'0'0'82'0,"-22"-23"-8"16,11 6 0-16,-2-4-61 15,5 1-7-15,3-1-3 16,0 3-1-16,2 2 0 16,0 1 1-16,3 15 0 0,-2-19-1 15,2 19 1 1,0 0-1-16,0 0 1 0,0 0-1 16,0 0 0-1,15 19-1-15,-15-19 0 0,19 15 1 16,-6-7 0-16,5-1-5 15,0 2 0-15,7-1 0 16,5 2-1 0,9-3 0-16,12 2 0 0,9-2 0 15,8-2-1-15,7-1 7 16,4-3-2-16,6-5-3 16,2-2-1-16,0 1 2 15,1-4-1-15,4-4 1 16,5 0-2-16,4-6 3 0,1-5-2 15,3 1 2 1,5-3-1-16,3-3 0 16,3 1 2-16,0 1 1 0,-5 1-2 15,0 3 1-15,-3 6-1 16,1-1 2-16,-3 5-1 16,1 2-1-16,-3 1-1 15,-2 0 0-15,-1 2-1 16,-1 1 0-16,-2 3 0 15,-1-3 0-15,-3 1 1 16,-5 0-1-16,-2 0 0 0,-2 3 1 16,1-1 0-1,1 1-1-15,-1 0 2 16,-2 2 1-16,-2-1 0 16,1 1-3-16,-4 1 3 0,-4 0-3 15,0-2 2-15,4-2-1 16,4 0-2-16,-1 1-1 15,2 0 2-15,-2-1 2 16,-3-2-1-16,-1 2-1 16,-3-2 2-16,-9 2-2 15,-2 1 3-15,-1 0-1 16,2-2-1-16,5 4-1 0,2 1 1 16,0-4 0-1,0 1 0-15,2-2-1 16,-4 0 0-16,1-3 1 15,-5 0 1-15,-5-2-4 0,-6-3 0 16,-5 4 1-16,-2 2 5 16,-3 3 1-16,-4-1-1 15,-2 4 1-15,-2-2-1 16,-3 4 4-16,-1 2 0 16,1-1-1-16,-1-5-8 15,-3 1 3-15,2 1-3 16,-3-1 4-16,-2 2 0 15,-1-1-1-15,-3-2-1 16,-1 3 1-16,-2 0 2 16,-3-1 0-16,-1 4 3 15,-1-5-6-15,-15 2 3 16,20 6 1-16,-20-6 2 0,13 7-2 16,-13-7 1-16,0 0-2 15,11 17 0-15,-11-17 3 16,5 13-3-16,-5-13-2 15,5 13 3-15,-5-13-1 16,0 0 0-16,10 16 0 16,-10-16-2-16,0 0 3 15,8 13 0-15,-8-13-1 16,0 0-1-16,0 0 1 16,0 0 0-16,4 13 1 15,-4-13-1-15,0 0-1 16,0 0 1-16,0 0 1 15,0 0-2-15,0 0 3 0,0 0 1 16,0 0-2-16,0 0 1 16,0 0 1-16,0 0-1 15,0 0-1-15,0 0 1 16,0 0-1-16,0 0-2 16,0 0-1-16,0 0 0 15,0 0 3-15,0 0-3 16,0 0 1-16,0 0-1 15,0 0 0-15,-12 13 0 16,12-13 2-16,0 0-1 16,0 0-2-16,0 0 2 15,0 0-1-15,0 0 1 0,0 0 0 16,0 0 0-16,0 0 0 16,-4 13 0-16,4-13 1 15,0 0-2 1,0 0 2-16,3 17-2 0,-3-17 1 15,-1 15 0-15,1-15 1 16,-2 17-2-16,2-17 1 16,-4 22 1-16,4-22-2 15,-5 24 1-15,4-11 0 16,1-13 0-16,-3 29-2 16,3-9 3-16,-1 2-2 15,-1-2 1-15,1 5-1 16,-1-2 1-16,1 4-1 0,-2 2 1 15,2 0-1-15,-1-2-1 16,1 4 2-16,-1 0-2 16,1 1 1-1,1 0 1-15,-3 3 0 0,3-2-1 16,0 6 6-16,1-2-5 16,-1 4 4-16,2-5-4 15,-1 1 4-15,1 2-2 16,1-3 2-16,-2 3-2 15,0-7-3-15,1 0 1 16,1 1 1-16,1 0-1 16,0 2-1-16,1-1 0 0,1 2 0 15,-1-1 0-15,1 3 1 16,1-4-2 0,-2 1 1-16,0-2 0 15,0-3 0-15,-1 1 1 0,0-4-1 16,-1 0 4-16,2 2-4 15,-2 2 6-15,-1-1 3 16,1 2-3-16,0-1 2 16,0 4-3-16,0-2 3 15,1 5-6-15,1-2 6 16,-1 4-7-16,0 3 0 16,1 4-1-16,0 2 1 15,1 0 0-15,1 4 0 0,-2-2 1 16,2 1-2-16,-1-3 0 15,-1-2 0-15,1-3 1 16,0 0 1 0,1 1 1-16,-2-6-1 0,2 1 0 15,0-1 1-15,0 0 0 16,2-6 0-16,-2 2 1 16,2 0-3-16,-2-4 0 15,0 4-1-15,0 0 1 16,-1 1 0-16,-2-2 0 15,-1 8 0-15,0-1 1 16,-3-1-1-16,2 3 3 0,-2 1-1 16,1 0 0-1,1 1 0-15,-2-2 2 16,0 2-4-16,0 0 3 16,2-5 0-16,0 2-3 0,-2-4 2 15,1 1 0-15,1-1-2 16,-2 4 1-16,0-4 0 15,0 4 0-15,-2 0-2 16,1-1 1-16,-1 4-1 16,1-2 1-16,0 4-1 15,-1-3 4-15,1 0 0 16,1-1 1-16,-2-6 0 16,2 1 0-16,0-4 0 15,0 0 1-15,0-5-1 16,2-5-4-16,-1-1 2 15,1-3-1-15,-1 1-1 16,2-7 0-16,-2 2 1 0,1-2-1 16,-2-14 0-16,3 20 1 15,-3-20-3-15,0 16 4 16,0-16-2-16,0 0 2 16,-3 16-1-16,3-16 0 15,0 0 0-15,0 0 0 16,0 0 1-16,-6 15-2 15,6-15 0-15,0 0 0 16,0 0 0-16,1 16 0 16,-1-16 0-16,0 0 0 15,3 17 1-15,-3-17-3 16,3 13 2-16,-3-13 1 0,0 0-1 16,3 16 2-16,-3-16-2 15,0 0 1-15,-1 13 0 16,1-13 1-16,0 0-2 15,-5 13 1-15,5-13-1 16,0 0-1-16,-5 16 2 16,5-16-1-16,0 0 1 15,-6 14 0-15,6-14 0 16,0 0 1-16,-10 14-1 16,10-14 0-16,0 0 1 15,0 0 0-15,-19 10-2 16,19-10 0-16,-13 2 2 15,13-2-2-15,-22-3 2 0,9 3-2 16,-3-1 0-16,-1-2 1 16,0 1 1-16,-2-2 0 15,0 3-2-15,-1-4 0 16,-2 2 0-16,1-1 1 16,-1 0 0-16,-1 1 0 15,0 0-1-15,-2 0-1 16,-2-1 2-16,1 4 0 15,-1-3 0-15,-1 1-2 16,-1 1 1-16,1-1 0 16,-4 0 0-16,0-1 1 15,0 0 0-15,2 1-1 0,-2-2 2 16,3 0 0-16,1 2-1 16,2-2-1-16,1 1 2 15,2-3-2-15,3 2 0 16,0-2-1-16,2 0 0 15,1 2 0-15,2-2-4 16,3 1-3-16,12 5-9 16,-22-11-14-16,22 11-58 15,0 0-2-15,-17-18-8 16,6-1 31-16</inkml:trace>
  <inkml:trace contextRef="#ctx0" brushRef="#br2" timeOffset="632731.4607">13006 11122 12 0,'-9'-19'98'0,"-4"4"-4"16,0 7-13-16,0 0-61 0,0 6-7 15,13 2-7-15,-21 17-2 16,15 5-1 0,-1 8-6-16,2 6 2 15,1 7-2-15,1 6 5 0,3 6-1 16,2-2 4-16,0 5-3 15,4 3 1-15,1-1 0 16,2 4 0-16,3-2 0 16,2 1-1-16,3-3 0 15,4-3-3-15,2-8 3 16,3-8-4-16,1-10 4 16,2-10-4-16,4-11 3 15,-1-12-1-15,2-11-2 0,3-11 4 16,1-9-4-1,0-12 4-15,0-8-4 16,-2-10 2-16,-3 4-1 16,-4-1 0-16,-6 5 1 0,-7 4 2 15,-5 12-1-15,-4 11 2 16,-5 10 0-16,-2 18 1 16,-13-8-1-16,13 8 3 15,-29 23-4-15,12-2-1 16,-6 4-1-16,1 4 1 15,-3 4-2-15,2 7 1 16,0 1 0-16,4-1-1 0,5 2 1 16,1-3-1-16,4-3 1 15,5-4 0 1,4-6-1-16,4-6-2 16,-4-20 1-16,22 16-2 0,-5-21 1 15,4-9 1-15,2-6 1 16,0-8-2-16,0-3 3 15,-2-4 2-15,0-1-1 16,-6 4 2-16,0 5-1 16,-5 4 1-16,-3 8-1 15,-7 15 0-15,9-13 1 16,-9 13-3-16,11 13 0 16,-3 2-2-16,0 3 1 0,4 4-1 15,1 4 1 1,1 3-1-16,1-2 0 15,-2 1 2-15,1-2 0 16,-2-5-1-16,-1-3 1 0,-1-5 1 16,-10-13-2-16,20 5 1 15,-20-5-1-15,24-23 1 16,-11-3-2-16,1-8 3 16,0-5-2-16,1-4 1 15,-1-1 1-15,-1 2 0 16,-3 5 1-16,2 7 0 15,-3 8 0-15,-9 22 0 16,15-12 1-16,-15 12-2 16,18 22-1-16,-8-2 0 15,1 5-1-15,-2 2 0 16,3 2 0-16,-4 0 1 0,1 0 1 16,-2-8-1-16,-1 0 0 15,-2-7 2-15,-4-14-1 16,7 14-1-16,-7-14 1 15,0 0 0-15,6-21-1 16,-4-2 1-16,2-5-1 16,0-3 1-16,2-3 0 15,1 1-1-15,3 3 1 16,0 4 0-16,3 9-1 16,2 5 0-16,1 12-4 15,7 12-2-15,-1 6-1 16,3 7 0-16,0 2 0 15,0 5-2-15,-4-3 3 0,2 0-1 16,-4-6 4-16,-6-9 2 16,-13-14 3-16,17 10 0 15,-17-10 1 1,9-24-2-16,-5 1 1 0,1-5 2 16,0 1 1-16,0-3 1 15,3 5-1-15,1-1 0 16,3 9-2-16,1 8-1 15,2 9-8-15,6 17-11 16,-4 12-22-16,6 25-54 16,-9 11 5-16,-5 15-9 15,-12 3 79-15</inkml:trace>
  <inkml:trace contextRef="#ctx0" brushRef="#br2" timeOffset="633346.9957">12818 11707 46 0,'-42'5'95'15,"2"-10"-1"-15,4 1-31 16,3-5-44-16,8 2-5 16,7-4-3-16,10-4-4 15,13-5-4-15,13-3-5 0,16-2-5 16,9-5-5-16,15 0-4 15,5-6-15-15,15 4-26 16,-2 0-31 0,18 3-2-16,3-1 42 0</inkml:trace>
  <inkml:trace contextRef="#ctx0" brushRef="#br2" timeOffset="634212.1231">14949 11344 18 0,'5'14'90'0,"-5"-14"-5"15,0 0-5-15,0 0-70 16,0 0-9-16,0 0-1 16,0 0 1-16,0 0 1 0,0 0 0 15,-19-3 1 1,6 0 4-16,0 3 1 15,-1 0-1-15,-2 2 0 16,-3 2 0-16,2 6-1 0,-2 3 0 16,3 6-1-16,0 4-2 15,2 3-1-15,1 6-1 16,0 4 0-16,3 0-2 16,1-1-1-16,3-4-1 15,2-5-2-15,2-3-2 16,2-8 2-16,0-15 2 15,0 0 2-15,15-6 1 16,-15 6 4-16,19-30 1 16,-8 14 4-16,2-1 0 15,2 5-1-15,2 5-2 16,3 4-4-16,6 9-4 0,1 8-4 16,8 12-2-16,0 3-1 15,4 8 0-15,-2 5 0 16,1 7-3-16,-4 3 8 15,-3 7-2-15,-7 5 5 16,-5-2 1-16,-5 1 1 16,-5-1-1-16,-6-2 3 15,-5-8 3-15,-3-6-2 16,-7-14 3-16,1-14-1 16,-5-9-4-16,-3-18-1 15,-3-14 0-15,1-14-3 16,-1-18 0-16,2-13 0 15,3-13 1-15,1-10 0 0,7-7 3 16,6 4 1-16,7 8 4 16,7 8-1-16,2 13 2 15,5 15-4-15,1 12 1 16,1 16-2-16,-1 14 1 16,0 8-1-16,-2 4-3 15,2 6-1-15,-2 7-5 16,0 2-14-16,5 11-25 15,-6-2-41-15,3 1-1 16,-5-8-3-16,-2-6 56 16</inkml:trace>
  <inkml:trace contextRef="#ctx0" brushRef="#br2" timeOffset="634357.5073">15173 11191 77 0,'-3'-19'97'15,"3"19"-9"-15,-1-16-18 16,1 16-137-16,0 0-23 16,0 0-5-16,0 0 16 15</inkml:trace>
  <inkml:trace contextRef="#ctx0" brushRef="#br2" timeOffset="634779.3765">15490 11318 91 0,'22'13'94'16,"-6"-5"-13"-1,-16-8-9-15,19 0-87 0,-19 0-2 16,20 5 5-16,-20-5 2 16,13 1 2-16,-13-1 7 15,0 0 8-15,0 0 6 16,-14 0 1-16,1-3 1 15,13 3 0-15,-28-3-2 16,14 2 0-16,1 0-5 16,-2 1-1-16,15 0-1 0,-23 4-1 15,23-4-3-15,-16 13-1 16,16-13-2-16,-10 24-2 16,9-9 2-1,2 2-2-15,4 3 0 0,3 0-2 16,5-1 1-1,2-1 0-15,3-4 1 0,3-2-1 16,5-4-6-16,1-5-1 16,5-6-6-16,-3-8-5 15,7-4-11-15,-5-8-23 16,5-4-29-16,-4-14-1 16,-4-5 44-16</inkml:trace>
  <inkml:trace contextRef="#ctx0" brushRef="#br2" timeOffset="635057.5723">15212 10575 51 0,'0'0'105'16,"-3"13"-3"0,3-13-8-16,0 0-72 0,-20 16-55 15,18 18-57-15,-6 17-5 16,-5 14-4-16,-6 7 43 15</inkml:trace>
  <inkml:trace contextRef="#ctx0" brushRef="#br2" timeOffset="636580.7312">15780 11257 1 0,'0'0'18'0,"-17"-1"20"16,17 1-11-16,0 0-3 16,0 0-2-16,0 0 2 15,0 0 0-15,0 0 0 16,-11-13-1-16,11 13-3 15,0 0-7-15,0 0 0 16,0 0-4-16,-8-13 1 16,8 13-2-16,-14-6 1 15,14 6 0-15,-19-1-1 16,19 1 0-16,-21-2-2 16,21 2 0-16,-25 0-2 15,12 6-1-15,-1 1-1 16,-1 3-2-16,-2 2 0 0,0 2 0 15,-2 2 0-15,0 3 1 16,3 0 1 0,0-4 3-16,5 3-2 15,4-2 0-15,2 1-1 0,5 2 0 16,5-2-1-16,3 0-1 16,5 1-1-16,3-3-2 15,1-3 1-15,2-3-1 16,0-5 1-16,-2-7-1 15,1-6 1-15,-1-5 0 16,-4-6 1-16,1-3 2 16,-4-2-2-16,0-2 2 0,-1 2 0 15,0 5 3-15,-3 4 1 16,-6 16 0 0,7-16-1-16,-7 16 0 0,0 0 1 15,-5 21 0-15,4-1 0 16,-2 3-3-16,2 4 0 15,1 1-2-15,3-1 2 16,-1 2-1-16,4-5-1 16,1-2 0-16,2-6 0 15,-9-16 0-15,20 19-3 16,-7-14 3-16,3-2-3 16,1-6-1-16,7-1-3 15,2-6-1-15,1-4-3 0,5-5-1 16,-2-6-1-16,3-1 0 15,-4-2 1-15,0 0 3 16,-6-1 5 0,-4 2 4-16,-3 5 6 0,-6 3 4 15,-10 19 4-15,11-21 0 16,-11 21 3-16,0 0-2 16,0 0-2-16,0 0-3 15,0 0-2-15,0 0-4 16,0 0-2-16,0 0 0 15,0 0-3-15,-7 14 0 16,7-14 2-16,-4 25-2 0,2-8 3 16,1 0-2-16,1 4 1 15,1-4 0 1,5 0-1-16,3-1-3 16,4-6-2-16,8-4-2 0,4-10-8 15,8-6-9-15,2-12-19 16,8-3-47-16,-4-18-4 15,4-9 3-15,-2-7 47 16</inkml:trace>
  <inkml:trace contextRef="#ctx0" brushRef="#br2" timeOffset="637079.6667">15848 10455 44 0,'-26'-3'100'0,"2"4"-8"16,1-2 5-16,7 0-55 16,0 6-32-16,3 7-10 15,4 12-15-15,-1 8-18 16,6 30-46-16,-2 15-8 15,-1 12-8-15,-5 3 20 0</inkml:trace>
  <inkml:trace contextRef="#ctx0" brushRef="#br2" timeOffset="638798.5219">16848 11212 63 0,'12'19'84'15,"-12"-19"0"-15,0 0-28 16,-5-13-42-16,5 13-4 16,-11-19-3-16,11 19-1 15,-22-14-2-15,8 10-1 16,-5 1-2-16,0 6 2 0,1 8 0 15,-4 8 1-15,2 4 2 16,1 6-1-16,6 4 0 16,6 5 1-16,7 1 0 15,6 0-3-15,2-8-2 16,8-3-3-16,4-5-4 16,2-7 0-16,4-9-2 15,-2-13-1-15,1-10-1 16,-3-14 0-16,-1-15 0 15,-2-13 5-15,-5-12 0 16,-4-12 3-16,-4-9 2 0,-6 1 4 16,-4 1 2-16,-3 9 5 15,-2 14 1-15,-1 15 0 16,-3 13 2 0,3 13-2-16,-3 15-2 15,13 10-2-15,-19 14-3 0,12 12 0 16,1 7-4-16,5 11 0 15,2 8-2-15,3 8 0 16,5 7 2-16,3 2-2 16,1 5 2-16,1-4-2 15,3-2 3-15,-2-4-1 16,2-8 1-16,-1-4-1 16,4-9-1-16,2-11-3 15,-1-9 0-15,5-12-2 0,-1-9 1 16,1-12-2-1,-3-10 0-15,0-9 0 16,-6-3 1-16,-4-4 3 16,-2 0 1-16,-6-3 3 0,0 7 3 15,-4 9-1-15,-2 1 1 16,1 22 1-16,-2-20 0 16,2 20-1-16,0 0-1 15,0 0-5-15,0 0-1 16,5 20 0-16,-1-5 2 15,0-1-2-15,1 2 1 16,2 4 3-16,0 1 0 0,2 0 2 16,-2 2-1-16,0-3 2 15,2-1-3 1,-1-1 1-16,1-4-1 16,-9-14-2-16,16 20 0 0,-16-20-1 15,17 3-2-15,-17-3-1 16,17-16 1-16,-8 2-3 15,1-5 1-15,-1-1 1 16,1-2 1-16,-3-1 2 16,2 3 1-16,-2 3 2 15,-3 4 1-15,-4 13 0 16,8-13 1-16,-8 13-2 16,0 0 1-16,0 0-1 0,17 15-2 15,-17-15 2 1,13 26-2-16,-6-11 1 15,2 1 0-15,-1 1 0 16,0-1 0-16,2-2 0 0,-2-1 1 16,-8-13-1-16,19 19 0 15,-19-19-1-15,20 12-1 16,-20-12 0-16,23-3-1 16,-23 3 0-16,22-20-2 15,-10 4 0-15,-4-5 2 16,1 1 0-16,-3-1 1 15,0 0 2-15,-2 3 1 16,-1 3 0-16,-3 15 0 16,3-17 2-16,-3 17-2 15,0 0-1-15,0 0-1 16,0 0 1-16,0 0-2 0,10 22 0 16,-10-22 1-16,10 27-1 15,-4-10 1-15,1 1 1 16,1 2-1-16,1-1 0 15,3-1 0-15,-1-3 0 16,-11-15 0-16,25 18-1 16,-12-13 0-16,0-5-4 15,0-5 0-15,-13 5-2 16,23-21-2-16,-15 8 1 16,-2-3 2-16,-1 0 2 15,-4 2 3-15,-1 1 2 16,0 13 3-16,-3-19 3 15,3 19 1-15,0 0-2 0,-9-14-2 16,9 14-4-16,0 0-5 16,-4-18 0-16,4 18-1 15,7-19 2-15,-7 19 3 16,13-21-1-16,-13 21 3 16,22-20 1-16,-9 14 3 15,4 1 1-15,1 3-1 16,2 3-3-16,-1 3-1 15,2-1-1-15,-2 4 0 16,3 2-2-16,-4 3-1 16,0-2-1-16,-2 4-3 15,-4-1-1-15,0 5-7 0,-8-3-1 16,2 3-5-16,-9-5-10 16,-1 0-22-16,-12-6-34 15,-1-4 2-15,-8-10 25 16</inkml:trace>
  <inkml:trace contextRef="#ctx0" brushRef="#br2" timeOffset="639026.6823">17594 11173 75 0,'-27'-11'93'16,"5"1"-4"-16,6 1-3 16,16 9-69-16,-17-26-17 15,17 7-11-15,3-4-3 16,8 5-6-16,2-3-1 0,8 7 2 15,-1 2-4-15,4 10-5 16,-2 2-14-16,4 10-31 16,-7 4-1-16,-6 0 40 15</inkml:trace>
  <inkml:trace contextRef="#ctx0" brushRef="#br2" timeOffset="639201.3734">17340 11091 83 0,'-39'-11'94'16,"9"1"-3"-16,8-3-4 16,11-3-69-16,9 1-24 0,2-1-10 15,12 3-15-15,-1-1-22 16,14 7-20-16,-1-2-14 16,5 5 2-16</inkml:trace>
  <inkml:trace contextRef="#ctx0" brushRef="#br2" timeOffset="639355.5864">17698 10413 120 0,'12'-22'100'16,"-12"22"3"-16,0 0-8 15,0 0-93-15,2 19-32 0,-3 23-63 16,-11 16-1-16,-8 11-8 15,-9 7 2-15</inkml:trace>
  <inkml:trace contextRef="#ctx0" brushRef="#br2" timeOffset="645119.0513">1290 1007 1 0,'-66'-37'36'16,"66"37"18"-16,0 0-8 15,0 0-16-15,0 0-2 0,-70-23-9 16,70 23-3-16,0 0-7 15,0 0 2-15,0 0-2 16,-62-11-3-16,62 11-2 16,0 0 1-16,0 0 1 15,0 0 3-15,-66 38 2 16,66-38-5-16,0 0 1 16,0 0-12-16,-49 69-9 15,49-69 7-15,-10 62-8 16,10-62 7-16,-2 75-13 15,2-75 9-15,3 100-4 16,1-38 21-16,-2 22 1 0,1-1 0 16,-3 5 1-16,-2 2 0 15,-2 1 0 1,1 8 2-16,2-17-1 0,-8 1 0 16,3-16 2-16,-4 3-1 15,2-7 3-15,0 6-6 16,1-5 5-16,1 7-5 15,1 1 3-15,3 6-6 16,-1-2 3-16,5 1-7 16,-7-2-3-16,4-6 3 15,-1 2-2-15,1-8 0 16</inkml:trace>
  <inkml:trace contextRef="#ctx0" brushRef="#br2" timeOffset="648001.8031">955 4203 370 0,'0'0'2'16,"0"0"-2"-16,0 0 1 16,0 0 1-16,-1 87 0 15,1-87-1-15,7 78 1 0,-7-78-1 16,10 92-1-16,-10-92 0 15,16 92-1-15,-16-92 2 16,22 90-2 0,-22-90 2-16,20 82-1 0,-20-82 2 15,24 73-2 1,-24-73 2-16,23 64 0 0,-23-64 0 16,0 0 0-16,29 84 2 15,-29-84-2-15,0 0 0 16,23 72 2-16,-23-72 0 15,0 0-1-15,12 72 1 16,-12-72 0-16,0 0-2 16,13 63 1-16,-13-63 0 15,0 0-2-15,19 60 0 16,-19-60 0-16,0 0-1 16,0 0 0-16,0 0 0 0,0 0 1 15,57 60-1-15,-57-60 2 16,0 0-2-16,0 0 1 15,0 0 1-15,72-6 0 16,-72 6 0-16,0 0 0 16,91-8-8-16,-42 6 0 15,12-1 1-15,5 3-1 16,4 0 0-16,3-1 1 16,1 0 0-16,7-2 1 0,-2 0 7 15,0-3-1 1,-5 0 1-16,1-2-1 15,-1 0 0-15,2 3-6 0,-1-1-1 16,3 0 1-16,7 0-2 16,7 1 2-16,5 0-2 15,3-2 2-15,2 1-7 16,3-4 7-16,2-1-1 16,1-1 2-16,-4-1-2 15,-3 3 1-15,-1 1 0 16,-2 3 0-16,2-1 0 15,-2 4 2-15,0 3-2 16,-3 0 0-16,2 0-1 16,-1 2 1-16,1-2 0 15,0 3 0-15,-2 0 3 16,0-2-2-16,-3 2 0 0,-1-3-1 16,-7 4 2-16,0-4-2 15,1 0 1-15,1 0-2 16,1-1 3-16,0-2 2 15,-1 0-2-15,-1-1 1 16,3 1-2-16,-7-4 0 16,1 1 1-16,1-3 1 15,0 2-1-15,2-2-2 16,-4-1 3-16,1 2-1 16,-2-1 2-16,-2 2-1 15,-3-2-1-15,-6-1 1 16,-3 1 0-16,2-1 1 15,3 4-2-15,1-1 1 0,2 1 0 16,-1-1 1-16,-1 1-1 16,0 4 0-16,-1-1-1 15,-3 4 1-15,-3-4 1 16,-3 3-1-16,-4-3 0 16,5 5-1-16,2-1 3 15,4 1-1-15,2-2-1 16,0 3 1-16,1 1 0 15,3 2 0-15,1 2-1 16,-5-3 1-16,-3 2-2 16,-2 0 3-16,-4 0-3 15,5 3 2-15,-1-4-1 0,-1 1 0 16,1-2 2-16,2 2-2 16,1-3 2-16,-1 2-3 15,0-3 2-15,-6 0 0 16,0-2-1-16,-4-1 3 15,-2 3-2-15,-1-4 1 16,0 5-2-16,1-4 1 16,0 3 0-16,-1-5 1 15,-1 5-1-15,-3-1 1 16,0-4-1-16,-5 4-1 16,-4-5 1-16,-9 3 1 15,-3-4-2-15,-6 4 2 16,-4-3 0-16,-6 1-1 0,-14 2 1 15,19-3 0-15,-19 3 0 16,0 0-1-16,0 0 1 16,0 0-1-1,10-17-2-15,-10 17 0 0,-3-23 0 16,0 4 0-16,-3-5 1 16,-1-2 3-16,-1 0-2 15,-4-2 1-15,-1-5 0 16,-3 0-1-16,-3 0 3 15,1-2-4-15,-4-1 5 16,0-6-9-16,2-11 5 16,1-9-2-16,2-2 2 0,3-5 1 15,1-9 0-15,0-3 3 16,0-4-1-16,0 0 3 16,-2 4 2-1,-1 3-1-15,-1-2 3 0,-4-1-2 16,-1 1 0-16,0 2-2 15,2 2-1-15,1 1-3 16,3-6-2-16,1 2 3 16,3-3 0-16,0-1-1 15,4 4 1-15,-2 0 1 16,1-1 0-16,-3-1 3 16,0 11-1-16,0 3 0 15,-2 8-3-15,-2 4-1 0,3 3-2 16,0 2 1-1,1-3-2-15,3-2 0 16,4-6 3-16,3-14-3 16,2-4 5-16,3-12-5 0,0-9 6 15,-2-17-4-15,2 12 5 16,-3 1-3-16,-1 9 2 16,-5 20-1-16,-1 4 1 15,-3 9-1-15,10 62 0 16,-20-66 0-16,20 66-4 15,0 0 6-15,-32-78-10 16,32 78 8-16,0 0-11 16,-19-61 12-16,19 61-7 0,0 0 9 15,-20-65-3-15,20 65 0 16,0 0 3 0,0 0-3-16,0 0 6 0,0 0-4 15,-64-60-2-15,64 60-1 16,0 0 0-16,0 0-3 15,0 0 0-15,0 0 3 16,0 0 0-16,-64-48-3 16,64 48 4-16,0 0-3 15,0 0-1-15,0 0 4 16,-68-19-1-16,68 19-2 16,0 0-8-16,-77-15 7 15,77 15-5-15,-68-2 4 16,68 2-5-16,-80-6 5 15,80 6-1-15,-90 0 3 16,90 0 5-16,-94-5-8 0,94 5 6 16,-102-8-3-16,102 8 5 15,-111-10-4-15,50 4-1 16,-5 8-2-16,-6-11 0 16,-6 11 7-16,0-5-7 15,1 6 3-15,2 0 3 16,-1-5-3-16,1 8-1 15,0-12 2-15,4 8 1 16,0-8-4-16,-5 4 9 16,-5 1-8-16,0-6-4 15,1 7 6-15,-1-2-1 16,0-1-1-16,2 8-3 0,-1-1 4 16,5-7-4-16,0 3 4 15,-3 4-1-15,-2-2 1 16,-4-6 2-16,3 12-2 15,0-9 3-15,0 1-6 16,1 7 2-16,0-4 1 16,4-3 0-16,-1 0-1 15,-1 9-6-15,-5-8 6 16,-2 8-1-16,-1-4 0 16,1-3-1-16,0 4 1 15,-1 2 0-15,1 2 0 16,-1-2 4-16,0-4-6 15,-7-1-1-15,3 7 3 0,-4 3 3 16,3-7-3-16,0 2 0 16,0-5 2-16,3 0-3 15,2 6 3-15,2-6 3 16,-3 0-3-16,-1-2 0 16,2 2 0-16,1 0 0 15,5 4-4-15,1-8 6 16,7 2-5-16,4 2-1 15,4-12 3-15,1 6-3 16,-3 0 3-16,-11-2-1 16,-4-3 2-16,0 10-4 15,-1-8 5-15,1 2 4 0,4 5-7 16,4 1 4-16,7-5-3 16,66 3 1-16,-105-5 0 15,105 5-3-15,-97 0 0 16,97 0-1-16,-107 5 1 15,48-8 0-15,59 3 1 16,-117 1-1-16,55 4 0 16,-1-4 1-16,-7 6 0 15,7-8-2-15,-9-5 2 16,5 9-1-16,-5-3 1 16,3-3-1-16,0 3 1 15,4-4-2-15,65 4 4 16,-110-3-1-16,110 3-1 0,-85-13 0 15,85 13-3-15,-61 1-1 16,61-1-11-16,0 0-4 16,0 0-26-16,0 0-48 15,0 0-3-15,0 0-6 16,0 0-3-16</inkml:trace>
  <inkml:trace contextRef="#ctx0" brushRef="#br2" timeOffset="650919.3098">11461 2652 18 0,'-13'-22'88'0,"4"8"1"15,-4-3-3-15,13 17-58 16,-16-13-17-16,16 13-4 16,0 0-4-16,0 30-4 15,6 5-4-15,0 3 0 16,1 14-3-16,-1 6 2 15,1 1 0-15,-3 11 11 16,0-8-7-16,-1-6 9 16,0-4-7-16,0-3 1 15,1-10 0-15,2-3-1 16,0-6 2-16,4-4-10 16,0-4 9-16,3-5-10 0,2-10 9 15,2-4-2-15,6-6 0 16</inkml:trace>
  <inkml:trace contextRef="#ctx0" brushRef="#br2" timeOffset="651920.8293">11808 2991 327 0,'0'0'-2'0,"0"0"6"15,0 0-6-15,15-9 5 16,-15 9-3-16,0 0 4 16,16-1-5-1,-16 1 4-15,0 0-2 0,11 20-2 16,-9-4 2-16,0 3 4 15,0 2-6-15,1 0 7 16,-2-1-9-16,2 1 9 16,-1-3-9-16,0-5 9 15,1 4-8-15,0-1-4 16,2-3 5-16,-5-13-6 16,0 0 7-16,13 7 0 0,-13-7 0 15,13-11-2 1,-8-7 5-16,0-5-3 15,-1-3 1-15,-1 3 1 16,-2 0 1-16,-1-4-6 0,0 2 7 16,-1 6-4-16,-1 1 2 15,2 18 3-15,3-18-2 16,-3 18 0-16,15 6-3 16,-5 8-1-16,4 5-2 15,2 1 5-15,1 8-8 16,-1-4 6-16,2 7-6 15,-5-10 0-15,0 2 5 16,-5-1-1-16,-1-9 3 0,-7-13-6 16,0 0 7-1,0 0 2-15,0 0-1 16,0 0 7-16,9-30-8 16,-7 8 0-16,2 3-2 0,0 1 2 15,2 5-3-15,-6 13 1 16,22-19 0-16,-6 13-7 15,-1 9 6-15,4 4 7 16,0 6-5-16,3 2 2 16,-1 3-1-16,-1-2-10 15,-1 4 8-15,0-4-1 16,0-1 1-16,-2-7-6 16,0 0 4-16,-1-10-3 15,0-5 4-15,0-2 9 16,-2-7-7-16,-2 2 7 15,-3-5-6-15,-5 6 7 0,-1-4-6 16,-3 17 5-16,-6-19-7 16,6 19 0-16,-17-10 1 15,17 10-2-15,-23 3 0 16,23-3-1-16,-24 9-2 16,24-9 2-16,-20 24 0 15,12-4-8-15,3 8 4 16,5 1-4-16,3 5 4 15,4 11-5-15,5 13 6 16,4 12-7-16,5 5 4 16,5 8 1-16,3 5-2 15,0 4 4-15,0 2-4 16,-4 0-2-16,-2-11 3 0,-9-9-2 16,-10-9 4-16,-7-10 1 15,-9-12 4-15,-9-11-5 16,-8-15 8-1,-4-14 0-15,-7-16 3 0,-2-12 0 16,2-18-1-16,1-9 1 16,4-13 1-16,8-8 1 15,5-5-4-15,9-6 2 16,10 2-3-16,6-3-6 16,11 10-12-16,4 1-26 15,12 10-39-15,-4 5-4 16,1 9 4-16</inkml:trace>
  <inkml:trace contextRef="#ctx0" brushRef="#br2" timeOffset="652198.3805">11854 2525 78 0,'-2'-40'98'0,"-1"1"-6"0,11 10-3 16,5 9-83-16,8 2-3 16,9 7-22-16,-4 5-25 15,14 13-36-15,-8 9-7 16,1 6-1-16,-8 2 41 15</inkml:trace>
  <inkml:trace contextRef="#ctx0" brushRef="#br2" timeOffset="652436.8525">12194 2180 118 0,'0'-26'105'0,"-3"-1"-11"16,4 7-6-16,2 2-83 15,-3 18-9 1,27-19-15-16,-6 15-11 16,7 11-14-16,-3 6-5 0,7 10 2 15,-9 8 0-15,-2 3 6 16,-9 1 4-16,-6 14 11 16,-8-1 6-16,-5 2-20 15,-6-2 35-15,-7 5 5 16,-2-1 0-16</inkml:trace>
  <inkml:trace contextRef="#ctx0" brushRef="#br2" timeOffset="652700.4615">11201 2943 79 0,'-12'-14'102'0,"22"-5"-4"0,8-11-14 15,9-8-85 1,22 12-20-16,15-1-30 15,29 13-29-15,8-2-9 0,12 9-3 16</inkml:trace>
  <inkml:trace contextRef="#ctx0" brushRef="#br2" timeOffset="654738.9249">13244 2938 64 0,'0'0'85'0,"0"0"-1"16,-19-3-18-16,19 3-57 15,0 0-4-15,-4-19-2 0,4 19-1 16,-3-16-2-16,3 16 0 16,-13-22 1-16,0 12 4 15,-4 2-1-15,-5 3 2 16,-2 7-2-16,-5 4 1 16,-3 8 0-16,0 6-3 15,2 6 1-15,4 7-5 16,3 8 10-16,6-4-13 15,2 9 10-15,6-4-11 16,5-3 2-16,4-3-3 16,4-5-1-16,7-8-1 15,2-9-5-15,1-8 9 16,3-16-6-16,2-10 11 0,0-6 5 16,0-5 0-16,2 0 3 15,-6 0 2-15,-2 2 1 16,-2 4 0-16,1 9-3 15,-12 16-5-15,17-3 1 16,-17 3-2-16,17 24 3 16,-8 4-8-16,0 2 0 15,-4 6-2-15,3 4 1 16,-6 4 3-16,1 3-6 16,-3 10 4-16,-1 6-6 15,-1 5 5-15,1 6 0 16,2 3 0-16,2 1-1 0,3 5-1 15,4-7-1-15,5-8 0 16,2-13-1-16,5-15 0 16,1-10-2-1,3-14-1-15,0-16-7 0,4-18 6 16,-4-16 3-16,-2-15 2 16,-2-14 4-16,-7-17 5 15,-4-10 3-15,-8-10 3 16,-3-1 10-16,-7-1-2 15,1 9 5-15,-6 7-2 16,4 11-1-16,-2 14-1 16,4 9-2-16,0 15 0 15,3 12-4-15,0 8-2 0,3 17-9 16,0 0 1 0,0 0 1-16,2 13-6 0,1 7 5 15,1 10-8 1,0 2 3-16,1 3-1 0,0-4 2 15,0 1 2-15,2-3-4 16,0-5 4-16,0-2-3 16,-7-22 5-16,22 16-1 15,-9-15 1-15,1-5-2 16,2-10 1-16,0-7 5 16,2-5-3-16,-1-4 1 15,-3-3-3-15,2-5 3 0,-3 2 0 16,-1 3 0-16,-4 10-1 15,1 1-5 1,-9 22 6-16,13-20-5 16,-13 20 4-16,14 7-3 0,-6 6-3 15,0 5 8-15,7-4-6 16,-1 6 4-16,3-2-5 16,1-1 7-16,1-4-5 15,1-4 4-15,0-6-1 16,0-9-7-16,-1-3 6 15,-2-7-5-15,0-4 7 16,-2-4-6-16,-2-1 6 16,-2-4-4-16,-3 3 5 0,-3 6-1 15,-5 3 2-15,0 17-2 16,-5-16-1 0,5 16 1-16,-15 19-4 15,7-1 0-15,-1 5-4 0,2 0 6 16,2 5-6-16,1-2 6 15,3-2-6-15,2-6 8 16,-1-18-5-16,7 24 5 16,-7-24-3-16,0 0 2 15,18 10-1-15,-18-10 0 16,13-7 0-16,-13 7-2 16,13-22 2-16,-6 8-2 0,-1 0 4 15,-1-1-6 1,3-4 6-16,-4 6-5 15,2-1 6-15,-6 14-6 16,0 0 4-16,15-10 0 0,-15 10-5 16,19 16 5-16,-6 0-7 15,2-5 5-15,3 7-7 16,1-7 3-16,3 1 1 16,-1-7 1-16,1-5 2 15,1-7-3-15,0-7 7 16,0-8-5-16,-2-11 6 15,-3-10-4-15,-2-6 3 16,-1-12-6-16,-7-5 6 16,-2-4-3-16,-6 4 2 15,-1 8 1-15,-5 5 2 16,-1 11-1-16,-2 6 0 16,3 13 1-16,0 10-3 0,6 13-1 15,0 0-3-15,0 0-3 16,0 0 0-16,-2 23 0 15,7 6-1-15,3 13 1 16,0 8-1-16,2 15 2 16,0 3 0-16,0 1-2 15,1 6-8-15,-3-6 3 16,4 4-17-16,-5-20-9 16,3 2-13-16,-4-23 3 15,3-5 8-15,-7-13 12 16,-2-14 13-16,0 0 9 15,-5-23 15-15,-1 6 15 0,-7-15 16 16,3 5 1-16,-5-9-9 16,5 8-7-16,0 1-5 15,4 2-11-15,6 7 1 16,8-4-7-16,5 5-3 16,7 4-5-16,7 3-4 15,5 0-4-15,8 2 0 16,4-3-3-16,0 1 0 15,0 2-3-15,-3 1-7 16,-3-7-18-16,0 5-30 16,-8-8-1-16,-7-2 9 15</inkml:trace>
  <inkml:trace contextRef="#ctx0" brushRef="#br2" timeOffset="654986.0878">13965 1929 107 0,'-26'-14'103'16,"3"-2"-1"-16,7 24-11 15,-1 26-88-15,4 5-26 16,12 39-29-16,-9 37-41 0,4 35-5 15,-7 6-2-15</inkml:trace>
  <inkml:trace contextRef="#ctx0" brushRef="#br3" timeOffset="674406.4659">11139 7758 1 0,'0'0'0'0,"-15"2"78"0,15-2 5 16,-17-8-62-16,17 8-10 15,0 0-2-15,0 0-5 16,-13-14-2-16,13 14-3 16,0 0 3-16,0 0-1 15,0 0-1-15,0 0 1 16,6-14-1-16,-6 14 0 15,0 0 0-15,23-5 2 16,-23 5-1-16,27-1-2 16,-8-1 3-16,4 1-2 15,3-3 0-15,2-2 0 16,0-1-2-16,3 1 1 16,2 0 0-16,-3 0 0 0,1 1 1 15,-3 0-1-15,-2 4 2 16,0-1 0-16,-3 4 1 15,-4-2-2-15,-1 1 0 16,-3-1 1-16,0 2-1 16,-2-2-1-16,-13 0-1 15,20 4-3-15,-20-4-3 16,0 0-8-16,13 3-14 16,-13-3-30-16,3 14-24 15,-3-14 76-15</inkml:trace>
  <inkml:trace contextRef="#ctx0" brushRef="#br3" timeOffset="675066.5875">11156 8012 1 0,'-13'16'47'15,"13"-16"39"1,0 0-9-16,-17-3-71 15,17 3 0-15,0 0-3 0,0 0 0 16,-15-6-2-16,15 6 2 16,0 0-1-16,0 0 2 15,0 0-2-15,0 0 0 16,0 0-1-16,0 0 1 16,0 0-1-16,15-14 0 15,-15 14-3-15,14-6 2 16,-14 6 0-16,25-7-1 0,-9 4 1 15,1 0 1-15,3 0-2 16,2 0 2 0,1-1 1-16,0 1-3 0,2 2 1 15,1-2 0-15,-2 1-1 16,-2 0 2-16,-1-1-2 16,-2 1 2-16,0-1 0 15,-2 2-1-15,-4-2 1 16,-13 3 0-16,19-3 1 15,-19 3-1-15,13 0 0 16,-13 0-1-16,0 0 1 16,0 0 1-16,0 0 0 15,0 0 0-15,0 0-2 0,0 0 1 16,0 0 0 0,0 0 0-16,10 13-4 15,-10-13-3-15,0 0-9 16,0 0-18-16,0 0-25 0,0 0-30 15,0 0 28-15</inkml:trace>
  <inkml:trace contextRef="#ctx0" brushRef="#br3" timeOffset="675786.3981">11546 7357 1 0,'-22'12'86'16,"22"-12"3"-16,-26 7-30 16,26-7-48-16,-19 3-3 15,19-3-1-15,0 0-5 16,-16 8 1-16,16-8-3 15,0 0 0-15,0 0-1 16,0 0-1-16,0 0 2 16,0 0-1-16,8 16 1 15,-8-16-1-15,0 0 1 16,20 18 0-16,-20-18 1 16,23 14-1-16,-9-5 0 15,2 1 0-15,2-2-2 0,2 1 2 16,3 1-2-1,1 0 2-15,5 2-3 0,3-1 3 16,0 4-2-16,1-1 2 16,2 2 0-16,-2 0-2 15,-3-2 1-15,-3 2 2 16,-1-3-1-16,-4 0 1 16,-3-3 0-16,-6-1-1 15,0-2 3-15,-13-7-1 16,14 12 0-16,-14-12-1 15,0 0 0-15,6 17 0 16,-6-17 0-16,0 0 1 0,-14 22-3 16,14-22 2-16,-21 27-3 15,7-10 3-15,-3 5-1 16,-2 1 1-16,-3 5-1 16,-1 2-1-16,-1 3 4 15,-1 0-5-15,1 0 1 16,-2 1 3-16,1-3 0 15,1 0 0-15,2-5 1 16,3-2-1-16,2-5-3 16,4-2 7-16,0-5-1 15,13-12-6-15,-15 13-2 16,15-13-5-16,0 0-9 16,0 0-20-16,0 0-50 0,0 0-4 15,0 0 50-15</inkml:trace>
  <inkml:trace contextRef="#ctx0" brushRef="#br3" timeOffset="680166.4867">12411 8895 1 0,'2'13'45'0,"-2"-13"43"15,0 0-4-15,6 13-75 16,-6-13-12-16,0 0-4 16,0 0-2-16,0 0 1 15,0 0-3-15,0 0 3 16,0 0 3-16,0 0 5 16,0 0 4-16,-16 12 6 15,16-12 2-15,-28-6 0 0,14 0-1 16,-3-5 0-16,4-1-4 15,0-4-2-15,3-3 0 16,2 1-4-16,4-3 1 16,4 3-4-16,3-5 3 15,6 0-4-15,4-2 0 16,4-1 2-16,3 6-3 16,3 0 4-16,2 8-3 15,1 2 4-15,1 11-2 16,-1 14 5-16,-3 9 0 15,-3 14-2-15,-4 7 1 16,-4 7-3-16,-4 2 3 0,-3 1-3 16,-4-3 2-16,1-6-6 15,-5-8 2-15,3-5-3 16,-3-11-5-16,6-4-15 16,-3-18-25-16,0 0-32 15,0 0 2-15,-8-17 80 16</inkml:trace>
  <inkml:trace contextRef="#ctx0" brushRef="#br3" timeOffset="680648.4473">12637 8907 1 0,'0'0'0'15,"0"0"74"-15,0 0-38 16,0 0-13-16,18 3-9 15,-18-3-9-15,18 4-7 16,-18-4-3-16,23 6-2 16,-10-5 5-16,0 1 4 15,-13-2 2-15,17 0 7 16,-17 0 7-16,0 0 3 16,10-19 0-16,-10 19-1 15,-1-22-7-15,-2 8-2 16,-2-2-4-16,-2 0-1 15,-1 0-5-15,-4 0-1 16,2 3-2-16,-5 0 2 0,1 5-2 16,-3 5 1-1,1 3 0-15,-1 4 0 16,-1 6 1-16,2 5 1 0,2 5 2 16,1 9-4-16,1 4 2 15,7 3 0-15,2 3-2 16,3-3 1-16,8 4-2 15,4-5 0-15,7-5 1 16,1-5-3-16,7-8-2 16,2-7 0-16,6-4-8 15,-1-7-10-15,2-4-11 16,-2-6-24-16,0-1-24 0,-1-1 51 16</inkml:trace>
  <inkml:trace contextRef="#ctx0" brushRef="#br3" timeOffset="681249.4209">12870 9324 22 0,'0'0'93'0,"-11"13"-5"15,11-13-30-15,0 0-56 16,-3-15-1-16,3 15-2 16,0 0-1-1,8-17-2-15,-8 17-1 0,13-14-2 16,-13 14 1-16,16-9-3 16,-16 9 1-16,16-4 0 15,-16 4 0-15,0 0 1 16,10 21 2-16,-11-2 3 15,-3 0 1-15,-4 2 6 16,1 4-1-16,-3-3 0 16,3-4 0-16,0-2-1 15,7-16 0-15,-6 17 1 0,6-17 0 16,0 0-1 0,19-7 1-16,-5 0-1 15,0 1 1-15,7-1 2 16,0 1 1-16,-1 1-1 0,4 3-2 15,-3 1-2-15,1 4 0 16,-3 1 1-16,-1 3-6 16,-5 0 4-16,-13-7-5 15,19 22 4-15,-15-9-3 16,-2 4 5-16,-5 3 2 16,-3-1-2-16,-4 3 7 15,0 2-6-15,-3 1 5 16,-1-2-4-16,-2 0 5 15,3-4-6-15,0-5-3 16,0 1-4-16,0-8-12 16,13-7-17-16,-16 1-53 0,16-1-4 15,-22-24 19-15,9 2 71 16</inkml:trace>
  <inkml:trace contextRef="#ctx0" brushRef="#br3" timeOffset="681636.9659">13019 8936 13 0,'0'0'96'16,"0"0"-4"-16,0 0-11 16,0 0-94-16,13-22-7 15,1 15 2-15,2-3 0 16,3 5 3-16,1 2 3 16,2 6 8-16,-2 3 8 15,-1 0 10-15,1 5 0 16,-3-5 1-16,1 3 0 15,-3-5-1-15,3 2-1 16,-4-3-6-16,-1 0-2 0,-13-3-6 16,19 0-4-16,-19 0-15 15,14 4-19-15,-14-4-48 16,0 0-4-16,-1 17 52 16</inkml:trace>
  <inkml:trace contextRef="#ctx0" brushRef="#br3" timeOffset="681898.2114">13124 9102 1 0,'0'0'91'16,"-14"10"4"-16,14-10-4 0,-15-3-78 15,15 3-8-15,0 0-3 16,21-10-5-16,-7 7-4 15,3 0-1-15,3 0 0 16,6 2 2-16,0-2 0 16,5 1-1-16,-1 1-5 15,3 4-16-15,-5-8-30 16,3 5-24-16,0-7 10 16,-10-6 72-16</inkml:trace>
  <inkml:trace contextRef="#ctx0" brushRef="#br3" timeOffset="682349.7311">13641 9018 1 0,'0'0'53'0,"21"16"35"15,-21-16-4-15,15-5-73 16,-15 5-12-16,10-17-1 15,-4 3 2-15,-3-4 0 16,-2-3-2-16,0-8 0 16,-1-4 0-16,-1-6-1 15,-2-5 2-15,0 1 3 16,0 1 0-16,0 6 3 0,2 6-1 16,0 7 1-1,-1 8 0-15,2 15 2 0,0 0-2 16,0 0-2-16,0 0-2 15,0 0-4-15,0 0 2 16,10 16-1-16,-10-16 1 16,9 23 2-16,-5-8 1 15,1 5-1-15,-1 2 2 16,0 2 1-16,1 5 0 16,-3 0 0-16,4 3 0 15,-1-5-4-15,-1 2-4 16,3-3-3-16,-3-2-7 0,2-1-13 15,-3-4-21-15,4 1-37 16,-2 1-3 0,-3 0 83-16</inkml:trace>
  <inkml:trace contextRef="#ctx0" brushRef="#br3" timeOffset="682615.6626">13724 9267 14 0,'-11'18'90'15,"11"-18"1"-15,0 0-45 16,0 0-27-16,0 0-6 16,0 0-5-16,-6-16-5 15,6 16-2-15,16-15-4 0,-16 15-1 16,29-14 1 0,-10 7 1-16,1 0 1 15,1-1 2-15,3 1 4 16,0 1 2-16,-1-1-1 0,2 0-1 15,-4 1 0-15,0 2-11 16,2 2-34-16,-5-3-48 16,3-3-4-16,-8 0 18 15</inkml:trace>
  <inkml:trace contextRef="#ctx0" brushRef="#br3" timeOffset="686672.1831">10644 8819 1 0,'0'0'0'16,"0"0"59"-16,17 3 13 15,-17-3-63-15,16-8-8 0,-16 8-1 16,20-11 2 0,-20 11-3-16,23-17 3 15,-23 17-3-15,22-24 1 0,-10 7-1 16,-2 0 2-16,-2-2 2 16,2-1 0-16,-4-5 5 15,1 5-3-15,-4-3 4 16,2 1-4-16,-5 1 4 15,-2-1-2-15,-2 0 2 16,-2 1-2-16,-1 1-3 16,-2 2 0-16,-2-3 1 15,-1 3 1-15,1 0 0 16,-2 2 1-16,-2-4-2 16,1 4 1-16,-1-2 0 15,-1 2-2-15,-1 3-1 16,-3 2 0-16,0-2 0 0,-2 3-1 15,0 4-1-15,1 0 1 16,-2 1-2-16,1-1 3 16,0-1-1-16,4 2 0 15,-1-1-1-15,0 4 1 16,0-4-1-16,1 0 0 16,-1-1 1-16,-1 1-1 15,-2-1-1-15,-2 0 0 16,-1-2 0-16,-4 2 1 0,-1 2-2 15,-5 1 0 1,-1 3 2-16,2-2 0 16,-3 1 0-16,4 1 1 0,0 1 0 15,4-3 1-15,0 0 1 16,6-3-1-16,0 1 1 16,2-1 0-16,0-1-1 15,0-2 1-15,1 2 0 16,-4-1-2-16,1 3-1 15,2-1 0-15,-1-1 0 16,-1 0-4-16,3 4 3 16,1-2-2-16,0 2 3 15,5 1-3-15,-1-3 3 16,1 5-3-16,1 2 3 16,13-2 6-16,-26-3-5 15,26 3-2-15,-23 1 1 0,23-1-1 16,-23-4-2-16,23 4 4 15,-19-6-3-15,19 6-6 16,-16-4 8-16,16 4-1 16,-13-9-2-16,13 9 4 15,-13-6-1-15,13 6 0 16,0 0-2-16,-19-4 2 16,19 4-2-16,-14-3 1 15,14 3 1-15,0 0-1 16,-17 3-1-16,17-3 0 15,0 0 2-15,0 0-2 16,0 0-1-16,0 0 2 0,0 0 0 16,0 0-1-16,0 0 0 15,0 0 0-15,0 0 1 16,0 0-1 0,0 0 3-16,-3 14-7 0,3-14 6 15,9 24 1-15,-4-11 0 16,4 2 0-16,-2 3-2 15,2-2 2-15,-1-1-2 16,1 1 5-16,0-3-6 16,-1 2 0-16,-8-15-1 15,16 23 1-15,-16-23 0 16,15 20 1-16,-15-20-2 16,13 17 1-16,-13-17 1 0,0 0 0 15,16 16 0-15,-16-16 0 16,0 0 0-16,0 0 0 15,0 0 2 1,13 3-2-16,-13-3 1 0,0 0 0 16,0 0-1-16,-9-20-2 15,9 20 1-15,-10-22 1 16,1 6-2-16,-1-2 3 16,0-3-2-16,-3-2 5 15,0 0-5-15,-1 0-1 16,1 0 1-16,-2 0 0 15,2 0 1-15,2 3-2 16,1 2 3-16,-1 3-6 0,11 15 5 16,-11-21 3-1,11 21-2-15,-7-13-2 0,7 13-1 16,0 0 2-16,0 0-3 16,0 0 1-16,14-3 0 15,-14 3 0-15,25 0 1 16,-10 2-1-16,7-1 2 15,1 1-2-15,2-2 1 16,-1 0 0-16,2-2 0 16,0 1 1-16,-3 2-2 15,0-4 2-15,-2 2-1 16,-3 0-5-16,3 3-7 0,-7-4-22 16,5 6-49-1,-2 2-8-15,-17-6 26 16,16 1 66-16</inkml:trace>
  <inkml:trace contextRef="#ctx0" brushRef="#br3" timeOffset="690018.3305">12329 7233 1 0,'0'0'0'0,"-20"12"58"16,20-12 22-1,-17-2-59-15,17 2-10 0,-16 0-3 16,16 0-4-16,-13 2-2 15,13-2-4-15,0 0 6 16,-15 11-8-16,15-11 4 16,-17 9 1-16,3-5 7 15,-2 2-7-15,-3-5 4 16,-3 2-1-16,-1-4 3 16,2-1 4-16,-1-2-5 15,5 0 1-15,2-2-8 16,15 6 9-16,-17-20-13 0,17 20 9 15,-1-25-9-15,6 9-1 16,5 2 0 0,3-1 0-16,3 1 6 15,3 5-4-15,3 2 7 0,1 6-7 16,-2 6 6-16,1 8 6 16,-2 5-1-16,-1 6-2 15,-5 5 2-15,-1 3-5 16,-3 4 4-16,-2 3-3 15,-4 0 4-15,-1 1-11 16,-6 6 3-16,-1-1-3 16,-4 0 0-16,0-2-3 0,-2-1-11 15,-2-10-20-15,6 0-47 16,-1-18-2 0,7-14 78-16</inkml:trace>
  <inkml:trace contextRef="#ctx0" brushRef="#br3" timeOffset="690487.3868">12442 7256 1 0,'0'0'75'0,"16"2"21"16,-16-2-6-16,0 0-85 16,0 0-14-16,0 18 0 15,0-18-11-15,4 23 3 16,-4-23-4-16,6 25 7 15,-6-25 2-15,5 20 12 16,-5-20 7-16,0 0 9 16,0 0 0-16,0 0 1 0,13 0 0 15,-13 0-5-15,11-19-1 16,-11 19-6-16,4-23 1 16,-6 10-9-16,2 13 6 15,-17-24-8-15,17 24 5 16,-26-20-8-16,12 14 7 15,-1 3-8-15,1 3 5 16,1 3 7-16,13-3-7 0,-22 17 9 16,11-1-5-1,-1 4 8-15,1 3-10 16,1 5 12-16,-1-1-8 16,6 2 0-16,-1-2-1 0,6 1 0 15,3-5-1-15,4-1-1 16,6-7 0-16,3-2-3 15,7-5-4-15,7-4-3 16,3-6-8-16,8 1-22 16,-5-6-45-16,7-2-4 15,-4-1 81-15</inkml:trace>
  <inkml:trace contextRef="#ctx0" brushRef="#br3" timeOffset="690973.3116">12729 7594 1 0,'-13'20'54'0,"-2"-6"37"15,1-8-8-15,0-13-81 16,14 7-9-16,-13-9 0 16,13 9 1-16,0-18 2 15,2 5 0-15,4 0 3 16,0-2 4-16,-6 15 5 15,19-20 0-15,-6 14-2 16,0 9-3-16,1 4-5 16,1 12-5-16,-1 6-3 15,-2 9 0-15,-5 5 0 16,-4 7-1-16,-6 2 3 0,-7 1 4 16,-3-1 6-16,-6-4 5 15,-4-2 3-15,0-6 4 16,0-1-1-16,1-9 0 15,5-3-2-15,5-7-1 16,5 0-4-16,7-16-2 16,1 16-2-16,-1-16-2 15,24-2 0-15,-7-1 1 16,7-3-1-16,2 2-2 16,2-2 4-16,1-4-3 15,-1 3 2-15,0 0-3 16,-2 0 0-16,-3 1-2 15,-4 1-4-15,-2 5-8 0,-17 0-23 16,25-4-44-16,-25 4-6 16,0 0 72-16</inkml:trace>
  <inkml:trace contextRef="#ctx0" brushRef="#br3" timeOffset="691335.7729">13116 7301 14 0,'0'0'89'0,"-9"-15"0"16,9 15-47-16,0 0-37 16,-15-11 5-16,15 11-2 15,0 0-3-15,0 0-1 16,-13-2-4-16,13 2 0 15,0 0-2-15,0 0 5 16,0 0-3-16,19 5 0 16,-6-4-1-16,2-2-2 15,2-1 8-15,2-1-1 16,2 2 1-16,4 0-7 16,-1 1 4-16,4-2-7 15,-5 1 2-15,3 1-8 16,-7-2-20-16,4 9-33 0,-7-2-28 15,-16-5 22-15,13 14 70 16</inkml:trace>
  <inkml:trace contextRef="#ctx0" brushRef="#br3" timeOffset="691625.7764">13117 7540 1 0,'0'0'84'16,"-13"9"10"-16,13-9-7 16,4-19-81-16,-4 19-7 0,21-19-1 15,-8 11 0-15,4 2 3 16,0 3-1 0,3 2 1-16,1 2 1 15,2-1 0-15,1-1 0 0,-1-1 0 16,3 4 2-16,0-4 0 15,-3 1-3-15,0-3 0 16,-4 2-3-16,-2-1-2 16,-17 3-12-16,21 9-26 15,-21-9-48-15,-3 13-3 16,3-13 54-16</inkml:trace>
  <inkml:trace contextRef="#ctx0" brushRef="#br3" timeOffset="692689.4909">13915 7028 1 0,'0'0'56'15,"1"-19"40"-15,-1 19-1 16,-1-13-78-16,1 13-14 16,0 0-6-16,0 0-4 15,-6 26-2-15,6 2 2 16,-3 5-6-16,2 6 8 0,-1 1 2 16,1 5 4-16,-1-6 4 15,1-3 3-15,0-11 1 16,-1-4-5-16,2-3 5 15,0-18-7-15,0 18 1 16,0-18 0-16,0 0 0 16,0 0-2-16,0 0 3 15,17-5-3-15,-17 5 3 16,18-19 0-16,-5 7-2 16,3 2 0-16,-1 0-1 15,4 3 2-15,4 1-3 16,0 2 0-16,5 5-1 15,-1 2 0-15,4 3 1 0,-3 4-1 16,1 1 0-16,-1 2-2 16,-5 5 3-16,-6-2-1 15,-4 2 0 1,-6 3 2-16,-7 0 0 0,-4 2 0 16,-5-1 2-16,-4 1 1 15,-4-3-1-15,-2 0 1 16,-1-5 2-16,0-2-1 15,0-6-2-15,-1-3 0 16,3-4 0-16,3-4-2 16,-2-3 0-16,17 7-2 15,-23-16 1-15,23 16-1 0,-16-16 1 16,16 16-3 0,0 0-3-16,-17-11-7 0,17 11-6 15,0 0-15 1,0 0-24-16,-16 1-36 0,16-1 4 15,-15-9 90-15</inkml:trace>
  <inkml:trace contextRef="#ctx0" brushRef="#br3" timeOffset="693087.0073">13958 7044 1 0,'0'0'36'16,"2"-17"61"-16,-2 17-7 0,-3-18-63 16,3 18-19-16,0 0-2 15,1-14-2-15,-1 14-1 16,0 0-4-16,0 0 2 16,13-1-1-16,-13 1 0 15,16 2-1-15,-16-2 1 16,27 0-1-16,-8 0 0 15,4 2 2-15,3-1-1 16,3-1 1-16,0 0-1 16,4 0 2-16,-1 2-1 0,-3-1 2 15,0 1-2-15,-6-2 2 16,-3 0-1-16,-4 1-2 16,-3 0 3-1,-13-1-2-15,13 3-4 0,-13-3-8 16,0 0-21-16,0 0-58 15,-3 13-6-15,3-13 42 16,-28 18 54-16</inkml:trace>
  <inkml:trace contextRef="#ctx0" brushRef="#br3" timeOffset="695470.5063">14719 7435 1 0,'0'0'34'15,"-16"7"53"-15,16-7-4 16,-16-6-69-16,16 6-5 0,0 0-2 16,-13-8-2-16,13 8 0 15,0 0 1-15,0 0 1 16,0 0 0-16,0 0 3 16,-9-15-3-16,9 15-1 15,0 0-1-15,0 0 0 16,0 0-3-16,0 0-2 15,13-3 0-15,-13 3-1 16,15 3 0-16,-15-3 0 16,21 5 1-16,-8-5 0 15,3 0 2-15,0 0-2 16,1 0 1-16,1 1 0 0,-3 1 0 16,0-2 0-16,-1 0-1 15,-14 0 1-15,25 2-2 16,-25-2 2-16,19 5-1 15,-19-5-1-15,14 1 3 16,-14-1-2-16,0 0 2 16,0 0-1-16,13 2 1 15,-13-2-1-15,0 0 1 16,0 0 0-16,0 0 0 16,0 0-1-16,0 0 1 15,0 0 0-15,0 0-2 16,0 0 2-16,0 0-6 15,0 0-5-15,0 0-10 0,0 0-24 16,3 14-50-16,-3-14-5 16,0 0 41-16</inkml:trace>
  <inkml:trace contextRef="#ctx0" brushRef="#br3" timeOffset="696438.2664">15294 7234 1 0,'0'0'17'15,"13"11"72"-15,-13-11-6 16,0 0-54-16,0 0-29 16,0 0 3-16,0 0-1 15,0 0 0-15,0 0 0 16,0 0 0-16,0 0 2 0,0 0-1 15,0 0 2-15,0 0 0 16,0 0-3 0,0 0-1-16,0 0 1 15,0 0-3-15,0 0 2 0,0 0 2 16,-8-16 0-16,8 16 0 16,-9-19 1-16,9 19 0 15,-10-23 1-15,5 10-5 16,5 13 3-16,-7-26-6 15,6 13 7-15,1 13-7 16,3-20 3-16,-3 20-4 16,0 0 4-16,21-19 0 0,-21 19-1 15,25-4-2-15,-9 7-2 16,0 2 9 0,1 4-8-16,0 0 7 15,-4 6-8-15,-1 6 6 0,-2 3-2 16,-7 4 1-16,0 0 2 15,-5 0-10-15,-5 2 10 16,-3-4-9-16,3-3 12 16,-2-7-9-16,2-3 7 15,7-13 0-15,-7 15 0 16,7-15 2-16,0 0-1 16,14-5 1-16,-14 5-2 15,19-6 3-15,-19 6-3 16,27-10-1-16,-11 5 0 15,3 3-1-15,0 1-1 16,-2 2 0-16,5 3-1 16,-2 1-3-16,1 5 1 0,-2 1-1 15,-3 5 1-15,0 0 1 16,-5 0-1-16,-2 1 2 16,-3-1 0-16,-5 0 3 15,-2-1 1-15,-3-1 2 16,4-14-3-16,-18 22 2 15,4-12 1-15,-4 1 0 16,-2 1-3-16,-1-4 1 16,-1 3 0-16,0-4-2 15,2 0 2-15,0-3-4 16,7 1 1-16,0-5-8 16,13 0-5-16,-14-6-18 0,14 6-33 15,0 0-28-15,4-22-2 16,-1 9 92-16</inkml:trace>
  <inkml:trace contextRef="#ctx0" brushRef="#br3" timeOffset="697009.8999">16096 6807 1 0,'18'3'87'15,"-18"-3"7"-15,0 0-13 16,-12 18-80-16,-2-11-17 15,1 10-2-15,-6 2 1 16,0 5 1-16,-5 1 5 16,1 4 6-16,-3 1 10 15,-2 3 6-15,5 2 8 16,-1-2-6-16,5 2 4 0,2 1-5 16,1 1-1-16,3 5-4 15,3 0-2-15,5 0-2 16,1-3-7-16,4 3 7 15,3-2-6-15,1-1 3 16,3 0-1-16,4-4 0 16,0-4 0-16,2 0 2 15,3-3 1-15,1-3-2 16,1-3 2-16,-3-5-1 16,4-3 1-16,-4-2 0 15,1-3 1-15,-4-2-3 16,-12-7 2-16,21 7 1 15,-21-7-2-15,14 6 1 0,-14-6-1 16,0 0 0-16,0 0-3 16,13 8-6-16,-13-8-16 15,0 0-36-15,0 0-31 16,0 0 0-16,0 0 68 16</inkml:trace>
  <inkml:trace contextRef="#ctx0" brushRef="#br3" timeOffset="697841.9283">16159 7461 1 0,'0'0'81'16,"20"-10"9"-16,-20 10-2 15,0 0-81 1,0 0-8-16,13-15 0 0,-13 15 1 15,0 0 0-15,0 0 2 16,0 0 3-16,0 0 0 16,0 0 0-16,-2-15 0 15,2 15 0-15,5-21-1 16,-4 4-1-16,3-2-1 16,-2-2 2-16,2-1-2 15,-1-2 2-15,1-1-5 16,1 0 5-16,-2 2-6 0,4 5 7 15,-4 0-7-15,4 2 3 16,-3 2-2 0,-4 14 2-16,9-17 0 0,-9 17 2 15,0 0-1-15,0 0 1 16,0 0 0-16,0 0 0 16,0 0-3-16,0 0 2 15,0 0 0-15,3 13-2 16,-3-13-1-16,3 13 0 15,-3-13 0-15,8 24-1 16,-2-8 6-16,0 4-8 16,1 2 7-16,0 4-5 0,2 0 6 15,0 3-8 1,-1 0 7-16,-1-3-5 0,-1-1 1 16,1 0 3-1,-1-3-2-15,-3-4 0 0,1 1-1 16,-1-3 2-16,-1-3 1 15,-2-13-2-15,1 22 2 16,-1-22-1-16,-1 18 0 16,1-18 1-16,0 0 0 15,-3 18 1-15,3-18-3 16,0 0 2-16,0 0-2 16,0 0 2-16,0 0-2 15,0 0 1-15,0 0 0 16,0 0-1-16,0 0 1 15,0 0 0-15,0 0 1 16,0 0-1-16,0 0 0 16,0 0 1-16,0 0-2 0,0 0 0 15,0 0 1-15,0 0 0 16,0 0 0-16,0 0 1 16,0 0-2-16,0 0 0 15,0 0 0-15,0 0 0 16,0 0-6-16,0 0-6 15,0 13-13-15,0-13-31 16,0 0-41-16,0 0-5 16,0 0 36-16</inkml:trace>
  <inkml:trace contextRef="#ctx0" brushRef="#br3" timeOffset="698705.9046">16701 7006 1 0,'-14'-1'75'16,"14"1"-8"-16,0 0-25 15,0 0-15-15,0 0-10 16,4-14-4-16,-4 14-4 15,0 0-4-15,0 0 1 16,16-13-3-16,-16 13-2 16,0 0 2-16,0 0 0 15,17-6-2-15,-17 6-1 16,17 1 3-16,-17-1-3 16,25 3 4-16,-9 2-2 15,0-3 0-15,2 4 0 16,3 3 0-16,-1 2 0 15,0 5 5-15,-1 2-6 0,1 3 4 16,-1 2-3-16,0 6 3 16,-1 1-2-16,1 2-1 15,-2-2 1 1,-1-1-6-16,-1 2 4 0,-2-2-4 16,-5-2 5-16,1-1-5 15,-6-2 1-15,-6 1 3 16,0-3-2-16,-6-1 2 15,-4 1-1-15,-4 0 2 16,-2 2-2-16,-4 1 1 16,-1-1 2-16,1-1-3 15,-3 2 2-15,4-4-1 0,0 1-1 16,7-5 2-16,-1-4-1 16,16-13-1-1,-21 16-1-15,21-16 0 16,0 0-8-16,-13 9-12 0,13-9-32 15,0 0-41-15,0 0-1 16,0 0 47-16</inkml:trace>
  <inkml:trace contextRef="#ctx0" brushRef="#br3" timeOffset="700395.2214">17372 7242 1 0,'0'0'59'0,"-4"14"31"15,4-14-5 1,0 0-68-16,0 0-10 0,0 0-4 15,0 0-3-15,0 0-4 16,14 0 5-16,-14 0-3 16,0 0 5-16,16 0 0 15,-16 0-3-15,22-1 0 16,-7 1 3-16,3 0 1 16,3 0-3-16,1-2 0 15,1 2 0-15,-1 0-3 16,-1-3 3-16,-3 3-1 0,-2-1-3 15,-2-1 2-15,-14 2 1 16,17 0-8 0,-17 0 3-16,0 0-4 15,0 0-2-15,15 0-10 0,-15 0-15 16,0 0-46-16,0 0-3 16,0 0 75-16</inkml:trace>
  <inkml:trace contextRef="#ctx0" brushRef="#br3" timeOffset="700756.3641">17431 7473 1 0,'0'0'99'0,"0"0"-5"0,0 0-3 16,0 0-84-16,0 0-9 15,0 0-5-15,22-9 2 16,-22 9 1-16,23-6 0 16,-10 3 1-16,1 3 1 15,2-1 3-15,0 1-1 16,1 0 2-16,-1 0-1 16,2 0 1-16,-1 0-1 15,-1 0 1-15,-3 0 2 0,-13 0-1 16,20-5 1-1,-20 5-1-15,0 0 1 16,0 0-4-16,0 0-5 16,0 0-12-16,0 0-27 0,0 0-44 15,0 0-3-15,-13 8 45 16</inkml:trace>
  <inkml:trace contextRef="#ctx0" brushRef="#br3" timeOffset="701541.8089">17997 7044 1 0,'18'0'62'0,"-5"0"23"0,-13 0-6 15,0 0-74-15,2 14-4 16,-2-14 5-16,-3 19-6 15,3-19 1-15,-7 22-2 16,7-22 2-16,-9 21-1 16,9-21 1-16,-10 15-1 15,10-15 2-15,-13 6 1 16,13-6 1-16,-13-2 1 16,13 2 3-16,-14-13 2 15,14 13-3-15,-15-17 0 16,15 17-2-16,-8-26 1 15,5 12-9-15,1-1 6 16,2 2-8-16,3 0 5 0,-3 13-6 16,12-20 6-16,-12 20-8 15,17-9 4-15,-17 9-3 16,25 13-3-16,-14 0 6 16,2 7-7-16,-4 2 6 15,-2 6 0-15,-3 0 4 16,-4 4-1-16,-3 0 4 15,-1-3 3-15,-5-2-6 16,1-1 6-16,-2 0-3 16,0-3-2-16,-2-1 2 15,2-2-1-15,-2-3 2 16,1-1-2-16,1-3 3 0,10-13 0 16,-19 17 0-16,19-17 1 15,0 0 0-15,-13 5 1 16,13-5-1-16,0 0 2 15,0 0-4-15,0 0 0 16,16-15-2-16,-16 15 1 16,19-1-3-16,-6 2-1 15,2 4 0-15,3 0-3 16,0 4 3-16,10-3-1 16,-4 1 2-16,5-3-1 15,0 2 1-15,1-3 1 16,-2-1 2-16,1-2-1 15,0-2 2-15,-8 5-1 0,2-6-1 16,-2 2 2-16,-4-5-1 16,0 2-1-16,-1-1-1 15,-3-1 0 1,0-1-4-16,-13 7-11 0,20-24-18 16,-4 6-57-16,-7-6 2 15,-2-5 24-15,-3-4 64 16</inkml:trace>
  <inkml:trace contextRef="#ctx0" brushRef="#br3" timeOffset="705459.5303">7868 9298 1 0,'0'0'69'15,"-13"8"12"-15,13-8-5 16,-15-4-62-16,15 4-6 16,0 0-4-16,0 0-2 15,-2 15-1-15,2-15 0 16,0 12-1-16,0-12 1 16,-5 19 3-16,5-19 0 15,-11 16 2-15,11-16 0 16,-23 13 0-16,7-9 1 0,-2 2 0 15,-3-1 0-15,-2-4-2 16,-2-1 0 0,-1 0 0-16,2-1 0 15,-2-1 0-15,0-2-2 0,1-5 0 16,2 0 2-16,1-4-3 16,2 0 1-16,2-5-1 15,-3-2 0-15,1-2-1 16,0-4 1-16,-5 0-1 15,-2-3-3-15,0 2 3 16,-2-5-1-16,-3 0 0 16,0-4 0-16,-1-1-1 0,1-8-4 15,2 0 4 1,0-4-1-16,2-6 1 16,-1-1 0-16,2-2 1 15,0-1-1-15,-1-1 2 16,1 3 3-16,1 1-1 0,0 4 0 15,4 3-1-15,3 0 1 16,4 3 0-16,4 1-1 16,6-1-1-16,0-3-1 15,7-2-1-15,4-4 0 16,-1-5-1-16,4-2 1 16,3-2-1-16,1-2 2 15,1 2-2-15,2 2 4 16,3 5-1-16,2 3 1 15,2 4-2-15,2 4-1 16,2-1 1-16,1 3-7 16,1-1 1-16,-1 0-2 0,1 3 2 15,-3 3-2-15,-3 3 4 16,-3 6-2-16,-2 6 2 16,-5 8 5-16,-13 16 0 15,19-19 1-15,-19 19-1 16,0 0 0-16,15-6-1 15,-15 6 0-15,0 0 0 16,0 0 0-16,16-4 0 0,-16 4-2 16,0 0 2-1,0 0 1-15,0 0-1 16,0 0 1-16,0 0-1 16,0 0-1-16,0 0-2 0,0 0-1 15,0 0-4-15,10 13-8 16,-10-13-10-16,0 0-16 15,0 0-30-15,16 9-12 16,-16-9 26-16</inkml:trace>
  <inkml:trace contextRef="#ctx0" brushRef="#br3" timeOffset="705859.184">7374 6929 1 0,'0'0'32'0,"-14"-19"57"15,14 19-1-15,-25-15-50 16,25 15-20-16,-18-11-6 0,18 11-6 16,0 0-8-16,0 0-3 15,0 0-3-15,20 10-1 16,-6-7 0-16,2-2 2 16,2 2 3-16,-3-3 4 15,-2-3 4-15,-13 3 3 16,19-7 1-16,-19 7-1 15,13-7 1-15,-13 7 0 16,0 0-2-16,19-7-2 16,-19 7-2-16,14-2-1 15,-14 2 0-15,15 0 0 16,-15 0 0-16,13 0-2 0,-13 0 2 16,0 0-2-16,5 16 1 15,-5-16-1-15,-4 32-2 16,0-6 0-16,0 10-5 15,-2 4-19-15,7 22-51 16,-2 8-5-16,4 5-5 16,0-6 83-16</inkml:trace>
  <inkml:trace contextRef="#ctx0" brushRef="#br3" timeOffset="709679.1738">5337 8125 1 0,'0'0'69'15,"0"0"11"-15,-16 1-5 0,16-1-54 16,-16 3-8-16,16-3-6 15,0 0-5-15,-14 19-2 16,14-19 0-16,-10 21-2 16,10-21 1-16,-16 25 2 15,3-12-2-15,-3-2 2 16,-1 0 3-16,-6-6 1 16,0 0 0-16,-5-4 1 15,1-2 0-15,-3-2 1 16,1-2-1-16,-2 0-1 0,0-4 1 15,-1 0-2-15,2 1 0 16,1-2-1 0,0-2-1-16,3-4-1 15,3-4-2-15,0-5 1 0,4-5-1 16,3-3 2-16,0-5 0 16,2-5-1-16,2-3 0 15,1-3 2-15,2-2 2 16,2 1-1-16,2-2 0 15,3-3-2-15,2 5 2 16,2 2-1-16,3 0 0 16,3 4-1-16,4 0-1 15,4 1 1-15,1 4-3 0,3 3-2 16,1 0 0 0,3 1 0-16,-1 2-1 15,-1 6 1-15,-2 1 0 0,-4 9-1 16,-2 2 4-16,-14 15 2 15,18-16-3-15,-18 16 4 16,0 0-1-16,0 0 0 16,0 0 1-16,0 0 0 15,0 0-1-15,-2 13-1 16,2-13-1-16,0 0-4 16,-7 16-6-16,7-16-17 15,-3 16-33-15,5-2-18 16,-2-14-5-16,1 21 27 15</inkml:trace>
  <inkml:trace contextRef="#ctx0" brushRef="#br3" timeOffset="710093.2952">4789 7066 15 0,'-16'-2'83'15,"2"-5"-5"-15,14 7-3 16,-16-19-65-16,16 19 0 0,5-19-5 16,-5 19-3-16,26-11-1 15,-10 7 0 1,4 1-3-16,2 0 0 16,-2 1 1-16,1 1-2 15,-6 0 3-15,0-4-1 0,-15 5 0 16,24-7 1-16,-24 7 3 15,15-7-1-15,-15 7-1 16,13-2 2-16,-13 2 0 16,0 0-1-16,17 6 0 15,-17-6-1-15,9 15 0 16,-9-15 1-16,1 23 1 16,-1-6-2-16,-4 7-1 15,1 5-1-15,-4 15-2 16,0 8-7-16,-2 15-26 15,-6 11-37-15,4 16-6 16,-9 4-6-16,-2 0 79 0</inkml:trace>
  <inkml:trace contextRef="#ctx0" brushRef="#br3" timeOffset="711763.0113">11791 6177 1 0,'0'0'34'15,"-19"1"53"-15,19-1-31 16,-13-4-45-16,13 4-6 15,0 0-3-15,0 0-2 16,9 17 0-16,-9-17 0 16,13 20-1-16,-13-20 2 15,10 24 0-15,-10-24 1 0,4 21-1 16,-4-21 1-16,-3 13-1 16,3-13 0-1,-13-1 2-15,13 1-2 16,-20-12 0-16,20 12 0 0,-23-29 0 15,13 9 0-15,4-1 1 16,5-5 0-16,4 1 0 16,4-2-1-16,6 1 2 15,4 4 0-15,5 2-1 16,2 4-1-16,4 4 1 16,-1 9-2-16,2 9-1 15,-1 7 1-15,-5 7-3 16,-2 9 0-16,-6 7 0 15,-4 6-3-15,-6 6-3 16,-4-1 1-16,-5 3 1 16,-2-3-2-16,-1-1-6 0,-2-10-10 15,3-1-24-15,-4-10-30 16,4-11 67-16,6-14 12 16</inkml:trace>
  <inkml:trace contextRef="#ctx0" brushRef="#br3" timeOffset="712228.8049">12116 6197 1 0,'0'0'4'0,"14"9"89"16,-14-9-9-16,0 0-64 15,0 0-21-15,0 0-1 0,12 18 1 16,-12-18-2-16,10 18-1 15,-10-18 2-15,16 14 0 16,-16-14 2-16,21 3 2 16,-8-10 0-16,-4-8 0 15,0-2 1-15,-4-3 1 16,-2-5-1-16,-7-1 1 16,-5 3 0-16,-4 2-1 15,-1 3-2-15,-5 5 0 16,-1 8 0-16,0 3-1 15,1 5 1-15,3 6 0 16,0 4 0-16,3 4 0 16,4 8 1-16,2 5 1 0,6 6-1 15,1 0 0-15,1 7-2 16,6 3 5-16,4 1-2 16,2-4-1-16,2-4-1 15,6-9 0-15,0-5 1 16,2-7-3-16,6-10-2 15,2-8-8-15,-1-10-10 16,3-2-16-16,2-11-19 16,-2 3-32-16,1-5 62 15</inkml:trace>
  <inkml:trace contextRef="#ctx0" brushRef="#br3" timeOffset="712611.9184">12468 6604 1 0,'0'0'37'15,"-18"11"53"-15,18-11-2 16,-17-7-75-16,17 7-5 16,-1-13 0-16,1 13-3 15,0-21-4-15,3 8 0 16,-5-2 0-16,8-4 0 15,-5 1-1-15,2-1-3 16,-1 3 5-16,1 3-6 0,-3 13 5 16,0-16-5-16,0 16 5 15,0 0-2 1,0 0 2-16,7 25 2 0,-3-5-4 16,2 4 5-16,1 1-5 15,3 4 4-15,0 0-5 16,0 1-2-1,2-1-1-15,-2 4-5 0,-1-8-9 16,2 5-14-16,-4-8-29 16,3 1-26-16,-1-8 57 15</inkml:trace>
  <inkml:trace contextRef="#ctx0" brushRef="#br3" timeOffset="712944.9341">12684 6302 1 0,'0'0'22'0,"-7"-20"68"15,7 20 0-15,-13-14-72 16,13 14-21-16,0-19-5 16,0 19 0-16,13-16 1 15,-13 16-2-15,22-7 3 16,-9 5 5-16,1 1 3 0,3 1 5 15,-1-1 4-15,1 2 0 16,1-4-1 0,2 3-1-16,-1-3-1 15,1 2-5-15,0 1-1 16,-1 0-2-16,0 0-6 0,-5 0-1 16,1 0-2-16,-15 0-7 15,24 3-13-15,-24-3-19 16,14 3-35-16,-14-3 40 15,0 0 43-15</inkml:trace>
  <inkml:trace contextRef="#ctx0" brushRef="#br3" timeOffset="713211.5028">12876 6438 1 0,'0'0'8'15,"-17"13"82"-15,17-13-7 16,-13-4-63-16,13 4-12 16,0 0-2-16,0 0-3 15,0 0-1-15,0 0-3 16,0 0 0-16,20-8-1 16,-20 8 1-16,20-2 0 15,-5-1 2-15,2 0 0 0,3-2-3 16,3 4-4-16,-3-5-28 15,6 5-44 1,-3 2-6-16,-4-1 72 16</inkml:trace>
  <inkml:trace contextRef="#ctx0" brushRef="#br3" timeOffset="714246.3697">13320 6297 1 0,'0'0'84'0,"-14"14"4"16,14-14-59-16,0 0-25 0,0 0-2 16,0 0-2-16,14-14 1 15,-14 14-1-15,21-22 1 16,-10 6 2-16,-1-4 2 15,3-3 1-15,-3-6 0 16,0-1 0-16,-1-6 0 16,-3-2-1-16,0 1-2 15,-3-1 0 1,-1 3-2-16,-2 4 0 0,0 5 1 16,2 3 1-16,-1 7 1 15,-1 16-4-15,2-18 1 16,-2 18 0-16,0 0 0 15,0 0-1-15,14 0-1 16,-14 0-1-16,0 0-3 0,15 21 3 16,-11-8 0-1,0 4 0-15,1 3-1 16,-4 6 1-16,0 3 0 16,-1 6-1-16,2 4 1 0,1 2 1 15,1 3-1-15,0-4 0 16,2 0 0-16,1-2 1 15,1-2 0-15,-1-4 4 16,-1-3 2-16,-2-6-1 16,-1-5-4-16,0-2 5 15,-2-3-3-15,-1-13 5 16,0 16-1-16,0-16-4 0,0 0-1 16,0 0 2-1,-1 13 3-15,1-13-5 16,0 0 3-16,0 0-5 15,0 13 0-15,0-13-1 0,0 0-2 16,0 0-10-16,0 0-16 16,0 0-34-16,0 0-24 15,-7 15 12-15,7-15 76 16</inkml:trace>
  <inkml:trace contextRef="#ctx0" brushRef="#br3" timeOffset="715937.566">13739 6194 1 0,'0'0'64'16,"0"0"16"-16,0 0-55 15,0 0-12-15,0 0-2 16,0 0-7-16,0 0 0 0,0 0-3 16,0 0-1-16,0 0 0 15,0 0 3-15,0 0-1 16,0 0 1-1,0 0 2-15,13 6-1 0,-13-6 1 16,19-3-2-16,-19 3 0 16,24 2-3-16,-9 0 1 15,2 1-1-15,0 2-2 16,3-3 0-16,-2 3 1 16,0-5-1-16,1 0 2 15,1-2 2-15,-1-1-2 16,0-1 2-16,-3 1-1 15,-3-1 0-15,1 3 0 0,-14 1 1 16,20-5 0-16,-20 5-1 16,0 0 1-1,13-3-2-15,-13 3 3 16,0 0-1-16,0 0 0 0,0 0 0 16,0 0-4-16,0 0-5 15,0 0-9-15,0 0-20 16,0 0-48-16,0 0-4 15,15 5 74-15</inkml:trace>
  <inkml:trace contextRef="#ctx0" brushRef="#br3" timeOffset="716701.6833">14407 5904 1 0,'-13'12'1'0,"0"-5"80"16,-2-1-2-16,15-6-59 15,-21-2-13-15,21 2-2 16,-13-7-2-16,13 7 1 15,-12-13-1-15,12 13 1 16,-3-20 1-16,2 7 2 16,4-2 0-16,0 0 3 15,3 0-1-15,1-1 0 0,-7 16-2 16,19-20-2-16,-19 20-3 16,25-7-4-16,-10 7-4 15,2 7-3-15,-2 0-4 16,2 6 0-16,-3-1-1 15,-1 5 1-15,-3 0 3 16,-2 2 5-16,-7 0 3 16,-2 0 5-16,-4 2 2 15,-5 0 1-15,2-4 2 16,-4-1 1-16,1-2-2 16,0-1-1-16,11-13-1 15,-15 16-2-15,15-16-1 0,0 0 0 16,0 0 0-16,0 0-1 15,0 0 0-15,0 0 0 16,20-9-2-16,-20 9 2 16,23 2-1-16,-10-1 0 15,1 5 0-15,2 6-1 16,-1 2 0-16,2 3 1 16,-1 2-1-16,0 4 0 15,-1 2 0-15,-2 1-1 16,-1 3 0-16,-5-2 1 15,-5 0 0-15,-8 2-2 16,-1 0 7-16,-5-4-2 16,-4-1 2-16,-2-5-1 0,-4-2 5 15,-1-4 2-15,3-3-1 16,-2-8-3-16,2-1-2 16,0-4-3-16,2-1 2 15,5 1-5-15,13 3-8 16,-19-12-14-16,19 12-16 15,0 0-36-15,0 0-13 16,0 0 48-16</inkml:trace>
  <inkml:trace contextRef="#ctx0" brushRef="#br3" timeOffset="718473.9327">14820 5626 7 0,'0'0'70'16,"0"0"-29"-16,-18-15-7 16,18 15-11-16,-16-3-7 15,16 3-6-15,-17 3-5 16,17-3-4-16,-20 13-4 15,10 0 7-15,-2 3-5 16,2 4 1-16,0 3 1 16,-2 5 2-16,4 2 0 15,-1 3 0-15,3 2 1 16,2 1-1-16,5 2-3 16,2 5-1-16,5-1-2 0,3 1 0 15,2 0 1-15,4 0-1 16,1-1 1-16,1-3 0 15,-1-3 1-15,0-7 2 16,-3-1 0-16,3-7 1 16,-1-3 5-16,0-4-4 15,-1-4 5-15,0-1-5 16,-1-3-1-16,-1-1 2 16,-1-3 1-16,-13-2-4 15,17 4 0-15,-17-4-1 16,0 0-1-16,15 10-5 15,-15-10-1-15,0 0-23 0,0 0-32 16,0 0-21-16,0 0 28 16,0 0 55-16</inkml:trace>
  <inkml:trace contextRef="#ctx0" brushRef="#br3" timeOffset="719081.6664">15049 6054 1 0,'0'0'50'0,"13"-11"44"16,-13 11-9-16,7-19-74 15,-7 19-19-15,17-16-6 16,-17 16 0-16,18-9 1 0,-18 9 1 16,0 0 4-1,0 0 7-15,4 15 9 0,-4-15 3 16,-19 13 5-1,6-10 2-15,13-3-1 0,-20 0-3 16,20 0-3-16,-16-10-4 16,16 10-3-16,-10-22 1 15,10 22-1-15,-1-26-3 16,1 13 2-16,0 13-3 16,6-23 0-16,1 10 0 15,-7 13 1-15,19-12-2 16,-19 12 1-16,21 8-2 15,-21-8-2-15,17 33 1 0,-11-7-2 16,-3 7 1-16,-6 2-1 16,-4 1 0-1,-3 3 1-15,-5-3 2 16,1-3 1-16,-3-6 0 0,1-2 3 16,1-9-2-16,2-2 3 15,13-14-4-15,-13 13 1 16,13-13-1-16,0 0-1 15,0 0 3-15,26-10-1 16,-7 4 1-16,4-1-1 16,2 1 3-16,2-1 0 15,2 0-1-15,-1 1 2 0,-4 0-3 16,-1 2 0 0,-3 1 1-16,-2 2-2 15,-4-2-2-15,-14 3-5 16,19 3-4-16,-19-3-9 0,0 0-24 15,0 0-43-15,0 0-2 16,3-15 77-16</inkml:trace>
  <inkml:trace contextRef="#ctx0" brushRef="#br3" timeOffset="719545.9484">15261 5790 1 0,'4'-27'17'16,"4"4"62"-16,-1 0-43 16,1 4-10-16,0 3-1 15,-8 16-4-15,11-16-5 0,-11 16-3 16,0 0-3-16,0 0-5 16,13 6 0-16,-13-6-1 15,13 10-3-15,-13-10 2 16,25 14-2-16,-8-4-1 15,0 5 1-15,4 5-1 16,-1 2-2-16,0 5-1 16,-1 6-1-16,1 6-1 15,-4 2 1-15,-3-1 0 16,1 2 0-16,-5-3 2 16,0 1-1-16,-5-2 1 15,-1-4 0-15,-3 0 2 0,-3-1-2 16,-1 0 1-16,-5 2 1 15,2-2 6-15,-3-1-6 16,1-2 8-16,0-6-6 16,3-3 6-16,1-7-6 15,5-14 7-15,-6 16-8 16,6-16-3-16,0 0-1 16,0 0-10-16,0 0-21 15,0 0-50-15,13-15 0 16,-13 15 43-16</inkml:trace>
  <inkml:trace contextRef="#ctx0" brushRef="#br3" timeOffset="721517.3218">15959 5986 1 0,'8'-15'14'16,"-8"15"9"-16,0 0 0 15,3-13-1-15,-3 13-1 16,0 0 4-16,0 0 1 15,0 0 0-15,0 0-4 16,0 0-3-16,0 0-6 16,0 0-2-16,0 0-2 15,0 0-4-15,0 0-4 16,0 0 0-16,0 0-1 16,0 0-1-16,14-2 0 0,-14 2 0 15,17-1 1-15,-17 1 0 16,22 0-1-16,-22 0 1 15,24 4 0 1,-9-3 0-16,1 1-1 0,1-1 1 16,2-4 0-16,1 3 1 15,-1-2-1-15,1-4 1 16,2 0-1-16,-4 3 0 16,-2-3 2-16,-1 1 0 15,-2 2-1-15,-13 3 2 16,17-5 0-16,-17 5-1 15,0 0 2-15,0 0-2 16,0 0 0-16,0 0 0 0,0 0-2 16,0 0-1-16,0 0-3 15,0 0-9-15,0 0-22 16,16 2-52 0,-16-2-4-16,0 0 41 0</inkml:trace>
  <inkml:trace contextRef="#ctx0" brushRef="#br3" timeOffset="722777.4001">16769 5359 1 0,'0'0'43'0,"0"0"-6"16,0 0-13-16,-15-7-7 16,15 7-4-16,0 0-2 15,0 0-1-15,0 0-3 16,-13-6-1-16,13 6-2 15,0 0-1-15,0 0 0 16,-14 11-2-16,14-11 1 16,0 0-2-16,-13 16 4 15,13-16-3-15,-12 18 2 16,12-18 0-16,-14 23 1 16,5-9-2-16,-1 5 0 15,0 2-1-15,-1 4 2 0,-1 4 4 16,1 0-4-16,-1 5 3 15,2-1-5-15,1-1 6 16,2 3-4-16,1-3 2 16,5-1-6-16,-1-2 0 15,2 0-1-15,2-3 1 16,2 3 0-16,2 0-3 16,1 0 3-16,2-2-1 15,1-1 0-15,1 0 1 16,2-2 0-16,-1-2-1 15,1-2 1-15,-3-2 1 16,-10-18-1-16,20 23 1 16,-20-23 0-16,18 17 2 0,-18-17 0 15,0 0-1-15,17 14 2 16,-17-14-1-16,0 0 4 16,0 0-3-1,0 0 1-15,0 0-2 0,0 0 4 16,0 0-3-16,0 0 1 15,0 0-2-15,0 0-1 16,0 0 1-16,0 0 0 16,0 0-1-16,0 0-2 15,0 0-1-15,0 0-7 16,14 6-8-16,-14-6-23 16,0 0-46-16,0 0-3 0,0 0 72 15</inkml:trace>
  <inkml:trace contextRef="#ctx0" brushRef="#br3" timeOffset="723537.8914">16870 5910 1 0,'0'0'20'15,"0"0"62"-15,0 0-2 16,0 0-65-16,0 0-9 0,0 0-1 16,0 0-4-16,0 0-1 15,0 0-1-15,0 0 1 16,0 0-1-1,0 0 0-15,0 0 1 0,9-19 2 16,-5 6 3-16,0-4-2 16,0 1 3-16,-1-4-2 15,0 0 2-15,-1-2-1 16,-1-1-2-16,1 1-1 16,-2 3-1-16,2 1 0 15,0 0-1-15,1 4 2 16,-3 14-1-16,4-20 1 15,-4 20 0-15,0 0 2 0,0 0-2 16,0 0 1-16,0 0-2 16,0 0 1-1,6 16-1-15,-6-16-1 16,4 21-1-16,-1-5 0 0,1 0 0 16,2 4-1-16,1 0 1 15,2 2-2-15,0 0 2 16,1 4-2-16,1 1 2 15,-1-1-2-15,1 0 2 16,-3-1-1-16,1-5 1 16,-5-4 0-16,1-3-1 15,-5-13 1-15,2 14-3 16,-2-14-7-16,0 0-13 16,0 0-25-16,-14-3-35 15,14 3 17-15,-23-26 67 16</inkml:trace>
  <inkml:trace contextRef="#ctx0" brushRef="#br3" timeOffset="723966.494">17089 5399 1 0,'9'-14'62'0,"-9"14"27"0,0 0-24 15,3-18-63 1,-3 18-3-16,0 0-2 16,0 0-1-16,0 0 0 15,0 0 0-15,14 16 0 0,-14-16 1 16,12 19 3-16,-4-6 0 16,5 3 1-16,0 1 1 15,5 3-2-15,0 5 6 16,3-1 2-16,0 4-4 15,1-1 2-15,-3 1-2 16,-1-1 2-16,-3 1-2 16,-5-1 4-16,-4 2-9 15,-5-2 1-15,-2 2 1 16,-7 1 0-16,3 2 1 16,-8 0-2-16,4 1 0 15,-2-3 0-15,2-2 0 0,0-1-6 16,2-5-11-16,3 1-29 15,-5-1-39-15,8-4 0 16,-4-5 77-16</inkml:trace>
  <inkml:trace contextRef="#ctx0" brushRef="#br4" timeOffset="740673.4549">11539 9456 1 0,'0'0'0'0,"0"0"64"16,0 0-51-16,0 0-5 15,0 0 0-15,0 0-1 0,12-1-1 16,-12 1 0-16,0 0 2 15,0 0 1-15,0 0 1 16,0 0 1-16,0 0-3 16,0 0 1-16,0 0-2 15,13-3-2-15,-13 3 4 16,0 0 0-16,0 0 2 16,0 0-5-16,0 0 3 15,0 0-2-15,0 0 2 16,0 0 0-16,0 0-2 15,0 0-3-15,0 0-1 16,0 0 2-16,0 0-3 0,0 0 0 16,0 0-1-16,0 0 2 15,0 0-1-15,9-14 1 16,-9 14-3 0,0 0 3-16,0 0-2 15,0 0 2-15,-4-15 0 0,4 15 0 16,0 0-3-16,0 0 2 15,-6-16 1-15,6 16 0 16,-4-13-1-16,4 13 0 16,-6-13 0-16,6 13-1 15,-9-14 1-15,9 14 0 16,-10-17 0-16,10 17-2 16,-8-19 1-16,8 19 0 0,-8-20 0 15,4 7-1 1,4 13 0-16,-7-26 1 15,2 11-1-15,3-1 0 16,-4-1 1-16,1-2-1 0,1-2 0 16,0 2 1-16,-2-3 0 15,2 1-1-15,-1 1 1 16,0-2-1-16,2 2 1 16,-2-2-2-16,1 2 2 15,1-3-2-15,0 0 1 16,0-3-2-16,1-2 1 15,2 1 0-15,-2-3-2 16,1 1 0-16,1-3 0 0,-2 0 0 16,1 0-1-1,-1 1 1-15,2-2-1 16,-1-1 1-16,2 1 2 0,-1-4-2 16,2-4 2-16,1 1-2 15,2-3 3-15,0-1-2 16,2-2 1-16,0-3-1 15,0-1 0-15,3-1 6 16,-2-1-9-16,0-1 2 16,0 1-1-16,-1 0 1 15,-1-2-1-15,-1 3 2 16,1-3 0-16,-2 2-4 16,2 0 7-16,0 2 1 15,0-2-1-15,-1 1 1 16,3-1 0-16,-3 6-2 15,3 0 2-15,-1 0-1 0,2 3-6 16,-1-1 8-16,-1 2-7 16,2-2 2-16,0 2-2 15,-1-1 3-15,1-1-4 16,0 1 4-16,-1 3 2 16,0-5-5-16,2 3 5 15,-3 0 1-15,0 2-1 16,-3-1 0-16,1 4 2 15,-4-1-1-15,-1 4 1 16,-1 2-2-16,-2 2 2 16,-1 2-2-16,-2 1 2 15,0 1-2-15,0 1 1 16,2 1-2-16,-3 1-3 0,2-5 3 16,-2 1-5-16,3 1 1 15,-3 1 1-15,2-2 1 16,0 2-2-16,0 1 3 15,2 1 3-15,-1 3-4 16,3 2 4-16,-1 2 0 16,2 1-1-16,-1 2-1 15,1 13 1-15,0-23-2 16,0 23 1-16,0-13 1 16,0 13 0-16,0 0-2 15,-3-15 2-15,3 15 0 16,0 0-1-16,0 0 0 0,0 0 0 15,-3-14-1-15,3 14 2 16,0 0-1-16,0 0-1 16,0 0 2-16,0 0 0 15,0 0 1-15,0 0-1 16,0 0 1-16,0 0-1 16,0 0 0-16,0 0-4 15,-13-8-4-15,13 8-2 16,0 0-4-16,0 0-2 15,0 0-3-15,0 0 2 16,-13-4 3-16,13 4 1 16,0 0 3-16,0 0 6 15,-16-13 3-15,16 13 4 0,0 0 4 16,-14-16 1-16,14 16 1 16,0 0 1-1,-16-17 0-15,16 17-1 16,0 0 0-16,-13-14-1 0,13 14-3 15,0 0 1-15,0 0-4 16,0 0 0-16,-13-9-1 16,13 9-2-16,0 0 1 15,0 0-2-15,0 0 0 16,-7 19-1-16,5-6 1 16,-1 1-1-16,0 2 0 15,-2 4 0-15,-1 3 1 0,-1 0 1 16,-2 0 0-16,-1 2 0 15,0-5-2-15,1 2 4 16,2-5-1-16,0-2 0 16,7-15 1-16,-10 17-2 15,10-17 2-15,0 0-2 16,0 0 0-16,0 0 1 16,-5-15-2-16,7-2 0 15,1-3 2-15,-1-5 0 16,1-3-1-16,0-7 0 15,0 0 3-15,-1-1-1 16,-1 0 0-16,-1 4 2 16,0 2-1-16,-3 6 2 0,2 2 0 15,-4 9 1-15,5 13-1 16,-4-19-1-16,4 19 0 16,0 0 0-1,0 0-2-15,0 0-1 0,-3-13-1 16,3 13-3-16,0 0 3 15,0 0-1-15,0 0 0 16,13-3-1-16,-13 3 2 16,0 0 0-16,19 0 0 15,-19 0-1-15,21 7 0 16,-5-2-3-16,3-2-6 16,7 7-13-16,1-6-29 0,17 9-41 15,-4-3-6-15,-4-3 99 16</inkml:trace>
  <inkml:trace contextRef="#ctx0" brushRef="#br4" timeOffset="746592.4934">10565 5201 1 0,'0'0'0'0,"-19"-14"71"0,19 14 14 16,-20 0-64-16,20 0-12 16,-15 23-7-16,11 0-4 15,1 9-3-15,7 8-5 16,-2 5 1-16,6 8 3 16,1 4 1-16,3-1 2 15,-1-3 2-15,-1-4 5 16,2-2 1-16,-6-8 1 15,-1-3-1-15,-3-9-2 16,-1 1 2-16,-1-10-2 16,0 1-1-16,2-6-5 15,-2-13-1-15,-3 16 0 0,3-16-1 16,0 0-2-16,-10-28 1 16,4 4 3-16,-3-9 0 15,-2-9 3-15,1-10 4 16,-3-3 1-16,3-1 6 15,-2-5-1-15,6 4 2 16,-1 3-2-16,6 7-2 16,3 5 2-16,3 7-7 15,6 9-2-15,4 6-3 16,2 10-2-16,2 7-2 16,1 9-1-16,-1 5-1 15,0 8 0-15,-4 4 1 16,-3 3 3-16,-5 4 0 0,-4 2 1 15,-3-2 2-15,-3 4 6 16,0-7-2 0,-4-1-2-16,3-6 3 15,-1-4-1-15,5-16 5 0,-4 17-4 16,4-17 4-16,0 0-9 16,0 0 3-16,20-20 2 15,-20 20-2-15,23-21 2 16,-7 10-5-16,3 0 4 15,-2 4-4-15,2 5 4 16,0 5-2-16,-2 10 3 16,-2 6-2-16,0 4 0 0,-6 6-1 15,-3 3 1-15,-3 1-1 16,-6 0 0 0,-4 0 2-16,-5-7-3 15,-4-3 2-15,-3-6-1 0,2-4 1 16,-2-4 0-16,2-5 1 15,1-4-1-15,2-5-1 16,14 5 0-16,-16-21-3 16,14 7-1-16,4-3-1 15,5-3 0-15,5-2 0 16,8 0 2-16,4-4-1 16,8 0-3-16,6 0 3 15,3 2 1-15,3 1 1 16,1 2-1-16,-4 1 2 15,-3 2-2-15,-6 6 3 16,-6 2 3-16,-8 6-1 16,-18 4 0-16,19-6 1 0,-19 6 0 15,0 0-2-15,0 0-1 16,0 0 0-16,-9 17-1 16,9-17 0-16,-14 20 4 15,7-4-3-15,-2 1 2 16,2 4-1-16,-2-3 1 15,2 4 0-15,0-3-1 16,3 0 1-16,1-6-3 16,-2 0-1-16,5-13 1 15,0 15 0-15,0-15-1 16,0 0-2-16,13 11 1 16,-13-11 0-16,19-6-2 0,-6-3 1 15,1-2-1-15,2-8 1 16,0-1-3-16,-1-5 3 15,-2 2 2-15,0-2 2 16,-5 2-1-16,-1 5 2 16,-1 2-1-16,-6 16 0 15,0 0 2-15,0 0 1 16,0 0-4-16,7 14 2 16,-8 5 2-16,1 3-3 15,1 4 0-15,-1-2-2 16,3 1-5-16,2-4-11 15,3-5-5-15,-8-16-15 16,25 13-9-16,-12-20-5 0,8-5 5 16</inkml:trace>
  <inkml:trace contextRef="#ctx0" brushRef="#br4" timeOffset="747077.0724">11338 5479 59 0,'6'-19'48'0,"-11"0"-2"15,5 19-14-15,-4-22-8 16,4 22-7-16,0 0-4 15,-13-5-6-15,13 5-3 0,-10 15-5 16,7-2-4 0,0 5-1-16,2 3 4 15,2 0-1-15,2 0 2 16,1 1 0-16,4-2 2 0,-1-4 2 16,3-3 2-16,-10-13-2 15,24 14-3-15,-11-14 0 16,2-4-5-16,1-9 5 15,3-7-7-15,1-10 1 16,-2-7-1-16,-2-12 2 16,2-8 1-16,-5-5 0 15,-3-6 5-15,-3 1-2 16,-6 5 8-16,-2 6 1 16,-3 7 2-16,-1 10 0 15,-2 10-1-15,1 13 3 16,6 16-4-16,0 0 0 15,-13-1-5-15,12 14 0 0,5 4-2 16,-1 9-2-16,6 3-1 16,1 4-3-16,1 9 1 15,2-1-1-15,3 3 1 16,-1 5 0-16,-1 6 1 16,1-1 3-16,-2-3 3 15,0 1-3-15,1-7-3 16,-3-3-14-16,5-2-30 15,-6-6-41-15,5-16 0 16,-15-18 73-16</inkml:trace>
  <inkml:trace contextRef="#ctx0" brushRef="#br4" timeOffset="747443.5978">11934 5090 1 0,'0'0'64'0,"0"0"30"16,0 0-14-16,-19 5-79 16,2 11-27-16,-5 1-1 15,0 9-1-15,-6 0 9 16,-3 3 5-16,-2 1 10 16,1-4 8-16,4 3 12 15,-3-6 5-15,11 1-1 16,1-2-1-16,11-2-6 0,5 0-5 15,7-1-5-15,9 3 0 16,3-6 0 0,11 0-3-16,1-5 3 15,6-6-4-15,4-3 1 0,1-6 1 16,1-5 3-16,-4-6-3 16,2 0-6-16,-5-1-20 15,-4-3-63-15,-2 5-1 16,-8 1 57-16,-19 13 32 15</inkml:trace>
  <inkml:trace contextRef="#ctx0" brushRef="#br4" timeOffset="751695.5112">12577 4770 1 0,'0'0'81'0,"6"-22"12"0,-6 22-57 16,-10-20-30-16,10 20-9 15,-13-19 8-15,13 19-6 16,-29-1-1-16,12 5-3 16,-2 5 1-16,-4 5 0 15,1 7 1-15,-1 0 7 16,2 5-2-16,-1 3 5 15,6 3-5-15,0 4 4 16,5-1-4-16,5-5 5 16,3 3-4-16,6 0-3 15,6-2-2-15,4-5 0 16,2-3 2-16,11-5 0 0,6-5 0 16,4 3-2-16,3-11 4 15,3 0-1-15,1-2 3 16,1 0-3-16,-3 0 1 15,-6 1-1-15,-6 4 0 16,-7 0-2-16,-9 5 0 16,-8 0 0-16,-5-13-2 15,-7 25 2-15,7-25-1 16,-27 16 2-16,9-11 1 16,0-6 2-16,-3-6 0 15,1-5-1-15,3-4 1 16,1-7 0-16,6-1 0 15,4-4-2-15,6-1 2 0,9-2-6 16,5 0-2-16,8 2 0 16,4 2-2-16,4 7 0 15,-1 1 1-15,1 5 4 16,-5 5-2-16,-2 6 7 16,-4 7 2-16,-6 8 3 15,-2 4-1-15,-5 0-1 16,0 5 1-16,-3 4-3 15,2-2-1-15,1-1-4 16,0-4 0-16,3-3-4 16,-9-15 0-16,23 14-1 15,-9-18 1-15,2-6 1 0,-2-3 1 16,2-7 2-16,-1-5 3 16,-2-5 3-16,-2 1 0 15,-5-3 4 1,0 6-1-16,-5 0-4 0,2 3 3 15,-1 7 0-15,-2 16-9 16,0-14 5-16,0 14-3 16,8 14-4-16,-2-1-1 15,3 7 2-15,1 1-5 16,1 3-1-16,2-2 8 16,-1-2-4-16,-1-6 2 15,-11-14 4-15,19 19 3 16,-19-19 2-16,13-14-1 0,-9-8-6 15,-1-12-2-15,-3-13 1 16,-1-13 2-16,-2-12-3 16,-3-11 4-1,0-2-3-15,1 2 10 0,-4 8-1 16,3 10 7-16,-1 11-5 16,4 15 2-16,0 13-3 15,3 26-6-15,0 0-2 16,0 0-6-16,16 19 1 15,-6 11-4-15,3 11 0 16,0 2-2-16,5 9 3 16,-3 1 1-16,4 4 2 15,-3-4 4-15,1-4 8 0,-2-4-2 16,-2-11 1-16,1-2-5 16,-1-10 8-1,-1-3-9-15,1-9 8 0,1-5-4 16,-1-12-10-16,6-6 5 15,1-4-1-15,0-5 7 16,1 2-8-16,0-3 9 16,-1 1-8-16,1 4 1 15,-3 10 3-15,-2 10-1 16,-3 6-1-16,2 8-2 16,-5 7 3-16,-2 5-4 15,0 2 4-15,-3-2-4 0,-3-2 6 16,-1-6-3-1,-2-6 5-15,1-14 0 16,0 0 0-16,0 0-6 16,-18-10 1-16,13-4 0 0,2-4-1 15,-2-2-1-15,4-3 0 16,2 0 1-16,5 4-2 16,4-1 5-16,5 6-6 15,4 1 3-15,-1 4-4 16,4 7 4-16,1 7-5 15,0 3 8-15,-3 10-2 16,-4 5-2-16,-4 6 5 0,-7 4-5 16,1 0 1-1,-6-5-8-15,2-1-2 16,-5-10-16-16,3-17 3 0,0 0 3 16,0 0-2-16,10-33 9 15,-6-6 5-15,3-10 11 16,-4-14 6-16,3-8 10 15,-4-8 2-15,-1 1 4 16,-1 0 0-16,-1 7-1 16,-1 5-4-16,1 9-4 15,-1 13-3-15,2 9-2 16,0 10-3-16,0 8-2 16,0 17-5-16,2-14-3 15,-2 14 0-15,0 0-1 16,14 21 1-16,-8 1-2 15,1 8 0-15,2 8-1 16,1 8 3-16,0 7 2 0,3 5-3 16,-3 4 2-16,3 0-3 15,-1-6 0-15,1-4-2 16,-2-7 1-16,1-9-3 16,-2-6-2-16,-2-8 0 15,-2-7 1-15,-6-15 3 16,3 15 5-16,-3-15 4 15,0 0 2-15,-19 3 3 16,19-3 3-16,-18-7 3 16,18 7-2-16,-13-14-1 15,13 14-4-15,-8-19-3 16,8 19-2-16,6-25-1 0,1 10 0 16,6-3-2-16,3-1 0 15,3-2 1-15,4 1 4 16,3 4-1-16,3 4 2 15,0 6 1-15,0 9-2 16,-2 9 2-16,-1 8-3 16,-2 7 0-16,-2 5-4 15,-3 0 6-15,-3 0-12 16,-3-5 10-16,-2-5-9 16,-2-8 3-16,-9-14-2 15,13-4 4-15,-10-12 2 16,0-11-7-16,-5-10 10 15,2-7-8-15,-1-5 10 0,-4-8-2 16,3 0 3-16,-4 0 1 16,3 1-4-16,-1 3 6 15,1 5 0-15,0 3-1 16,1 5-1-16,2 3 0 16,2 3-8-16,-1 4 3 15,1 3 0-15,-1 2-4 16,2 3 0-16,-2 5-1 15,-1 1-1-15,0 16 1 16,-2-18 6-16,2 18-4 16,0 0 2-16,-8-13 1 15,8 13 0-15,0 0 2 0,0 0 1 16,0 0-1-16,0 0 1 16,-13 1-4-16,13-1 2 15,0 0 0 1,0 0-2-16,0 0 0 0,0 0 0 15,-4 13-2-15,4-13-1 16,-1 17 3-16,2-2-2 16,2 3 0-16,1 6 0 15,2 3 0-15,3 8-1 16,1 5-1-16,3 9 2 16,0 0-2-16,1 6-1 15,1-2-1-15,-1 2-1 0,-1-1 0 16,0-7-3-16,-1-5-2 15,-5-10-3-15,1-5 0 16,-3-10 2-16,-2 1 2 16,-3-18 3-1,0 0 5-15,0 0 6 0,-15 4 2 16,15-4 5-16,-19-19 3 16,19 19-2-16,-25-23 0 15,25 23-3-15,-24-24-2 16,14 11-4-16,5-3-1 15,5 16-2-15,-2-26-2 16,8 9-1-16,7-1 0 16,4-5 1-16,5 3 1 0,1 1 1 15,3 2 1-15,-2-2 1 16,0 8 1 0,-3 3 0-16,-4 8 1 15,-2 6-1-15,-5 7-2 0,-3 2 2 16,0 3-3-16,-2 1-3 15,3 1 2-15,-3-2 0 16,-5-18-1-16,17 21 0 16,-17-21 0-16,16 5 1 15,-16-5 2-15,19-18 1 16,-12 2 0-16,3-4 1 16,-3-1 0-16,0-1 0 15,-1-4 1-15,0 1 0 0,-2 7-2 16,-1-1 2-16,-1 4-2 15,-2 15 0 1,0 0-1-16,0 0-1 16,0 0-1-16,15 12 0 0,-9 1 0 15,1 3-1-15,2-3 2 16,1 1-1-16,-10-14 0 16,22 19 2-16,-9-16-1 15,-13-3 1-15,24-4 1 16,-11-7-2-16,0-4 0 15,-1-7-1-15,-1-5-1 16,-2-8-3-16,-3-5-1 0,-2-10-3 16,-4-3 5-16,-1-3 2 15,-5-2 4 1,0 3 3-16,-2 5 3 16,-1 5 4-16,2 8 0 0,-1 8 5 15,1 7-6-15,7 22-1 16,-8-19-3-16,8 19-6 15,0 0-5-15,0 0-1 16,-5 16-3-16,8-3 2 16,6 6-3-16,1 3 1 15,4 6-2-15,2 6 6 16,3 2 1-16,3 1-1 16,-2 4 2-16,1-2-4 15,0 2 2-15,-3-3-3 16,1-8 0-16,-6-2-7 15,-1-7 2-15,-7-5-3 16,-5-16 1-16,0 15 1 0,0-15 2 16,-24-16 6-16,2 3 5 15,1-3 7-15,-7-3 3 16,5-1 9-16,-4 0 0 16,7 1 2-16,-2 0-1 15,9 9-4-15,13 10-4 16,-19-17-5-16,19 17-1 15,0 0-10-15,0 0-3 16,0 0 0-16,0 0-2 16,22-13 2-16,-1 14 1 15,5-5-1-15,8 0 2 16,0 1 5-16,5-2 2 0,0 2-1 16,0 2 3-16,-3 2-2 15,-4 1 0-15,-6 4 2 16,-6-1-2-16,-3 4-1 15,-17-9-1-15,19 20 1 16,-19-20-1-16,9 20 0 16,-9-20-1-16,0 16 2 15,0-16 1-15,0 0 2 16,0 0 1-16,0 0-1 16,0 0 0-16,0 0 1 15,-2-20 0-15,7 7-1 16,0-6-1-16,4 1 2 15,0-3-3-15,2 4 1 0,2 1-3 16,0 5 2-16,2 3-3 16,-1 6 3-16,2 10-5 15,-2 4-4-15,1 2 3 16,-2 2-2-16,0 0 5 16,-3 1-3-16,2-4 4 15,-12-13-6-15,20 18 5 16,-20-18 3-16,17 4-2 15,-17-4 0-15,19-6-2 16,-6-3 3-16,-13 9-3 16,26-24 2-16,-15 11 0 15,1-3 2-15,-12 16 0 0,23-17-2 16,-23 17 1-16,16 3-5 16,-12 13-4-16,-2 7-14 15,-1 23-31-15,-10 6-44 16,1 8 1-16,-14 2 29 15</inkml:trace>
  <inkml:trace contextRef="#ctx0" brushRef="#br4" timeOffset="753496.9973">12192 5855 1 0,'0'0'38'15,"0"0"39"-15,0 0-55 16,16-1-14-16,-16 1-2 16,13 0-3-16,-13 0-4 15,22-2 1-15,-5-2-2 16,0 2 1-16,6-2 1 16,-1-3-2-16,5-2 2 15,7-1 2-15,3-1-1 16,5-4 1-16,3 2 2 15,4-3-1-15,1-1 2 0,5 0 0 16,0-1 0-16,-5 3-3 16,2-1 3-16,-1 0-2 15,1-2 0-15,-2-2-7 16,1 0 7-16,1-2-6 16,1-2 4-16,3-2-2 15,2 0 3-15,0 0-2 16,-3 1 1-16,-1 1 4 15,1 4-4-15,-4 0 3 16,-2-1-1-16,-2 3 1 16,0-3-3-16,-4 0 2 15,0 1-1-15,-2-2 0 0,-1-1 0 16,0-3 1-16,-1 3 0 16,0-3-2-16,0 3 1 15,2 0 1-15,0 2-2 16,1 3 0-16,2-1 1 15,-3 4-1-15,3 1 1 16,-5 1-1-16,1 0 0 16,-4 3-1-16,-1 0 1 15,-3-2 2-15,-2-1-1 16,0-1 0-16,2 2 0 16,-3-2 3-16,1-1-2 15,0-2 1-15,1-3-6 16,-1 4-1-16,2-4 1 0,-5 4-3 15,1-3 6-15,-3 1-5 16,-1 0 6-16,0 5-5 16,1-1 11-1,-4 1-5-15,1 3 3 0,-2 0-2 16,-1 1 1-16,0 0-2 16,-2 2 1-16,-1 1-2 15,-2 1-2-15,-1-3 2 16,-13 8 0-16,22-8 1 15,-22 8-2-15,16-9 1 16,-16 9-4-16,0 0-3 16,0 0-14-16,14 0-53 0,-14 0-18 15,0 0-5-15,-26-7 92 16</inkml:trace>
  <inkml:trace contextRef="#ctx0" brushRef="#br4" timeOffset="771108.8521">12100 10550 1 0,'0'0'68'0,"0"0"15"0,-5-16-37 16,5 16-21-16,0 0-10 16,-7-16-4-16,7 16-3 15,0 0-3-15,0 0-3 16,0 0 0 0,0 0 0-16,0 0 0 0,0 0-2 15,-13-5 2-15,13 5 0 16,0 0 2-16,0 0-2 15,0 0-1-15,-8 16 1 16,8-16-1-16,1 18 1 16,-1-3-3-16,3 2 1 15,1 6-1-15,1 3 2 16,-1 4-1-16,2 5 0 16,-2 3-1-16,3 2 0 0,-1 2 4 15,-2 0-3-15,2 1 3 16,-2 3-3-16,2-1 2 15,1 5 1 1,-1-1-3-16,3 0 4 0,2 2-4 16,-1-2 4-16,3 3-4 15,-2-2 6-15,0 2-6 16,-1-1 4-16,0 5-1 16,-4 2-1-16,0 2 0 15,0 2-1-15,-2 1 0 16,0 0-2-16,2 3 4 15,0-1-3-15,1-3 1 0,0-4-1 16,2-2 2-16,0-1-2 16,2-3 2-1,1-1 0-15,-1-7-2 16,2 1 1-16,0-2 1 0,2-2-3 16,-2-2 1-16,0-2 0 15,-2-1 0-15,-2 0 0 16,-1 0-1-16,1-2 1 15,-3-3-1-15,1 3 3 16,-1-6 0-16,1 1-1 16,-3 0 1-16,4-4-1 15,-4-4 1-15,0 1 1 16,1-3 0-16,-3-3-1 0,1-2 1 16,-3-14 0-16,5 22-2 15,-5-22 2 1,3 13-2-16,-3-13 1 15,0 0-4-15,0 0-4 0,0 0-12 16,13 13-24-16,-13-13-47 16,0 0-5-16,15-5-2 15,-15 5 83-15</inkml:trace>
  <inkml:trace contextRef="#ctx0" brushRef="#br4" timeOffset="771770.1429">12212 13077 41 0,'0'0'96'0,"0"18"-4"16,0-18-6-16,0 0-86 15,0 0-3-15,0 0 0 16,0 0-2-16,0 0 1 16,0 0 0-16,0 0 3 15,0 15 1-15,0-15 2 16,0 0 0-16,0 0 1 16,5 20 2-16,-5-20-1 15,7 14 2-15,-7-14-2 0,10 19 2 16,-10-19-1-16,16 22-1 15,-6-9 0-15,1 3-2 16,2 0 0-16,2 1-1 16,1 2-1-1,0 1 0-15,1 0 1 0,0 0-1 16,1-1 0-16,-3-2 0 16,3 1 1-16,-2-1 0 15,1-4 0-15,-3-2 0 16,1-2 0-16,-15-9 2 15,24 13-2-15,-24-13 2 16,19 4 0-16,-19-4-2 16,13 0 2-16,-13 0-1 15,0 0-1-15,19-2 0 0,-19 2 1 16,13-5-2-16,-13 5 1 16,16-10-1-16,-16 10 0 15,17-16 0-15,-17 16 0 16,19-20 1-16,-9 3-2 15,0-1 1-15,2-6-1 16,2-4 0-16,2-2 0 16,4-7-1-16,5-8-6 15,2-8-12-15,10-4-24 16,-3-19-50-16,10-6-2 16,1-5-6-16,-7-5 100 15</inkml:trace>
  <inkml:trace contextRef="#ctx0" brushRef="#br4" timeOffset="774487.3958">13329 13264 1 0,'-4'13'76'15,"4"-13"12"-15,0 0-2 16,-19 4-69-16,19-4-6 15,0 0-3-15,-14-1-3 16,14 1-4-16,0 0-4 16,0 0-3-16,0 0-1 15,14 13 0-15,0-9 0 16,8 1 3-16,4-2 2 0,4-6 4 16,6-6 1-16,2-11 3 15,4-5 0-15,0-12-1 16,1-9 0-1,-1-11-2-15,-5-5-2 0,-1-3-2 16,-8 2 0-16,-8 4 0 16,-7 4 3-16,-7 10-2 15,-6 11 4-15,-8 10-1 16,-2 9 3-16,-7 6-1 16,1 7 0-16,-1 11 0 15,0 1-2-15,-1 6 1 16,2 4-3-16,2 3 1 0,1 5-2 15,3 4 1-15,1 7-1 16,3 1 0 0,4 5 1-16,2 2-1 15,4 4 1-15,2 8-2 0,4 6 3 16,1 6-2-16,5 4 2 16,0 7-3-16,3 3 0 15,0 1 0-15,-2-2 2 16,-3-7-1-16,-1-10 0 15,-3-6-4-15,-5-10-5 16,-2-10-13-16,-9-12-22 16,1-4-41-16,-10-14-3 15,-4-8 12-15</inkml:trace>
  <inkml:trace contextRef="#ctx0" brushRef="#br4" timeOffset="774954.3968">13457 13802 6 0,'-20'-10'89'16,"20"10"-4"-16,-5-19-1 16,10-6-64-16,11-13-15 15,9-11-6-15,12-10-5 16,6-8-1-16,12-3-1 16,3-4 1-16,4 5 1 15,0 5 2-15,-4 12 1 0,-6 9 6 16,-9 9 5-16,-4 10 2 15,-13 7 2 1,-4 7 2-16,-9 1 0 16,-13 9 0-16,14 0-2 0,-14 0-1 15,0 19-4-15,-4-6-3 16,-2 6 0-16,0 4-3 16,-1 6 0-16,0 1-1 15,0 2-1-15,1-3-1 16,3 0 1-16,1-5 0 15,4-5-1-15,-2-19 1 16,11 19-1-16,-11-19 0 16,18-8 2-16,-10-5-3 15,-2-7 3-15,0-4-2 16,-3-4 0-16,-5-3 2 16,-3-1 0-16,-4 1 0 15,-1 4 1-15,-2 7-2 0,2 7-8 16,-3 4-14-16,13 9-29 15,0 0-33-15,-6 28-2 16,14-15 1-16</inkml:trace>
  <inkml:trace contextRef="#ctx0" brushRef="#br4" timeOffset="776522.1047">14258 13100 61 0,'20'-10'94'0,"-20"10"0"15,0 0-2-15,0 0-65 16,0 0-11-16,0 0-5 0,-10 13-6 16,10-13-4-16,-4 14-4 15,4-14-2-15,1 19-3 16,4-3 0-16,1-1 0 16,4 4 1-16,-2 0 1 15,4 1 2-15,-1-1 4 16,1-2 2-16,-3-1 0 15,-9-16 2-15,16 17-1 16,-16-17-1-16,0 0 1 16,17-5-1-16,-11-10-1 15,2-4-2-15,-1-1 2 16,2-6-1-16,0 2 1 16,-1-2-1-16,3 3 2 0,-3 3 0 15,1 5 1-15,-9 15 0 16,16-17-1-16,-16 17 0 15,16-2-1-15,-16 2 0 16,15 10 0-16,-15-10 0 16,18 19 0-16,-18-19 0 15,17 19 1-15,-17-19 0 16,15 17 0-16,-15-17 0 16,10 15 0-16,-10-15-2 15,0 0 2-15,0 0-1 16,0 0 1-16,10 13 0 15,-10-13-1-15,0 0-1 0,0 0-1 16,8-19 0-16,-5 5-1 16,3-1 0-16,0-2-2 15,2-1 1-15,0 0 1 16,2-1 0-16,0 5 1 16,0 1 0-16,3 2-1 15,0 1 0-15,3 3 0 16,1-3 1-16,3 1-1 15,1 2 1-15,-1 1 0 16,0 2 2-16,-3 4 0 16,-2 1 0-16,-15-1 1 15,18 18 0-15,-13-5 2 16,-4 6 0-16,-2 1 0 0,-2 4 0 16,0-1-1-16,-1-1 1 15,-1 1 1-15,2-4-2 16,1-2-2-1,2-17 0-15,-2 19-2 0,2-19-1 16,0 0-2-16,0 0 0 16,0 0 0-16,0 0-1 15,15-12 2-15,-15 12 0 16,8-27 1-16,-3 11 3 16,0 0 0-16,0 3 2 15,-5 13 0-15,8-20 2 16,-8 20-3-16,0 0 1 0,0 0 0 15,13 12-4-15,-7 1 0 16,-6-13-4-16,20 23 0 16,-7-9-3-1,0-2 2-15,6-1-3 0,-5-4 0 16,2-4 0-16,-1-4 4 16,-1-2 2-16,-1-6 3 15,-13 9 3-15,25-23 2 16,-15 10 2-16,1 0 0 15,-11 13 3-15,22-19-2 16,-22 19-1-16,16-5-2 16,-16 5-2-16,17 8-3 15,-4 2-4-15,0 2-1 0,3 1-1 16,0 0-1 0,3 0 0-16,-2-2 1 0,2 0 2 15,-2-4 0-15,0-6 4 16,1-2 1-16,-1-1 1 15,0-5 0-15,2-3 0 16,1-3 0-16,0-1-1 16,-1-4 0-16,-3 1 0 15,-2 0 0-15,-3-2 0 16,-3 2 1-16,-8-1 0 16,-1 5 0-16,1 13 1 15,-13-16 0-15,13 16 1 0,-25-4 1 16,11 7-1-16,-1 4 0 15,2 5-1 1,0 1-1-16,5 0-1 16,2 0-5-16,6 1-1 0,3-1-1 15,-3-13-1-15,22 17-2 16,-7-14 1-16,4-7 0 16,3-8-2-16,-1-9 2 15,1-12 0-15,0-15 0 16,-5-8 0-16,-3-12 5 15,-2-6 0-15,-5-2 6 16,-4 2 4-16,-1 9 6 16,-5 9 4-16,0 16 0 0,-3 9 2 15,2 17-4 1,4 14 0-16,0 0-6 16,-15 13-4-16,11 9-4 15,1 8-5-15,2 7 1 0,1 8-2 16,1 6-1-16,5 6 0 15,1 4 1-15,3-3 0 16,3-2-1-16,6-6-2 16,3-3-10-16,8-7-13 15,0-15-52-15,16-4-8 16,-1-17-5-16,-2-11 25 16</inkml:trace>
  <inkml:trace contextRef="#ctx0" brushRef="#br4" timeOffset="785745.3319">3337 10482 2 0,'0'0'73'0,"0"0"-5"15,-8-13 5-15,8 13-51 16,0 0-6-16,-15-5-9 16,15 5 2-16,0 0-7 0,-14 0 3 15,14 0 0-15,0 0-3 16,-20-3 7-16,20 3-4 16,-16-2 6-16,16 2-4 15,-22 7 3-15,22-7-2 16,-23 12 0-16,10-5-1 15,-1 2 1-15,-2 1-5 16,-3 3 2-16,-1 1-1 16,0-1 1-16,-5 5-3 15,1 0 1-15,-4 3 0 16,-2-3-3-16,-3 3 3 16,-1 0-2-16,-3-1-1 15,-2 1 1-15,4 0 0 0,-1-1 0 16,5 1-1-16,-1 0 0 15,6 1 0-15,1 0 0 16,8 1-1-16,1 3 0 16,3 0 1-16,2 0-2 15,0 2 2-15,3 0-2 16,2 1 2-16,2 2-2 16,1 3-1-16,3-1 2 15,3 0-3-15,1 0 4 16,5 0 0-16,4-2 0 15,4-1 0-15,8-5 0 16,3-2 3-16,10-2-2 0,4-1 1 16,5-2-2-16,4-1 0 15,1-2-1-15,1 0 3 16,-2-3-3-16,1-1 2 16,-3-5-5-16,-2 0 1 15,-2-5-1-15,1 1 1 16,-1-5 0-16,1-3-2 15,2-1 2-15,1-4-1 16,0 0 6-16,-3-2-2 16,0 2 3-16,-3-2-1 15,-4 1 1-15,-5 4-1 16,-7 0-1-16,-5 4 3 16,-8 1-2-16,-14 3 2 0,17 0-2 15,-17 0 2 1,0 0-3-16,0 0 4 0,0 0-3 15,0 0-2 1,0 0-5-16,0 0-7 0,16 13-14 16,-16-13-26-16,13 6-31 15,-13-6-3-15,16-10-2 16</inkml:trace>
  <inkml:trace contextRef="#ctx0" brushRef="#br4" timeOffset="786225.8966">3746 11199 63 0,'-19'28'98'0,"0"-9"-6"0,2-9-3 16,-2-10-51-16,19 0-40 15,-14 1 0-15,14-1 2 16,0 0-3-16,20 9 1 15,-20-9 0-15,20 10 2 16,-7-6-2-16,-13-4 6 16,25 7-4-16,-25-7 1 15,21 6 1-15,-21-6 0 16,20 2-1-16,-20-2 2 0,21 3 1 16,-21-3-2-1,18 7 0-15,-18-7 0 16,18 10 1-16,-18-10-2 0,17 16 2 15,-17-16-2-15,16 18-2 16,-16-18 1-16,13 15 1 16,-13-15 0-16,0 0 0 15,10 14 2-15,-10-14-2 16,0 0 2-16,0 0 2 16,0 0-2-16,0 0 0 15,-4 13-2-15,4-13 1 16,-10 16-3-16,2-1-2 15,8-15-8-15,-18 36-22 16,0-16-54-16,2 15-2 16,-11-2-8-16,-9-2-2 15</inkml:trace>
  <inkml:trace contextRef="#ctx0" brushRef="#br4" timeOffset="789064.7827">4950 10378 1 0,'0'0'64'15,"0"0"4"1,0 0-27-16,-14 2-17 0,14-2-7 16,0 0-7-16,0 0-5 15,0 0-2-15,0 0-1 16,0 0-2-16,0 0 2 15,0 0-1-15,0 0-1 16,16 6 2-16,-16-6 0 16,17 14-2-16,-17-14 2 15,25 20 0-15,-12-5 1 16,4 1 1-16,2 2 1 16,2 0-1-16,1 3 1 0,5 0-1 15,4 3 0-15,2-2-2 16,3 2 0-1,2 2-3-15,-2 3 0 16,0 4 0-16,-2 0 0 0,-5 3 0 16,-3 3-1-16,-4 2 2 15,-2 1-1-15,-4 2 1 16,0 4 0-16,-3-2 0 16,0 5 0-16,-2-1 3 15,1 4 0-15,-2-1-2 16,-1 3 2-16,-1-1-2 15,-2 3 2-15,-2 4-2 0,-1 3 2 16,-1 5-5-16,-2 4 0 16,-3 4 2-1,0 1 1-15,-3 5-1 0,0-2 0 16,-4 0 0-16,0-2-2 16,-4-1 3-16,-2-1 0 15,0-3-1-15,-4-4 0 16,0-5-1-16,-2-7 3 15,0-4 1-15,1-7 2 16,-1-5 1-16,2-8 0 16,1-6 0-16,2-6 0 15,1-5 0-15,1-3-2 16,5-2 0-16,10-13-4 16,-13 13 0-16,13-13-4 0,0 0-6 15,0 0-13 1,0 0-21-16,0 0-35 15,0 0-3-15,16 3 2 0</inkml:trace>
  <inkml:trace contextRef="#ctx0" brushRef="#br4" timeOffset="789459.8891">5197 12687 12 0,'-21'-13'85'16,"21"13"3"-16,-21-4-2 0,21 4-41 15,-18-3-28-15,18 3-8 16,0 0-6 0,0 0-3-16,0 0-5 15,-11 20-1-15,11-20-1 0,12 29 3 16,-3-3-1-16,-1 0 0 16,1 3 6-16,-2 2-1 15,0 1 2-15,-2 3 0 16,-1-5 1-16,-5 0-2 15,1-8 2-15,-2 0-1 16,-1-4-1-16,2 0 1 16,1-4-1-16,0-14-2 15,3 17 1-15,-3-17-3 16,14 8 0-16,-1-11 2 16,4-3-1-16,4-6 0 15,2 0-1-15,6-4 2 16,1-2-4-16,5-3-11 0,2 0-27 15,2-9-38-15,3-4-1 16,-2-7-5-16</inkml:trace>
  <inkml:trace contextRef="#ctx0" brushRef="#br4" timeOffset="791243.732">7123 11567 44 0,'5'13'91'0,"-5"-13"-7"16,0 0-6-16,0 0-77 15,0 0-3-15,0 0-2 16,0 0 1-16,0 0 0 16,0 0-1-16,0 0 2 15,14-4 3-15,-14 4 2 16,0 0-1-16,19 7 2 16,-19-7-1-16,22 7 1 15,-9-1-2-15,2 4 2 16,3 0-3-16,0 2 1 0,7 1 0 15,1 1-1-15,1 4 1 16,1-1-2-16,-2 0 0 16,1 1-2-16,-1 0 3 15,0 3-2-15,-3 2 0 16,0 1 0-16,-1 2-3 16,-2 3 5-16,2 6-2 15,-5 2 1-15,0 2-2 16,-4 2 3-16,-3-1 0 15,-5 2 1-15,-7 3 0 16,-2 1-1-16,-8-3 1 16,-3 5 0-16,-6 5 1 0,-2 2-1 15,-1 5-2-15,-1 2 1 16,1 0 2-16,-1 1-4 16,1-4 3-16,1-2-3 15,4-8 3-15,0-5-3 16,2-8 0-16,1-7-2 15,1-8-4-15,4-6-1 16,2-1-9-16,9-14-10 16,-13 10-19-16,13-10-20 15,0 0-16-15,-14-19 18 16</inkml:trace>
  <inkml:trace contextRef="#ctx0" brushRef="#br4" timeOffset="791679.3192">7253 12730 1 0,'0'0'79'16,"0"0"6"-16,-19-10-18 15,19 10-33-15,0 0-13 16,-13-1-8-16,13 1-5 16,0 0-5-16,0 0 0 15,0 0-4-15,-2 13 1 16,2-13-3-16,2 13 3 15,-2-13 1-15,2 23 2 16,-1-10-1-16,-1 1 0 0,0 2 0 16,0-1-1-16,2 2 3 15,-1-3-3-15,1 1-1 16,1-1 0 0,-1-1 0-16,3 0-1 0,-5-13 1 15,8 22-1-15,-8-22-1 16,12 13 1-16,-12-13-1 15,0 0 0-15,19 3 0 16,-19-3 4-16,20-9-3 16,-7 2 3-16,3 0 0 15,0-1 1-15,5 0-4 16,4-1-6-16,2-3-7 0,5 4-21 16,4-10-45-16,13 7-7 15,2-2 1-15,2-3 74 16</inkml:trace>
  <inkml:trace contextRef="#ctx0" brushRef="#br4" timeOffset="809286.4014">2886 14996 100 0,'0'0'102'16,"-13"17"-7"-16,-2-8-13 15,-1 2-82 1,8 8-2-16,5 7 2 0,1 6-2 16,0 4-1-16,0 5-2 15,5 9 7-15,1-1-2 16,5-3 3-16,1-2 0 16,3-3 0-16,1-2 1 15,7-3 0-15,-1-6-1 16,4-7-5-16,2-2 1 15,0-6-3-15,3-5 1 0,0-2-3 16,0-11 0-16,-2-7-1 16,1-10 1-16,-5-9 0 15,-2-7-1 1,-3-11 7-16,-4-3-3 0,-5-6 6 16,-5 4 3-16,-1 4 3 15,-4 5 0-15,-2 11 1 16,-2 6 3-16,5 26-5 15,-7-14 1-15,7 14 0 16,-1 31-10-16,2 0 0 16,5 3 0-16,0 10-2 15,4 0 1-15,0 5-2 16,3 3-4-16,1-1-2 0,-1-1 6 16,2 1-3-16,-1 5-2 15,4 2 3 1,-3 10-4-16,1 1 5 15,-1 6-1-15,-2-3 4 0,0 2 2 16,-5-2 1-16,-5-6 2 16,-3-4-1-16,-6-11 1 15,-4-11-3-15,-6-4 7 16,-7-4-2-16,-3-12 3 16,-4-7-4-16,1-10 1 15,-2-9-2-15,2-2 3 16,1-16-3-16,7-14-7 0,6-10 2 15,8-11-7 1,6-8 7-16,8 0-3 16,4-7 2-16,8-2-1 15,3 11 4-15,5 3-1 0,5 5-10 16,0 17-9-16,-4-2-26 16,9 12-43-16,-9 5-2 15,-2 4-4-15</inkml:trace>
  <inkml:trace contextRef="#ctx0" brushRef="#br4" timeOffset="809592.9877">3150 14489 111 0,'0'0'109'0,"0"0"-9"15,-3 15-19-15,-1 0-109 16,-4 3-60-16,8 16-1 16,-1 7-8-16,-2 8-1 15</inkml:trace>
  <inkml:trace contextRef="#ctx0" brushRef="#br4" timeOffset="810201.7975">3124 14623 100 0,'-7'-17'100'16,"-4"1"-5"-16,11 16-16 0,-10-13-95 15,10 13-39-15,0 20-29 16,2 11-8-16,-1 19-6 15</inkml:trace>
  <inkml:trace contextRef="#ctx0" brushRef="#br4" timeOffset="811853.8465">3712 14691 82 0,'-10'-17'96'0,"-6"0"-2"0,2 8-30 16,-3-1-46-16,2 5-6 16,1 3-3-16,14 2-4 15,-20 13-4-15,15 1-4 16,5 9-2-16,5 6 0 15,3 17 1-15,8 6 1 16,4 11-3-16,4 4 3 16,0 2-2-16,3-1 5 15,1-3-3-15,1-5 1 0,-2-10 0 16,-1-12-1 0,-1-7 2-16,-2-10-2 15,-2-6 3-15,0-11-3 16,-3-7 1-16,1-8 2 0,-3-8-2 15,-3-8 1-15,0-7 2 16,-3 0 2-16,-1-4 3 16,-2 5 0-16,-1 4 1 15,-3 9-1-15,-2 6 0 16,-1 14 1-16,0 0-2 16,9 13-2-16,-6 8-3 15,2 4-2-15,1 4-2 16,1 1-1-16,1-1 1 15,0 0 1-15,2-5-1 16,0-1 0-16,2-10 0 16,-12-13 0-16,24 12 0 0,-11-14 2 15,2-5-2-15,1-9 2 16,0-7 0-16,1-7 1 16,-1 0-1-16,0-4 2 15,0 0 3-15,-3-1-2 16,-2 5 4-16,-1 10-3 15,-3 7 2-15,-7 13-2 16,0 0 2-16,15 10-2 16,-9 8-2-16,1 7 0 15,4 4-2-15,-1 4 2 16,5 0-3-16,-1-2 1 16,5-4-1-16,0-4 2 15,0-6-1-15,-1-4 2 0,1-8-1 16,0-8-1-16,-2-6 0 15,0-4 1-15,-1-6-1 16,-3-2-1 0,0-2 2-16,-4 1 0 0,-2 0 2 15,-1 4 1-15,-2 5 1 16,-4 13-1-16,0 0 1 16,0 0 0-16,0 0-2 15,15 7 1-15,-7 9 0 16,2-2-4-16,3 3 1 15,2 1 1-15,2-1-2 16,3-3 0-16,2-3 2 0,3 3-4 16,-2-5 0-16,3 1 0 15,2-6-1-15,1-1-3 16,2-3 1-16,-3-4-1 16,0-4 0-16,-4-7 0 15,0-3-1-15,-7-3 4 16,-4 0-1-16,-5 0 8 15,-5 1 1-15,-3 1 3 16,-4 6 1-16,4 13 3 16,-14-10-2-16,14 10 1 15,-22 13-3-15,12 5-3 16,0 7-2-16,0 8-2 16,2 5-2-16,4 6-1 0,1 11 1 15,3 10-1-15,3 6 3 16,3 10 0-16,3 5-2 15,-1 8 3-15,2 3 3 16,0 1-2-16,-1-12 3 16,-3-2-3-16,-2-10 1 15,-2-17 1-15,-4-10 2 16,-2-16-4-16,-6-12-6 16,-8-25-1-16,-5-10-2 15,-4-27-1-15,-3-15-7 16,-4-19 0-16,3-10-6 15,-1-16-8-15,12 1-21 0,1-2-29 16,10 0 12 0,5 10 68-16</inkml:trace>
  <inkml:trace contextRef="#ctx0" brushRef="#br4" timeOffset="812202.4744">4554 14817 80 0,'-34'-10'103'16,"6"-1"-4"-16,5 11-8 16,7-5-91-16,16 5-10 15,-15-9-2-15,15 9-3 16,0 0-2-16,23 0-2 0,-4 12-2 16,-2-1-1-16,2 15-5 15,-4 0-2 1,-2 10-2-16,-9-1 1 15,-4 4 2-15,-10-3 6 0,-9-6 13 16,-8-7 16-16,-8-13 10 16,-3-7 9-16,-8-13 6 15,3-6 4-15,-7-11 3 16,9-2-2-16,-2-6-8 16,11 4-9-16,0-1-1 15,11 4-8-15,6 4-12 16,8 2-15-16,7 22-36 0,12-14-35 15,5 21-7 1,2 2-2-16</inkml:trace>
  <inkml:trace contextRef="#ctx0" brushRef="#br4" timeOffset="812420.2389">4127 14805 76 0,'-18'-26'100'0,"4"0"-1"15,1-4-4-15,3-5-83 16,8 5-20-16,7-6-6 16,8 10-4-16,4 0-1 15,7 12-5-15,1 5-2 16,5 13 0-16,-4 11 1 16,0 12-6-16,-6 3-16 15,-2 9-27-15,-10 3 5 16,-6 1 69-16</inkml:trace>
  <inkml:trace contextRef="#ctx0" brushRef="#br4" timeOffset="812639.7194">3477 15241 107 0,'0'0'106'0,"-18"1"-8"16,23-15-8-16,23-12-102 0,14-12-30 15,25-3-48-15,7-10-5 16,11-1-6-16,6-3 41 16</inkml:trace>
  <inkml:trace contextRef="#ctx0" brushRef="#br4" timeOffset="813704.0312">5803 15046 32 0,'3'15'93'0,"-3"-15"-3"16,0 0-20-16,0 0-70 16,0 0-3-16,-11-16 2 15,11 16-1-15,-13-23 2 16,4 5 2-16,-6 2 5 16,0 0 2-16,-3 2 0 0,-1 1 1 15,2 4-2-15,0 4 3 16,1 3-4-16,2 2 1 15,14 0-5 1,-22 13 1-16,13 2-2 0,1 2-2 16,-1 2 2-16,3 2-5 15,0 4 2-15,2 4-2 16,0 0 1-16,2 2-1 16,1-2 2-16,1-4-2 15,-2-7 2-15,5 1-2 16,0-6-1-16,-3-13 2 15,0 0 0-15,13 2-2 0,-13-2 2 16,20-23-1 0,-5 10 2-16,4-3 1 0,4-2 1 15,4 5-3 1,3 6 1-16,2 1-1 0,3 8-1 16,-1 11-2-16,5 10-4 15,-1 14 3-15,-1 8-2 16,2 11 3-16,-4 5-4 15,-3 11 6-15,-3 6-1 16,-6-1 4-16,-6-1 2 16,-8-4 0-16,-7-3 1 15,-6-9 0-15,-5-7 8 16,-3-10-6-16,-7-15 3 0,-4-18-6 16,-5-17-2-1,-2-18-1-15,-3-21-3 16,0-15-2-16,-1-15-5 15,4-19 4-15,3-9-2 0,8-3 9 16,6 2 0-16,9 2 4 16,6 14 2-16,7 14 2 15,6 16-1-15,3 18 0 16,3 17-2-16,0 13-2 16,1 17-1-16,-1 14-4 15,0 5-2-15,2 8-10 16,-7-3-26-16,10 11-48 0,-8-2-2 15,-2-7 22 1</inkml:trace>
  <inkml:trace contextRef="#ctx0" brushRef="#br4" timeOffset="813946.8313">5979 14783 55 0,'0'0'92'15,"0"0"-39"-15,0 0-48 16,2 21-96-16,-2-21-11 16</inkml:trace>
  <inkml:trace contextRef="#ctx0" brushRef="#br4" timeOffset="814505.8618">6419 15056 81 0,'16'0'98'16,"-16"0"-7"-16,0 0-45 16,4-21-53-16,-9 8-1 15,5 13 5-15,-21-16 3 16,7 7 0-16,-3 8 1 16,-1 1 3-16,1 2 3 15,0 6 1-15,1 3-1 16,3 2-4-16,3 5 0 15,4 0-2-15,3 4-1 16,3 1-5-16,5 3-3 16,2-3-4-16,4 3 2 0,1-10-1 15,4 1 0-15,-2-7 3 16,2-2 3-16,-2-7 5 16,1-8 5-16,-1-2 3 15,2-8 0-15,3 2 1 16,-5-5-2-16,5-1 0 15,-3-1-4-15,1 3 0 16,-1 3-2-16,0 3-1 16,-16 13 0-16,20-7-1 15,-20 7-1-15,18 19-1 16,-10-2 0-16,-1 3 1 16,-1 1 1-16,0 0 1 0,0-2 0 15,-2-5 2-15,-4-14 0 16,10 18 1-16,-10-18 0 15,0 0 0-15,13-9-1 16,-13 9 0-16,15-26-1 16,-7 9-1-16,2-3-2 15,-1-2-1-15,3 5 0 16,-4-1 0-16,1 4 0 16,-9 14 1-16,14-13 0 15,-14 13 2-15,0 0 2 16,18 20 0-16,-14-7 1 15,3 4-2-15,2 2-2 0,-2-4-5 16,5 6-12-16,-7-8-21 16,13 3-46-16,-18-16-6 15,15 4 23-15,-15-4 68 16</inkml:trace>
  <inkml:trace contextRef="#ctx0" brushRef="#br4" timeOffset="814738.7956">6667 14721 38 0,'0'0'104'0,"-13"-14"-17"15,13 14-55-15,0 0-98 16,-17-1-35-16,4-2 8 16</inkml:trace>
  <inkml:trace contextRef="#ctx0" brushRef="#br4" timeOffset="814992.0621">6416 14586 91 0,'-13'-22'109'0,"0"-11"-7"16,8-6-11-16,9-7-108 16,0-8-9-16,14 10-4 15,2 3 0-15,7 15-6 16,1 12-7-16,5 31-25 15,-7 22-20-15,-7 20 34 0,-12 14 54 16</inkml:trace>
  <inkml:trace contextRef="#ctx0" brushRef="#br4" timeOffset="816588.9348">7132 15299 47 0,'-13'8'95'16,"-1"-5"-4"-16,14-3-33 16,-16-7-54-16,16 7-1 15,0 0-4-15,14-13-1 0,2 4-2 16,6 2 0-16,4-3 2 15,5 0-1-15,3-10 6 16,2-2 0 0,-3-13 0-16,1-4 1 0,-2-11 1 15,-4-8-2-15,-5-4 2 16,-5-3-1-16,-6-1-2 16,-6 2-1-16,-5 5-2 15,-4 6 2-15,-4 7 0 16,-2 8 1-16,-1 6-1 15,0 5 3-15,2 8-4 16,-1 3 2-16,9 16 1 0,-13-20-1 16,13 20-2-16,0 0 3 15,-12 13-1-15,8 4-1 16,1 4 1-16,0 6-2 16,3 6 1-16,0 8-1 15,2 5-1-15,1 4 0 16,4 7 0-16,2 2 0 15,2 4 0-15,2-2 2 16,1-1-2-16,1-3 1 16,2-10 0-16,-1-6 0 15,-1-12-1-15,0-6 2 16,0-15-2-16,-1-6 0 0,2-11 1 16,-1-8-4-16,0-8 4 15,1-1-1-15,-1-1 3 16,1-5-3-1,-2 11 2-15,-1-3 1 16,-3 11-2-16,-10 13 4 0,19-7-3 16,-19 7 1-16,19 23-3 15,-9-5 1-15,4 3 1 16,1 7-2-16,3-2 1 16,4 3 0-16,-2-2 0 15,0-3-1-15,-1-5 0 16,0-4 1-16,0-7 0 15,-5-5 0-15,2-4-1 0,-2-8 1 16,1-4-2-16,-2-6 0 16,0-2 0-16,-2-7-3 15,-2 1 1 1,-2-3 1-16,-2 2 2 0,-4 1-1 16,-2 5 3-16,-1 2 1 15,-4 5 1-15,6 15 2 16,0 0-1-16,-16-5-2 15,16 5-1-15,-8 21 1 16,5-3-4-16,3 3 0 16,3 7-1-16,3 1-1 15,5 2 0-15,1 1 2 16,4-2-2-16,1-2-1 0,3-5 0 16,-1-9 0-16,8-2-4 15,1-14-6 1,0-8-6-16,3-13-7 15,2-3-11-15,-6-17-15 0,4-3-27 16,-8-9 32-16</inkml:trace>
  <inkml:trace contextRef="#ctx0" brushRef="#br4" timeOffset="816816.5076">7939 14807 1 0,'-29'-3'93'0,"4"-2"-4"16,6-6-5-1,6-7-67-15,5 3-17 0,6-1-5 16,2 16-11-16,15-26-15 16,5 21-28-16,3 0-25 15,6 9 0-15,0 3 80 16</inkml:trace>
  <inkml:trace contextRef="#ctx0" brushRef="#br4" timeOffset="817062.6819">8152 15679 28 0,'-9'34'88'0,"7"-7"-31"15,2-27-53-15,0 0-87 16,0 0-10-16,-9-26 93 16</inkml:trace>
  <inkml:trace contextRef="#ctx0" brushRef="#br4" timeOffset="818189.3776">8581 15239 1 0,'7'13'80'0,"-7"-13"16"16,0 0-5-16,0 0-58 16,0 0-36-16,0 0-5 0,13-8-2 15,-13 8-1-15,14-13 0 16,-14 13 2-16,15-19 4 15,-10 6 3-15,1-6 8 16,1-2 2-16,-4-2 1 16,2-1 1-16,-4 0-1 15,1-2 1-15,-1 7-3 16,-1 5 0-16,0 1-1 16,0 13-2-16,0 0 0 15,0 0-2-15,0 0-2 16,3 13-2-16,0 3 0 15,1 2-1-15,2 10-1 16,1 4 1-16,2 8 0 0,-1 3-1 16,4 3 4-16,-2 9-1 15,2-1 3-15,-1 6-3 16,1 1 0-16,1 2 0 16,0-2 2-16,1 1 0 15,-2-1-1-15,1-10 0 16,0-1-2-16,-2-7 3 15,-1-7 1-15,-3-10 0 16,-1-6-3-16,-6-20 2 16,0 0-3-16,0 0 1 15,0-19 1-15,-8-8-1 16,-5-15 0-16,-3-8-3 16,-3-10 6-16,0-3-3 0,0-6 2 15,2-1 0-15,6-6 0 16,0 2 1-1,7 8-1-15,4 2 3 16,3 8-2-16,1 6 1 0,2 11-2 16,1 7 1-16,-1 12-1 15,-6 20 0-15,12-17-1 16,-12 17-1-16,13 4 0 16,-13-4 0-16,16 20 1 15,-16-20-1-15,20 29 0 16,-9-12 0-16,1 3 1 15,1 2 1-15,-2 4-2 0,2-1 0 16,5-5 1-16,-2 1-1 16,-1-3 0-16,4-2-1 15,-2-8 3 1,2-3-4-16,-1-10 2 0,0-5 0 16,-6-9 1-16,-1-7 2 15,-2-11-1-15,-5-12 2 16,-2-7-4-16,-5-8 3 15,-1-2 1-15,-5 1-1 16,0 1-1-16,1 5-1 16,-2 6 1-16,1 11-1 15,3 7 1-15,0 9 0 16,2 8 0-16,1 2 0 0,3 16 0 16,-4-15 0-16,4 15-1 15,0 0 1-15,0 0 1 16,-2 19-1-1,2-2-1-15,2 8 1 0,1 5 0 16,0 5-1-16,2 8 1 16,1 6-1-16,3 3 0 15,-1 3-1-15,2-2-2 16,2-1-3-16,2 2-5 16,-2-7-5-16,4-1-13 15,-3-10-8-15,3 1-21 16,-6-17-7-16,1-4-24 0,-11-16 75 15</inkml:trace>
  <inkml:trace contextRef="#ctx0" brushRef="#br4" timeOffset="819405.621">8982 15110 27 0,'-33'-18'91'16,"-1"1"-16"-16,7 8-23 16,0-4-19-16,5 3-14 15,5 2-9-15,4-4-5 16,13 12-6-16,-12-25-2 15,14 12-2-15,-2 13 2 16,13-20 1-16,1 10 1 16,3 3 1-16,8 1 1 15,4 2 1-15,5-2 0 0,5 0-6 16,3-4-4-16,4-4-4 16,-1-4 3-1,1-5 1-15,-7-1 1 16,-4-4 1-16,-9 0 3 0,-6-1 4 15,-7 4 8-15,-9-2 3 16,-2 7 0-16,-7 1 0 16,2 4 0-16,3 15 1 15,-14-15-2-15,14 15 0 16,0 0-4-16,-14-3-3 16,14 3-2-16,0 0-2 15,-6 18-3-15,6-18-1 0,8 26-1 16,1-8 0-1,1 3 0-15,3 11 2 16,3 4 2-16,0 6-1 16,1 7 3-16,1 3-3 0,0 0 2 15,0 1-2-15,-2-5 1 16,-3-8-5-16,-3-9-2 16,-2-5-4-16,-8-26 1 15,0 14-3-15,0-14 0 16,-29-20 3-16,6 3 2 15,-3-1 9-15,-4 1 5 16,-2-3 5-16,3 7 4 16,1-5 2-16,6 8 0 15,5 3-4-15,17 7-5 16,-19-13-5-16,19 13-3 16,0-22 0-16,7 8-5 15,6 2 0-15,4-5 1 0,6 1 3 16,3-2 1-16,5 3 2 15,3 4 0-15,2 0 0 16,-1 3 0-16,0 1 2 16,-1 2-1-16,-3-2 0 15,-3 0 0-15,-2-3-3 16,-2-2-2-16,-7 1-6 16,-3-2-1-16,-1-2-2 15,-7 1 0-15,1 1-1 16,-7 13 3-16,0-20 4 15,0 20 3-15,-8-19 7 16,8 19 3-16,-15-15 4 0,15 15-3 16,-16-20 2-16,8 6-5 15,0-5-2-15,3-3-1 16,-1-4-2-16,3-2-2 16,2 4 2-16,1 0 3 15,-2 4 3-15,4 5 3 16,-2 15-2-16,0 0 1 15,0 0-1-15,2 28 1 16,1-4-2-16,-1 8-4 16,2 11-1-16,3 3-3 15,1 9 3-15,0 3-1 16,2 4 1-16,0-1-2 16,2-1-2-16,-1-2-1 0,1-3-2 15,0-10-4-15,-2-5-5 16,-2-14-5-16,0-4 0 15,-8-22-1 1,8 15 5-16,-8-15 0 0,-4-23 9 16,-6 2 8-16,-2-10 7 15,-5 3 8-15,0-6 2 16,-5 5 2-16,0-1-2 16,2 10 4-16,0 1-8 15,3 6-4-15,4 3-3 16,13 10-7-16,-19-13-2 15,19 13-1-15,0 0-1 16,-6-19-2-16,6 19 1 0,17-7 3 16,-1 7 0-1,7-3 3-15,11 2-7 0,6-5-9 16,13 2-23-16,6-12-51 16,17-3-4-16,3-8 30 15</inkml:trace>
  <inkml:trace contextRef="#ctx0" brushRef="#br4" timeOffset="821561.4724">10780 14685 1 0,'0'0'89'0,"0"0"6"16,0 0-8-16,8 15-87 15,-8-15-5-15,0 23-1 16,0-3 0-16,3 9 0 15,0 6-1-15,3 6 3 16,0 8 3-16,2 9 3 0,2 6 0 16,6 6 0-16,1 0-1 15,5 6 1 1,3 3-1-16,2 5 2 16,3 0-4-16,2 1 2 0,0 4-2 15,0-3 6-15,-1 4-4 16,-3-4 6-16,-1 0-5 15,-2-5 4-15,-2-7-3 16,-4-8 4-16,-2-10-4 16,-4-8-2-16,-3-14 0 15,0-6 1-15,-3-11-1 16,-1-4 0-16,-6-13-1 16,7 20-3-16,-7-20-9 15,9 15-18-15,-9-15-51 16,0 0-13-16,0 0 26 15,0 0 68-15</inkml:trace>
  <inkml:trace contextRef="#ctx0" brushRef="#br4" timeOffset="822960.998">10696 14661 1 0,'0'0'94'16,"0"0"6"-16,0 0-8 15,-4-15-86-15,4 15-14 16,0 0 0-16,7-18-1 15,-7 18 1-15,19-9 0 16,-5 6 3-16,9-1 6 16,7 1 2-16,9 1 1 15,9 0 0-15,8 0 0 16,6 2 0-16,7-1-1 16,9-1 0-16,3 2-1 15,3-1 1-15,2-4-1 16,5 3 1-16,5-3-1 15,0-1 1-15,2 1 0 0,-1-4 0 16,-2 0 0-16,-1 2 0 16,-4 0 0-16,-7 0-1 15,1 0 0-15,-5-2 1 16,-1 3-1-16,-4-3-1 16,-2 1-1-16,-3-5 0 15,-4 1 0-15,-3 1 1 16,-6-2 0-16,-8 1 0 15,-6 2 1-15,-9 4 2 16,-4 1 1-16,-9 2 2 16,-3 4 2-16,-17-1-3 15,16 7-1-15,-16-7 1 0,0 0-1 16,6 15-2-16,-6-15 0 16,0 16-1-16,0-16-5 15,-1 13 4-15,1-13 0 16,-2 18 0-16,2-18 1 15,3 26-1-15,-2-10-2 16,4 4 0-16,-1 6 1 16,2 5-1-16,-2-1 1 15,3 7-2-15,1 2 0 16,-1 5 1-16,0 2 1 16,2 4-2-16,-2 4 1 15,0-1 0-15,2 9 0 16,-1-1 3-16,0 5-2 0,0 2 1 15,1 3-2-15,0-2 4 16,-2-1-3-16,2 1 3 16,-2-4-3-16,0 1 0 15,2-1 0-15,-2-3 1 16,0 0 3-16,2-1-3 16,1 0-1-16,-2 3 1 15,3-3-1-15,-1-3 2 16,0-5-1-16,1 1 1 15,-1-5-5-15,-1-6 4 16,0-4 0-16,-4-10 0 16,1-3-1-16,-1-3 0 0,-1-3 1 15,-1-4-1-15,-3-16-1 16,1 21 2 0,-1-21-1-16,-1 16-2 15,1-16 4-15,-6 19-3 0,6-19 1 16,-16 12 0-16,16-12 0 15,-27 8-2-15,9-2 3 16,-2-2-1-16,-3-2-2 16,-1 2 1-16,-4-5-1 15,1 4 1-15,-4 2 1 16,0 1-1-16,-5 0-1 16,-5-2 1-16,-1 3 1 15,-1-1-1-15,-3 9 2 0,-3-2-5 16,-2-3 9-16,-2 0-7 15,0-1 6-15,-2 2-4 16,0 4 5 0,0-7-5-16,0-2 4 0,2-3-2 15,0 8-2-15,2-3-1 16,-1-1 1-16,3-3-2 16,-1-1 0-16,-1 6 0 15,2-5-2-15,0 3 3 16,0-4 0-16,1 1 0 15,5-5 0-15,1 5-1 16,2-8 3-16,2 1-3 0,4 3 5 16,3-6-2-16,5 1-1 15,3-6 1 1,3 10-1-16,3-5 1 16,4 6-1-16,13 0-1 0,-20-8-4 15,20 8-1-15,-15 1-5 16,15-1-10-16,0 0-22 15,0 0-50-15,0 0-6 16,0 0 5-16,0 0 94 16</inkml:trace>
  <inkml:trace contextRef="#ctx0" brushRef="#br4" timeOffset="827626.4407">13773 15658 1 0,'-14'-9'37'16,"14"9"28"-16,0 0-27 0,-14-1-10 16,14 1-2-16,0 0-3 15,-16-6-5-15,16 6 1 16,0 0-2-16,0 0 0 16,-16-4-2-16,16 4-2 15,0 0-4-15,0 0-1 16,0 0-1-16,0 0-1 15,0 0-1-15,0 0-1 16,0 0-2-16,0 0-1 16,0 0 0-16,0 0 1 15,0 0 0-15,0-15-1 16,0 15-1-16,0 0 1 0,0 0 1 16,19-7 1-16,-19 7-2 15,20-10-2-15,-3 4 2 16,2 2-1-16,1-3 1 15,2-4-1-15,2 6 0 16,2-4 0-16,2 2 1 16,2-2-1-16,-3 3 0 15,4-2 2-15,3 2 0 16,2 2-2-16,3-6 2 16,2 5-1-16,1-1 1 15,-1 2-1-15,4 0 1 16,-2 2-1-16,-1-2 0 0,0 4 0 15,-1-1-1-15,-1-1-1 16,-1 5 0-16,1-2 0 16,-2-1 0-16,-1 0 0 15,1 2 1 1,-1-5-2-16,-2 2 3 0,1 1 0 16,0-5 1-16,0 2-2 15,2-1 1-15,-2-2-1 16,0 2 1-16,0 1 0 15,-1 0-2-15,-2-3 0 16,-3 4 1-16,-3-3 0 16,-3 2-1-16,-3 2 2 15,-2 1-1-15,-5-4 0 0,-1 2 1 16,-13 2-1-16,19-1 0 16,-19 1 1-1,0 0 1-15,15-5-3 16,-15 5 2-16,0 0-2 0,0 0 1 15,0 0-3-15,0 0-4 16,0 0-7-16,0 0-13 16,0 0-16-16,13 5-33 15,-13-5-12-15,2-18-4 16,-3 1 53-16</inkml:trace>
  <inkml:trace contextRef="#ctx0" brushRef="#br4" timeOffset="828293.6065">15294 15163 88 0,'18'-10'95'0,"-18"10"-5"15,0 0-16-15,0 0-57 0,0 0-7 16,0 0-5-16,0 0-2 16,0 0-2-16,0 0-1 15,0 0 0-15,0 0-1 16,0 0 0-16,0 0 0 15,0 0 2-15,0 0 0 16,0 0-1-16,14 11 1 16,-14-11-1-16,14 9 2 0,-14-9-2 15,25 16 0-15,-9-6 0 16,0 0 0 0,1-1 0-16,2 4-4 15,0-3 6-15,1 1-6 0,-3-3 5 16,2 2-3-16,-2-5 4 15,-1 3-4-15,0 0 4 16,-2 0-1-16,-1-3 1 16,-13-5-3-16,23 10 4 15,-23-10-3-15,16 6 1 16,-16-6 0-16,0 0-1 16,0 0 1-16,0 0-1 15,13 13 3-15,-13-13-1 16,0 0-1-16,0 0 1 15,0 0-1-15,0 0 1 16,-4 15-1-16,4-15-1 16,0 0 0-16,-9 20-1 0,5-7 1 15,0 1 0-15,-4 4-1 16,1 5 0-16,-3 6 1 16,0 1 0-16,-2 7 0 15,-1-1 0-15,0 3 1 16,-1 2-3-16,1-2 3 15,0-3 0-15,0-2-2 16,3-2 1-16,0-3 0 16,3-3-1-16,-1 0 1 15,4-3-3-15,3-10 2 16,-1 7-16-16,2-20-11 16,2 20-61-16,-2-20 1 0,0 0-10 15,-2-33 27-15</inkml:trace>
  <inkml:trace contextRef="#ctx0" brushRef="#br4" timeOffset="832811.1311">15968 14566 75 0,'-7'-19'97'0,"7"19"-4"16,0 0-26-16,0 0-46 15,0 0-7-15,0 0-5 0,0 0-5 16,0 0 0-16,0 0-4 15,-4 13 1-15,4-13-3 16,7 20 1-16,-1-3 0 16,4 5-1-16,0 7 2 15,4 7-1-15,2 9 1 16,1 4-1-16,1 8 1 16,2 8 0-16,-1 3 1 15,-1 6-3-15,4-1 3 16,-2 2-3-16,-2-4 6 15,0-2-4-15,0-2 5 16,-3-2-6-16,0-6 5 16,-2 1-2-16,-3-2 0 0,0-3-1 15,-3-2-1-15,0 5 0 16,1-2 0-16,-4 1 10 16,0-4-9-16,2 0 2 15,-3-8 3-15,1 3-1 16,1-4 1-16,0-9-2 15,-2-2 4-15,3-11-12 16,-2-3 11-16,-1-4-4 16,2 0-3-16,-5-15-2 15,0 0 2-15,0 0-2 16,7 14-5-16,-7-14-5 16,0 0-9-16,0 0-10 0,6 13-16 15,-6-13-42-15,-5-21-5 16,0-8 4-16,-1-16 45 15</inkml:trace>
  <inkml:trace contextRef="#ctx0" brushRef="#br4" timeOffset="833745.0814">15995 14753 13 0,'0'0'90'16,"-5"-19"-1"-16,5 19-2 16,0 0-51-16,-5-14-18 15,5 14-5-15,0 0-1 16,0 0-3-16,0 0-2 15,-4-13-2-15,4 13 1 16,0 0-1-16,0 0-2 16,0 0-1-16,0 0 0 15,0 0 0-15,0 0-1 16,0 0 1-16,0 0-1 0,0 0-1 16,7-13 1-16,-7 13-1 15,0 0 2-15,0 0-1 16,13-3 0-16,-13 3 1 15,0 0-2-15,13 3 1 16,-13-3 0-16,16 9 0 16,-16-9-1-16,26 13 1 15,-10-6-1-15,4 3 0 16,5 2 0-16,1-2 1 16,4 3-3-16,0 2 4 15,5 3-3-15,0 2 1 16,-1 0 0-16,2 5 0 15,0 1 0-15,3 1-1 0,2 2 2 16,3 1-2-16,1-1 2 16,3 0 0-1,-1 4-2-15,5-1 2 16,-3 1 0-16,2 0 1 0,-4 3-5 16,1-1 4-16,0 0-4 15,-4-1 5-15,0 1-4 16,-1-2 5-16,0 2-6 15,-4-1 3-15,3-2 2 16,-2-2-1-16,2-1 0 16,2 0 0-16,0 0-1 15,2 0-1-15,1-2 3 0,2-1-3 16,-3 0-1-16,0 2 2 16,-3-1-2-1,1 0-2-15,-1-1 3 0,-4-4-1 16,0 1-1-16,-2 2 1 15,-2-1 7-15,-3-2-7 16,-2-5 5-16,-1 2-4 16,-2 0 7-16,-4-1-7 15,0 0 6-15,-1-7-6 16,-2 2 2-16,-1 3-1 16,0 1-1-16,-6-9 3 15,0 3-2-15,-13-11 1 16,20 13 1-16,-20-13-1 0,0 0-1 15,14 9 0-15,-14-9-3 16,0 0-11 0,0 0-15-16,0 0-62 15,-20 1-6-15,1 4 0 0,-11-4 7 16</inkml:trace>
  <inkml:trace contextRef="#ctx0" brushRef="#br4" timeOffset="834764.0052">16386 16378 64 0,'-15'20'91'0,"15"-20"-1"16,-15 4-3-16,15-4-66 16,0 0-9-16,-14-3-2 0,14 3-5 15,0 0 2-15,0 0-4 16,0 0 3-16,0 0-2 16,0 0 2-16,-13-10-3 15,13 10 0-15,0 0 1 16,0 0-5-16,0 0 0 15,14 0 2-15,-14 0 1 16,16-1-3-16,-16 1 2 16,23-10-2-16,-8 7 1 15,-1 0 1-15,5-1 1 16,2 4-4-16,3-6 0 0,3 0 3 16,2 5 0-16,3 1-1 15,2-6-1-15,4 0 1 16,-1 2 1-16,1-5 0 15,-1 5 1-15,-1-2-3 16,0 2-1-16,3-2 3 16,-1 5 0-16,-1 1 0 15,-1-2-2-15,-1 2 0 16,0 4 2-16,-1-6 0 16,1-1 0-16,-3 3-1 15,-1-8-1-15,3 7 0 16,0 2 2-16,2-6-2 15,2-3-1-15,-1 10 2 16,2-1 0-16,0-1-1 0,0-1 3 16,0-6-1-16,-3 2-1 15,2 5 0-15,-4-1 0 16,1-3 0-16,-2-2 0 16,3 0-2-16,-1 0-3 15,-2 1 2-15,-1-1 1 16,-2-1 0-16,-1 1 4 15,-2-1-3-15,-2-1-1 16,-5 3 3-16,-1 3 0 16,-2 4-2-16,-1-1 2 15,-2-2-3-15,-1 1-3 16,0 0 5-16,-13 0 3 0,22 2-5 16,-22-2 2-16,17-4 1 15,-17 4-1-15,15-3 2 16,-15 3-2-16,0 0-1 15,13 0-1-15,-13 0 2 16,0 0-5-16,0 0-2 16,0 0-5-16,0 0-9 15,0 0-17-15,0 0-51 16,0 0-4-16,0 0-4 16,-3-13 60-16</inkml:trace>
  <inkml:trace contextRef="#ctx0" brushRef="#br2" timeOffset="854921.0949">14276 14277 1 0,'0'0'69'0,"-13"-17"5"15,3 4-36-15,10 13-13 16,-19-18-8-16,19 18-5 16,-20-13-5-16,7 12-2 15,0 0-3-15,-3 2 1 16,0 2-1-16,1 1 0 16,-2 2 0-16,1 4 1 15,0 0 0-15,2 5 2 16,-2 0 1-16,0 7 0 15,-1 6-1-15,-2 3-3 16,2 2 2-16,-1 8-1 0,-2 2 0 16,2 5-2-16,-3 1 1 15,4 0-3-15,1 0 2 16,-1 0 2-16,0 1-2 16,2-2 1-16,4-3-1 15,2-2 1-15,5-5-1 16,5-5-2-16,2-6 2 15,6-5-2-15,2-8 0 16,4-4-1-16,0-7 1 16,4-6-2-16,0-4 2 15,1-6 0-15,3-3 0 16,2-7 0-16,1-3 1 16,1-5-1-16,3-4 0 0,-1-1 0 15,2 0 1-15,-1-3 0 16,-3 1 0-16,-1 7 2 15,-3 0-1-15,-1 5 1 16,-6 6 2-16,-3 4 1 16,-5 3 2-16,-8 13 2 15,0 0-1-15,0 0 0 16,0 0 0-16,0 0-1 16,0 0-1-16,0 0-2 15,6 25-3-15,-7-11-1 16,-1 2 0-16,2 4 0 15,-1-1 0-15,2 1 1 0,1-1-2 16,-1 0 1-16,4 1 0 16,-1-3-1-16,2 1-2 15,-1-4-3 1,3 0-2-16,-8-14-9 0,14 22-14 16,-14-22-23-16,13 9-31 15,-13-9-3-15,-3-18 13 16</inkml:trace>
  <inkml:trace contextRef="#ctx0" brushRef="#br2" timeOffset="856988.1717">14061 14522 42 0,'-13'5'92'16,"-3"-2"0"-16,16-3-8 15,-15 13-72-15,15-13-14 16,0 0-2-16,0 0-3 15,18 13-1-15,-1-12-1 16,7 2 3-16,2-3 4 16,8 1 6-16,2 1 2 15,1-1 2-15,4 1 1 16,-1-1 0-16,2 2-1 16,-2-2 0-16,1 1-2 15,-2-2-2-15,0-3-3 16,-3 0 1-16,-2 0-1 0,-3 0 0 15,-4-2-1 1,-5 0 1-16,-4 2-1 16,-3 2 1-16,-15 1 3 15,13 0-1-15,-13 0 0 0,0 0 0 16,0 0 2-16,-3 14-3 16,3-14 2-16,-10 16-2 15,10-16-1-15,-13 19 0 16,4-6 2-16,1 0-2 15,-3 3 0-15,0 1 1 16,-1 2-1-16,1 1 1 16,-1 2 0-16,2 1-1 15,0 0-1-15,1 1 0 0,4-1 1 16,0-2-3 0,4-1 3-16,-1-1-3 15,2-4 2-15,0-15-1 16,5 21 0-16,-5-21 1 0,0 0-2 15,18 11 0-15,-18-11-1 16,21-7 1-16,-21 7-3 16,23-20 2-16,-12 5-1 15,2-3 1-15,-3-3 0 16,-1 0 2-16,-2-4 0 16,-1 1 1-16,0 4 1 15,-2-1 3-15,-1 7-1 16,-2 1 1-16,-1 13 0 15,3-16 0-15,-3 16 1 16,0 0-2-16,0 0 0 16,0 0-3-16,0 0 1 0,-1 17-3 15,1-17 1-15,0 16 0 16,0-16-1-16,1 22 1 16,-1-22-1-16,5 27 1 15,-1-12 0-15,0 2 2 16,2 0-2-16,1 2 0 15,1-2 2-15,-1 4-2 16,1-4 1-16,1-4-1 16,-9-13-1-16,17 16 2 15,-17-16-1-15,19 0-1 16,-19 0-1-16,20-16 3 16,-10 0-3-16,1-1 3 15,-1-2-1-15,-2-3 0 0,1-1 0 16,-3-3-1-16,0-1 2 15,-2-2-2-15,-1 3 2 16,1 1-1-16,-1 1 2 16,1 2 0-16,-1 8 1 15,-3 14 3-15,6-16-2 16,-6 16 1-16,0 0 0 16,0 0-1-16,14 17-2 15,-12-4 1-15,2 2-1 16,0-1-2-16,2 5 2 15,-1-2-2-15,-1 1 1 16,0-4 1-16,1 3-1 0,-1-1 2 16,0 3-1-16,2-3-1 15,1 0 1-15,0 1-1 16,1-1 0-16,2 3 0 16,-2-5 0-16,2-1-1 15,-10-13 2-15,15 13-1 16,-15-13-2-16,0 0 1 15,16 4 1-15,-16-4-2 16,0 0 0-16,10-14 1 16,-10 14-3-16,4-22-1 15,-1 6 0-15,1-1-3 16,1-3 2-16,-1-2-1 16,0-2 1-16,2 1 2 0,0 2 1 15,0 3 2-15,-2 2 4 16,0 1 3-16,-4 15-1 15,6-15 2-15,-6 15-2 16,0 0 0-16,0 0 0 16,0 0-1-16,0 0-1 15,2 12-2-15,-2-12 1 16,0 16-3-16,0-16 2 16,0 18-1-16,1-5 0 15,-1-13 0-15,6 24 1 16,-2-8-2-16,0-3 1 15,2 3 0-15,-6-16-1 0,15 27 1 16,-15-27-2-16,16 22 0 16,-16-22 0-16,15 14-1 15,-15-14-4 1,18 3 2-16,-18-3-3 0,17-1-2 16,-17 1 1-16,17-15-3 15,-17 15-1-15,16-21 3 16,-9 8 1-16,1 0 1 15,-3-2 3-15,1 1 5 16,-1 0 2-16,-5 14 4 16,5-22 3-16,-3 9-1 15,-2 13 2-15,1-25 0 0,1 9-4 16,-1 2-3-16,0-3-2 16,2-2-1-16,0-1-3 15,0 2 1 1,0 0 0-16,0 3 3 15,-3 15 3-15,4-20 1 0,-4 20 4 16,0 0 1-16,0 0 2 16,0 0-4-16,0 0 1 15,-10 15-1-15,10-15-1 16,-13 20-1-16,13-20-3 16,-16 24-1-16,8-8-1 15,-1 1 2-15,0 4-2 16,2-1 0-16,0 4-3 0,1-2 1 15,3 1 1 1,0 0-3-16,3-1 4 16,3 1-3-16,2-3 1 15,2-3-1-15,0-2 1 0,3-2-2 16,-10-13 0-16,23 14 1 16,-8-14-1-16,0-1 1 15,3-2-1-15,1-1 2 16,-1-1-1-16,3 1 2 15,-4 1 0-15,0 5 0 16,-2 0 1-16,-15-2 0 16,20 13 0-16,-20-13 1 15,7 25 1-15,-7-9-3 16,-1-2 3-16,-4 4-1 16,-1 2-1-16,-4 1 3 0,-1 4-2 15,-5 1 0 1,0 0-4-16,-3 4 0 0,-1-2-9 15,3 2-9-15,-3-11-26 16,9 1-44-16,-4-17-4 16,15-3-1-16,-19-31 51 15</inkml:trace>
  <inkml:trace contextRef="#ctx0" brushRef="#br2" timeOffset="857572.1183">15516 14493 2 0,'13'-2'90'15,"-13"2"-8"-15,16 0-8 16,-16 0-57-16,0 0-31 16,0 0 8-16,0 0 3 15,2 15 3-15,-2-15 2 16,-7 21 5-16,7-21 9 15,-13 21 4-15,13-21 0 16,-15 20-4-16,15-20-2 16,-17 15-3-16,17-15-3 15,-19 13-3-15,19-13-2 16,-22 13 0-16,9-7 0 16,0 2-1-16,0 1 0 15,0 3 2-15,0-1-4 0,13-11 2 16,-18 23-1-16,18-23-1 15,-7 25-4-15,7-25 1 16,7 23-2-16,-7-23 0 16,17 17 1-16,-4-10 0 15,1-1 0-15,2-3 2 16,2 0 2-16,-1 1 0 16,5-2 2-16,-1-1-1 15,4 5 0-15,1-5-1 16,0 4 1-16,1-1 0 15,1 3 0-15,-2-3 0 16,-2 4-1-16,-2-1 3 0,-6 3-3 16,-3-1 4-16,-6 4-2 15,-3 0 1-15,-7 2-1 16,-4 4 1-16,-6-1 0 16,-3 6-4-16,-4 2-6 15,-6 3-24-15,-3 17-57 16,-14 3-6-16,-6 6-2 15,-10 0 36-15</inkml:trace>
  <inkml:trace contextRef="#ctx0" brushRef="#br2" timeOffset="862156.5827">14554 13566 19 0,'0'0'92'16,"13"-6"-1"-16,-13 6-5 16,0 0-61-16,0 0-15 15,0 0-4-15,0 0-3 0,0 16-4 16,0-16 2-16,1 29-2 16,2-8-2-16,2 7 1 15,2 2-1 1,2 2 1-16,1 1 0 0,1 0 2 15,1-1-3-15,-2-5 3 16,1-1 1-16,-2-3 1 16,-2-2-1-16,-1-7-1 15,0 2-3-15,0-3-5 16,-6-13-14-16,8 27-24 16,-8-27-34-16,5 29-3 15,-5-29 6-15</inkml:trace>
  <inkml:trace contextRef="#ctx0" brushRef="#br2" timeOffset="863907.3765">14820 13680 59 0,'0'0'98'0,"17"-3"-3"16,-17 3-18-16,0 0-77 15,0 0-22-15,0 0-4 16,0 0 10-16,-3 17 3 16,3-17 4-16,-10 25 1 0,1-12 15 15,2 1 4 1,7-14 8-16,-14 19-1 0,14-19-4 16,-15 10-1-1,15-10-4-15,0 0-3 0,0 0 0 16,-14 10-4-16,14-10-1 15,0 0-1-15,-5 13 0 16,5-13-1-16,0 17 0 16,0-17-1-16,5 18-1 15,-5-18 0-15,14 18 0 16,-14-18-1-16,23 15 1 16,-8-11 0-16,1 0 2 15,1 1 0-15,2 1 0 16,1-2 0-16,0 2 2 15,2-1 1-15,1-2 0 16,0 2 0-16,3-2 0 16,-2-2 2-16,-1-2 0 0,2-2 1 15,-3-2-1-15,-1-2-1 16,-1-2 0-16,-1-1-1 16,-2-3 0-16,-2-1-2 15,-1-5-1-15,-2-2-1 16,-3-5 0-16,-4-2 0 15,-2-4 0-15,-1-2 3 16,-4 2 0-16,-2-1 2 0,0 5-1 16,-2 2 3-1,-1 5 0-15,-1 4 1 16,8 17-1-16,-13-19-3 16,13 19 1-16,0 0-1 0,-13-10 0 15,13 10 0-15,0 0 0 16,0 0-1-16,-14 5 1 15,14-5 0-15,-9 15-1 16,9-15 0-16,-10 24-4 16,4-6 6-16,2 0-5 15,0 3 4-15,1 2-4 16,1 1 0-16,2 1-1 16,2-2 2-16,1 0 1 15,0 2-3-15,2-2 4 16,3 0-5-16,-1 3 5 15,0-5-1-15,2 2 2 16,-1-2-2-16,2-3 2 0,1-3-3 16,-11-15 1-16,18 21-1 15,-18-21 0-15,21 3 0 16,-21-3-1-16,20-13 1 16,-20 13-1-16,23-26 1 15,-12 9-1-15,-1-2 1 16,2-1 2-16,-3 0-1 15,-1 3 1-15,0-1 0 16,-3 5 2-16,-5 13 0 16,8-17 1-16,-8 17-1 15,0 0 0-15,0 0 0 16,0 0 0-16,0 0-1 0,2 14-1 16,-2-14 0-16,0 19-1 15,0-19 2-15,3 22 0 16,-3-22-2-16,8 24 0 15,-8-24 2-15,11 25-4 16,-4-12 2-16,-7-13 0 16,18 20-1-16,-18-20-1 15,18 22 2-15,-18-22-1 16,19 14-1-16,-19-14 2 16,16 7-2-16,-16-7 0 15,17 0 0-15,-17 0-1 16,18-14 0-16,-18 14 1 15,14-25 0-15,-8 9 2 0,-2 2 1 16,-1-2 1-16,-2 3 2 16,1 0 0-16,-2 13-1 15,0-14 0-15,0 14 0 16,0 0-1-16,0 0-4 16,0 0 0-16,0 0-2 15,0 0 0-15,0 0 2 16,3 13-1-16,-3-13 1 15,3 16 0-15,-3-16 3 16,4 20-1-16,-1-7 3 16,1 0-1-16,-4-13 0 15,9 26 0-15,-5-13-1 0,-4-13 1 16,13 20 0-16,-13-20-2 16,16 16-1-16,-16-16-1 15,17 7-2 1,-17-7 2-16,21-6-1 0,-21 6-1 15,20-16 0-15,-9 3 2 16,-2-2-1-16,0-1 1 16,-1-5 2-16,-1 1-1 15,-1 2 1-15,0 2-1 16,-3 1 2-16,-3 15 1 16,4-19 2-16,-4 19 0 15,0 0-1-15,0 0 1 16,0 0-2-16,0 0 1 0,0 0-2 15,0 0 0-15,0 0-2 16,0 0 0 0,0 0 0-16,0 0 1 15,0 0 2-15,5 19-1 0,-5-19 1 16,2 22-2-16,1-9 2 16,0 3-3-16,2-2 3 15,-3 3-2-15,3-1 1 16,-5-16-1-16,10 26 0 15,-10-26 0-15,13 15-2 16,-13-15 0-16,19 7-3 16,-6-7-3-16,0 0-4 0,4 1-6 15,-3-8-10 1,5 4-11-16,-6-8-20 16,4 2-25-16,-7-11 0 0,2 3 30 15</inkml:trace>
  <inkml:trace contextRef="#ctx0" brushRef="#br2" timeOffset="864199.2278">15694 13687 77 0,'-15'-2'85'0,"0"-5"0"16,15 7-16-16,-18-16-63 0,18 16 4 15,-13-17-7 1,13 17 4-16,0 0-7 16,0 0 5-16,0 0-8 0,0 0 0 15,0 0-1-15,0 0-5 16,10 13 5-16,-10-13-5 16,16 19 1-16,-16-19-11 15,18 24-3-15,-13-11-19 16,3 2-17-16,-7-1-19 15,2-1-1-15,-3-13 67 16</inkml:trace>
  <inkml:trace contextRef="#ctx0" brushRef="#br2" timeOffset="864441.4736">15681 13489 59 0,'0'-19'80'0,"1"-1"-5"15,4 4 0-15,2-2-66 16,4-3-9-16,4 4-2 16,2 0 0-16,3 5 0 15,2 5 1-15,0 7 2 16,-2 9 0-16,-3 7 2 16,-4 5 2-16,-4 10-9 15,-6 0-12-15,0 15-60 16,-15 5-4-16,-11-1-6 15,-10 0 48-15</inkml:trace>
  <inkml:trace contextRef="#ctx0" brushRef="#br2" timeOffset="872194.1756">2537 16770 67 0,'-22'9'112'16,"0"-3"-7"-16,2-6-1 16,3-9-81-16,17 9-17 0,-16-10 1 15,16 10-9-15,0 0 2 16,14-4-2-1,8 5-9-15,4 2-1 0,7 0 2 16,5-5-2-16,5 7 3 16,2-10 2-16,4 0 0 15,0-1-3 1,-5 3 12-16,-7-4 2 0,-1 4-4 16,-3 0-3-16,-6 2-7 15,-7-2-5-15,2 8-15 16,-22-5-13-16,17 12-32 0,-17-12-16 15,-1 17 11 1</inkml:trace>
  <inkml:trace contextRef="#ctx0" brushRef="#br2" timeOffset="872477.5238">2642 16977 47 0,'-19'10'86'16,"5"-6"-1"-16,14-4-29 15,-19-26-42-15,20 10-5 16,7-5 0-16,5-1-5 16,5 2-3-16,16 1-3 15,2 7 2-15,4 4-2 0,12 1 2 16,-3 5-1-16,1 5-1 16,-3-3 1-1,-1 6 2-15,-14-8 3 16,2 7-3-16,-6 0-4 0,-11 0-9 15,-4-8-15-15,3 1-15 16,-16 2-38-16,14 0-4 16,-14 0 24-16</inkml:trace>
  <inkml:trace contextRef="#ctx0" brushRef="#br2" timeOffset="872910.7881">3008 16482 86 0,'-13'-7'100'0,"0"2"-2"0,-1 10-4 15,1-4-81-15,13-1-10 16,-13 11-4-16,13-11-6 16,9 24-3-16,4-14 1 15,5 4 0-15,4 1 0 16,4 2 0-16,0-6 3 15,0 4 5-15,1-1 1 16,-2-5 4-16,-1 2 0 16,2 0-8-16,0-6 0 15,2 4 0-15,-1-3 1 16,-1 2-3-16,0-2 1 16,-3 6-3-16,-1-1 3 15,-6-2 5-15,-3 7 0 0,-3 1 1 16,-6 5 2-16,-4 5-5 15,-4 1 6-15,-6-2-4 16,-5 7 7-16,-5 6-4 16,-3 3 4-16,-3-6-10 15,-1 0-8-15,4 0-15 16,-5 0-26-16,9 1-29 16,5-9-12-16,2-8 35 15</inkml:trace>
  <inkml:trace contextRef="#ctx0" brushRef="#br2" timeOffset="873396.3865">3825 16365 25 0,'0'0'95'0,"0"0"-6"16,-17 10-2-16,4-9-81 0,13-1-8 15,-18 10 2-15,11 3-3 16,1 5-1-16,5 2-2 15,2 6 1 1,4 7 1-16,3 3 3 0,4 5 2 16,2 5 2-16,1-3 1 15,4 9 3-15,-2-3-4 16,2 2 2-16,-5-5-4 16,0 3 2-16,-1 1-6 15,-2 1 5-15,-3-8-5 16,-1-8 1-16,-2 1 0 0,-1-7 1 15,-1-3-1-15,0-8 2 16,-3-18-2-16,3 16-4 16,-3-16-4-1,0 0-4-15,0 0-11 16,-5-23-26-16,0-3-33 0,-7-17-3 16,-7-15 74-16</inkml:trace>
  <inkml:trace contextRef="#ctx0" brushRef="#br2" timeOffset="873677.6618">3750 16476 26 0,'3'-30'91'0,"1"7"-3"15,1 4-24-15,2-4-47 16,6-3-9-16,7 1-6 0,6-4-9 16,4-5 2-16,8-2-7 15,2 4 2-15,1 3-2 16,-3 6 3-1,-1 9 0-15,-6 8 8 0,-8 6 12 16,-2 17-2-16,-14 5 6 16,-4 11-3-16,-9 4 4 15,-6 10-2-15,-6-4 2 16,-4 7-6-16,-3 1-8 16,-2-6-9-16,1 1-11 15,-4-17-27-15,10 4-42 16,-2-12-6-16,6 1 8 0</inkml:trace>
  <inkml:trace contextRef="#ctx0" brushRef="#br2" timeOffset="874545.2599">4267 15988 48 0,'0'0'71'16,"0"0"-5"-16,-16 9-14 0,16-9-16 15,0 0-13-15,-13 11-7 16,13-11-7-16,0 0-2 16,0 0-4-16,-15 8 0 15,15-8-2-15,0 0 1 16,0 0-2-16,0 0-2 15,-13 10 2-15,13-10 1 16,0 0-1-16,-16 3 0 16,16-3 1-16,0 0-2 15,-18-21 1-15,15 8-3 16,-2-7 3-16,5-4-2 16,5-2 3-16,2 0-1 0,4 0 1 15,2-3-1 1,5 6 4-16,-1 4-2 0,0 6 0 15,-1 6-1-15,-1 3 1 16,-2 5-5-16,0 6 0 16,-3 8 0-16,0 6-4 15,-3 2 3-15,-1 11-3 16,-3 0 5-16,-3-1-3 16,-2 3 4-16,-3-4 3 15,0-1 2-15,-2-11 1 16,0 0 0-16,7-20 5 15,-12 19-6-15,12-19-1 16,0 0-1-16,0 0-2 0,0 0 1 16,0 0-4-16,0 0 3 15,20-2-7-15,-5-5 1 16,8 1-9-16,0-7-19 16,16 6-54-16,-1-9-6 15,3-4 0-15,0-3 91 16</inkml:trace>
  <inkml:trace contextRef="#ctx0" brushRef="#br2" timeOffset="876280.9957">5131 16306 1 0,'0'0'50'0,"-10"-16"35"16,10 16-30-16,-12-16-28 16,12 16-7-16,-13-10-5 15,13 10-4-15,0 0 0 16,-17-4-2-16,17 4 0 15,0 0-4-15,-10 20-4 16,10-3-1-16,1 0 0 16,4 5 1-16,2 10-1 15,3 5 1-15,3-2-4 16,0 8 3-16,1 6 0 16,2-3-1-16,0 5 1 0,0 2-3 15,-5-11 1-15,-1-4 0 16,1 3 10-16,-3-6-8 15,-2-6 7 1,0 0-7-16,-3-12 6 0,-3-17-4 16,5 28 6-16,-5-28-9 15,5 15-9-15,-5-15-13 16,0 0-34-16,0 0-30 16,4-21-5-16,-7 2 42 15</inkml:trace>
  <inkml:trace contextRef="#ctx0" brushRef="#br2" timeOffset="878147.0153">5536 16379 1 0,'18'-10'79'16,"-18"10"13"-16,15-17-6 15,-15 17-80-15,0 0-9 16,0 0 0-16,0 0-1 15,-23 11-1-15,7 2 4 16,-2 9 0-16,-7-2 4 16,-2 2 3-16,-4-2 2 15,0-1 2-15,0 0 1 16,1-5 0-16,3 0-3 0,4-3-2 16,2-3-1-16,7-2-3 15,14-6 1-15,-14 20-3 16,14-20-1-1,4 16 0-15,-4-16 0 0,22 19-1 16,-5-5 1-16,2 4 2 16,2-4-2-16,1 2 2 15,1 1 2-15,-1 3-3 16,-1-1 1-16,1 0 1 16,-2-8 1-16,0 0-2 15,2 3 1-15,0-8 0 16,-2 1-3-16,1 0 2 0,1-3-1 15,1-2 1-15,-1 2-1 16,2-4-1 0,1-3 0-16,-2-4 0 0,1-4 2 15,-2-8 1-15,0 2 0 16,-3-4-2-16,-1-10 0 16,-5-4 3-16,-3-8-3 15,-1 7 2-15,-3-9-3 16,-3-4 3-16,-2-5-4 15,-1-5 2-15,-1 4 1 16,-2 1-5-16,0 2 6 16,0 1-7-16,2 6 8 15,-2 11-9-15,1 5 8 16,-1 13-3-16,3 16 5 0,-7-16-2 16,7 16 1-16,-10 15-1 15,4 1 0 1,1 2 4-16,-1 4-3 0,-1-3 3 15,2 5-10-15,2 4 8 16,2-1-8-16,1 0 9 16,1 2-8-16,4 0 3 15,2 4-2-15,0-1 2 16,2 4 1-16,2 2-3 16,-1-2 3-16,2 0-1 15,-1-2 0-15,0-2 1 0,-1-2 1 16,1 4-4-1,-2-5 3-15,0-9 1 16,-2-4-1-16,1-3-2 0,-8-13 4 16,16 17-3-16,-16-17 0 15,15 6 1-15,-15-6-2 16,20-15 0-16,-20 15 1 16,23-21-1-16,-11 3 0 15,0-3 2-15,1-4-2 16,0-2 2-16,0 4-1 15,-1 2 1-15,0 6 0 16,-4-7 1-16,-8 22 0 16,16-16-3-16,-16 16 3 15,13-1-2-15,-13 1 0 16,0 0 0-16,0 0 0 16,16 14 1-16,-16-14-1 15,10 17 1-15,-10-17-2 0,12 19 3 16,-5-2 0-16,-7-17-2 15,17 19 0-15,-8-3-1 16,-1 0 3-16,1-3-1 16,1 1-2-16,-1 2 0 15,1-1-1-15,-1 3 3 16,1-2 0-16,-2-1-2 16,-8-15-1-16,16 5 2 15,-16-5 2-15,18 3-3 16,-18-3 2-16,18-16-3 15,-9-1 1-15,1 0 1 16,0 0 1-16,-1-7-1 0,-2-4-2 16,0 0 3-16,0 2 0 15,-1 2 0-15,1 5 1 16,-2-1-3-16,1 2 1 16,-6 18 2-16,7-14-1 15,-7 14 1-15,0 0-4 16,0 0 4-16,0 0-2 15,0 0 1-15,13 12-2 16,-13-12 0-16,7 23 1 16,-3-6-2-16,2-1 3 15,0 0-2-15,1-3 2 16,-1 0 0-16,1 4 1 0,-7-17-3 16,14 23 1-16,-14-23 2 15,21 19-4-15,-10-6 4 16,-11-13-2-16,20 16 1 15,-20-16 0-15,22 11 1 16,-22-11-2-16,17 3-1 16,-17-3 1-16,16-6-2 15,-16 6 1-15,15-11-1 16,-15 11 1-16,14-26 0 16,-8 10 2-16,1-1-1 15,-1-5 1-15,0 6-2 16,-2-7 1-16,0 7 1 15,1-3-2-15,-5 19 2 0,5-17-2 16,-5 17 3-16,5-14-2 16,-5 14 4-16,0 0-2 15,0 0-1 1,0 0 1-16,0 0-3 0,0 0 3 16,0 0-2-16,0 0 1 15,0 0-2-15,0 0 1 16,-6 13 1-16,6-13-1 15,-3 20 2-15,0-6-2 16,2 2 0-16,-1 0-1 16,1 3 1-16,1 2 0 15,0-2-1-15,0-3 0 0,1 3 0 16,2 1 0-16,1-4 1 16,2-2 0-16,1-1-1 15,-7-13-1 1,16 16 2-16,-16-16 0 15,22 16-5-15,-22-16-1 0,24-7-1 16,-11 4-3-16,0-6-5 16,-13 9-2-16,24-19-10 15,-17-1-13-15,7-1-25 16,-8-8-26-16,1-4-1 16,-5-6 89-16</inkml:trace>
  <inkml:trace contextRef="#ctx0" brushRef="#br2" timeOffset="878398.1498">6691 16150 88 0,'-16'-3'94'0,"1"0"0"16,-1-3-39-16,3-2-57 15,13 8-7-15,-14-15 4 16,14 15-6-16,0 0 5 15,0 0 0-15,0 0 3 16,0 0 0-16,0 0 1 16,0 0-1-16,14 19-3 15,-6-3-3-15,-4 0-28 0,3 10-21 16,-5-3-30-16,-2 4 6 16,-6-7 82-16</inkml:trace>
  <inkml:trace contextRef="#ctx0" brushRef="#br2" timeOffset="878613.9371">6481 16231 1 0,'-27'-23'38'16,"-1"-11"45"-16,2 1-5 15,1-6-51-15,4 0-18 16,5-4 0-16,6 0 0 16,5-2-9-16,5 10 3 15,4 5-4-15,7 7 0 0,5 7 0 16,5 9-2-16,0 5-3 15,5 17-6 1,2 4-14-16,3 17-53 16,-2 7-2-16,-3 2 35 0,-3-1 46 15</inkml:trace>
  <inkml:trace contextRef="#ctx0" brushRef="#br2" timeOffset="882233.185">7298 16000 60 0,'0'0'91'0,"0"0"-4"16,13 4-48-16,-13-4-36 15,0 0 1 1,0 0-4-16,19 6-1 0,-19-6 1 16,16 7 2-16,-16-7-2 15,14 2 2-15,-14-2 0 16,13-8-3-16,-13 8 4 16,0 0 1-16,10-18-1 15,-10 18 3-15,-1-16-2 16,1 16 1-16,-6-16-1 15,6 16-1-15,-15-9 2 0,15 9-2 16,-23 0-1-16,7 3 0 16,1 6 0-16,-3 1-1 15,0 6-1 1,-3 4 5-16,0 3-6 0,2 6 7 16,0-3-2-16,0 6-3 15,2 1 5-15,0 7-4 16,1 1 4-16,3-4-9 15,1 5 9-15,4 6-10 16,1 2 4-16,4 5 2 16,3-5-4-16,4-3 0 15,3 2 1-15,3-5-3 16,5-5 4-16,-1-6-1 0,3-5 0 16,1-9-1-1,1-4 1-15,-2-4 8 16,2-10-9-16,1-8 3 15,0-6-2-15,0-9 0 0,-1-1-2 16,0-9 3-16,-2-2-1 16,0-2-6-16,-5-3 9 15,-1 11 0-15,-3 5 0 16,-4 4 0-16,0 2 1 16,-4 17 2-16,5-14-2 15,-5 14-2-15,0 0 1 16,0 0 0-16,0 0 0 0,1 18 0 15,1-5-1-15,2 3 0 16,0 6-4 0,5 4 4-16,-1-3-1 15,3 7-1-15,2-2-4 0,-2-5 0 16,2-3-2-16,-3-6-7 16,-10-14-3-16,16 18-7 15,-16-18-1-15,0 0 3 16,6-13-2-16,-15-9 4 15,-2 0 8-15,-5-3 10 16,-6-3 10-16,-1-5 8 16,-3-2 3-16,2 9-3 15,-4-3 8-15,6 11-3 0,1 2-1 16,5 1-8 0,3 2-2-16,13 13-6 15,-19-13 0-15,19 13-1 16,0 0-4-16,0 0-1 0,0 0-1 15,16-14 1-15,-1 11 0 16,2 0 4-16,4-4 0 16,5-3-1-16,3 3 2 15,6 1-1-15,0-1 0 16,4 2 2-16,2-5-4 16,3-3-1-16,0 5-1 15,0-5 1-15,-2-3 0 16,-4 0 1-16,-1 3 1 15,-7 1-6-15,-6 4 6 16,-5 5-1-16,-6-1 3 16,-13 4 1-16,0 0-1 0,0 0 0 15,0 0-3-15,4 18 6 16,-4-18-2-16,-17 13-2 16,17-13 2-16,-23 26-3 15,9-10-1-15,-1 3 1 16,1-2 1-16,-1-1-3 15,1 7-1-15,2-3 2 16,4 3-2-16,0-1 1 16,4-3 1-16,1 4-1 0,5 1 1 15,1-3 0 1,1-4-1-16,3 0 1 16,2-2-1-16,-9-15 1 15,23 21-2-15,-10-24 1 0,1-1-1 16,4 0 3-16,-3-9-3 15,3 1 2-15,-2-5-4 16,0-10 0-16,-3 1 2 16,-2 2-1-16,-1-3 2 15,-1 0-2-15,-3 8 4 16,-4-4 0-16,1 7 3 16,-3 16 0-16,3-14 0 15,-3 14 0-15,0 0-2 16,0 0 0-16,0 0-1 15,0 0 0-15,-4 14-1 16,4-14-1-16,0 0 1 0,-2 24 0 16,4-8 0-16,-2 2 2 15,3-4-1-15,0 3-1 16,2 9 1-16,1-4-2 16,1 5 2-16,1-6-3 15,2-3 3-15,0 3-1 16,1-4 0-16,0 0 0 15,-11-17-2-15,21 19 2 16,-21-19-3-16,23 3 3 16,-23-3-3-16,20-16 1 15,-11 3-1-15,1-4 3 16,-3-5 1-16,-1-2-2 16,-1-4 4-16,-3 5-3 0,-2 7 2 15,2-8-1-15,-2 8 3 16,0 0-4-16,0 16 2 15,-2-17 1-15,2 17-2 16,0 0 1-16,0 0 1 16,0 0-1-16,0 0-2 15,0 0 1-15,8 13-6 16,-8-13 5-16,10 23-3 16,-5-9 1-16,3 3-1 15,0-2 2-15,1 6-3 16,1-3 1-16,-1 3 4 15,-1 0-5-15,1-1 2 0,0-6 2 16,-1 2-1-16,-8-16-1 16,13 16 3-16,-13-16-2 15,0 0-1 1,16 1 3-16,-16-1-4 0,7-14 1 16,-4-2-2-16,0 2 2 15,0-9-3-15,-1-5 2 16,-1 1 1-16,0-6 2 15,1-3 0-15,-1 7 0 16,1 1 1-16,-1 2-1 16,2 8 3-16,-3 18 1 15,4-16 0-15,-4 16-3 16,0 0 2-16,0 0-1 0,0 0 1 16,0 0 0-16,8 17-3 15,-8-17 2-15,4 17-4 16,-4-17 3-16,6 25-2 15,-2-6 1-15,0 4-1 16,2-6 0-16,1 9 1 16,2 1 0-16,0 1 0 15,-1 2-1-15,1-4 1 16,0-1 0-16,1-5-1 16,-2 3 2-16,-8-23-2 15,22 16-2-15,-22-16 3 16,22 4-3-16,-9-7 2 0,1-6-2 15,-1 1 0 1,0-7 0-16,0-3 3 16,2 0 0-16,-4-3-1 15,1-5 2-15,-4 1-2 0,1 2 3 16,-5-10 1-16,1 1-4 16,-4 11 3-16,-2-5-1 15,-1 7 0-15,2 19 2 16,-6-23-1-16,6 23 0 15,-10-15-3-15,10 15 3 16,0 0-3-16,0 0 3 16,-16-8-1-16,16 8-3 15,0 0 2-15,-14 1 0 0,14-1 2 16,-9 17-2 0,6-1 0-16,-1 2 1 15,4-18 0-15,0 30 2 16,3-11-3-16,1-1 0 0,4-2-1 15,3 2-1-15,2-8 2 16,3 3-2-16,4 0 1 16,0-3-2-16,3 1 1 15,2-8 1-15,1 6 0 16,0-3 2-16,-2 4-2 16,1-5 1-16,-2 3-1 15,-1-4 1-15,-4-1 1 16,-2 7-1-16,-3-3-1 15,-3 8 1-15,-10-15 0 16,12 18 0-16,-12-3 0 16,-3 4 1-16,-1 2-2 0,-2 1 6 15,0 2-4-15,-2-5 6 16,-1 3-8-16,2-5 9 16,7-17-7-16,-13 4-1 15,13-4-3-15,-12-17 1 16,6-6 0-16,3-7-9 15,1-2 7-15,2-6-9 16,1 8 7-16,6-10 2 16,2-2 4-16,1 4-9 15,4 2 6-15,2 3 1 16,0 1 1-16,-1 2 2 16,-2-2 3-16,-3 12-1 15,-2 1 0-15,0 5 4 0,-6 1-1 16,-2 13 1-16,3-17 1 15,-3 17-1-15,0 0-3 16,-7 13 0-16,7-13-1 16,-7 17-3-16,7-17 0 15,-7 23 1-15,5-8-3 16,2-15 1-16,2 20-1 16,-1-2 2-16,-1-18 0 15,9 22-1-15,-2-7-1 16,-7-15 3-16,16 21-1 15,-16-21-3-15,23 16-1 16,-9-12 0-16,4 4 1 0,0-3 1 16,3-5 0-16,2 3-1 15,0 3 1-15,0 4 2 16,0-1-1-16,-1-1 1 16,-5 4-1-16,0-5 1 15,-2 8-1-15,-4 1 3 16,-11-16-1-16,13 17 0 15,-10-3 1-15,-1 1 0 16,-2-15 2-16,-3 29-2 16,-3-12 0-16,-1 2-1 15,-1 5-1-15,-2-2 7 16,-1-2-5-16,-4-3 5 16,1 6-6-16,-2-5 7 0,-1-2-7 15,1-3 6-15,0-5-5 16,0 1-6-16,3-5-7 15,13-4-13-15,-17 3-20 16,17-3-34-16,-10-14-20 16,8-2-3-16,1 0 76 15</inkml:trace>
  <inkml:trace contextRef="#ctx0" brushRef="#br2" timeOffset="890319.2985">5144 17330 1 0,'0'0'14'16,"0"19"71"-16,0-19-8 16,-6-13-64-16,6 13-5 0,0 0-1 15,-3 14-2-15,3-14 3 16,0 0-1-16,0 0 1 16,3 16 1-16,-3-16-2 15,0 0-1-15,16-16-3 16,-16 16 2-16,23-13-2 15,-7 16-1-15,0-1 0 16,5-10-3-16,0 14 1 16,2-6 2-16,0 3 1 15,0-4-1-15,1-4-1 16,1 2 0-16,-1-2 1 16,1 10 12-16,1-10-9 0,-2 12-5 15,2-4 3-15,-1-6 0 16,1 4-1-16,0 4-1 15,-2-10 3-15,4 11-14 16,-1 1 12-16,-1-7 1 16,0 12-3-16,0-2 0 15,0 2 3-15,0-7-1 16,0 10 0-16,-3-10-1 16,2 3-1-16,-2 9 3 15,3-13-1-15,1-1 15 16,3 0-15-16,5 6-1 15,0-6 1-15,2 1 2 16,4-5-3-16,0-4-1 0,1 12-1 16,-3-4-12-16,0 7 12 15,0-14 2-15,-3 16-1 16,3-14 0-16,-1 15 3 16,-1-14-2-16,1-12 1 15,-1 11 0-15,2-12-1 16,-1 11 1-16,1-13 0 15,1 19 10-15,0-3-11 16,4-6 0-16,0 3-1 16,4 6-2-16,0-10 5 15,2 10-3-15,1-3 1 16,-2-6-12-16,-2-18 11 16,1 21 0-16,0-6 1 0,-4-2 0 15,0 2-2-15,-1-8 1 16,-1 8-1-16,-2-8 1 15,2 12 0-15,-2-8 2 16,2 15-3-16,0-10 1 16,0 7 0-16,1 1 0 15,2-3 1-15,-2 3-1 16,2-6 0-16,-3-2-1 16,0-4 2-16,-3 8-1 15,0 7 0-15,0-18 1 16,-2 2-5-16,-1 2 3 15,-1 4-1-15,-1 1 2 0,0 0-1 16,-1 5 0-16,0-4 1 16,-1 11 0-16,1-13 1 15,3 5-3-15,3 2 1 16,3-1 0-16,0-5-1 16,4-5 3-16,1 3-2 15,1 1 0-15,1 9 1 16,-1-2-1-16,-4-3 2 15,3 6-3-15,-3 1 2 16,0 2-2-16,-4 2 1 16,-1-5-2-16,-2 0-1 15,1 3 3-15,-2 1 0 16,-1-1 0-16,-2-6-1 0,1-3 2 16,1-6-1-16,0 6 1 15,-1 8 1-15,2-8-5 16,-2 3 1-16,0 4 2 15,-1 15 0-15,-1-7-2 16,0-11 2-16,0 5 0 16,-4-9 2-16,4 4 1 15,-1-2-1-15,-3 5-2 16,-2-21 0-16,-1 14 2 16,-1 9 0-16,-3 1-2 15,-1-4 1-15,-6-6 0 16,-1 2 0-16,-13 1 0 0,20 1 1 15,-20-1-4 1,18-3 3-16,-18 3 0 16,13-6 0-16,-13 6 1 15,0 0-1-15,13-1-1 0,-13 1 0 16,0 0 2-16,0 0 0 16,0 0 0-16,11-15-2 15,-11 15-1-15,0 0 2 16,6-17 0-16,-6 17 1 15,1-26 0-15,-1 7-1 16,0 4 0-16,-1-6 1 16,-2-8-2-16,0-2 2 15,-3-8 2-15,1-4-2 16,-3-1 0-16,3-1 0 16,-4 2 1-16,2-2 0 15,-2-4 2-15,1 2-9 16,-1 4 6-16,0-4-7 0,-1 3 6 15,-3-4-5-15,0 3 5 16,-1-4-6-16,1 4 7 16,0-1-1-16,0 0 0 15,-2 0 4-15,2 4-3 16,3 2 3-16,-1 2-3 16,1 6 4-16,0 1-5 15,-1-4 5-15,0-1-4 16,1 3-1-16,0-2 1 15,0-1-2-15,1 3 2 16,0 0-2-16,1 4 1 16,0 7 0-16,1 5 0 0,1 1 2 15,-1 0-1-15,1 0 0 16,1-5-1-16,-3 1 1 16,3-2 0-16,-1 0-1 15,0 1 0-15,2 3 0 16,-2 2 0-16,2 3 1 15,4 13 1-15,-10-14-1 16,10 14 1-16,0 0 0 16,-12-14 1-16,12 14-1 15,0 0 1-15,-14-8-3 16,14 8 1-16,-13-5 0 16,13 5-1-16,-16-2 2 15,16 2-3-15,-22 0 2 0,8 0-1 16,-2 0 1-16,-2 3 0 15,-2-3 1-15,0 1-1 16,0 2-1-16,-2-3 2 16,2 5-1-16,-2-4 0 15,4 2 0-15,-3-2 0 16,3 2 0-16,-3-6 1 16,1 2 0-16,2 0-2 15,-4-2 0-15,0-3 0 16,-2 4 1-16,-1 1 0 15,-1 0 1-15,0-1 0 16,-3 2-2-16,-1 0 2 0,1 0 1 16,-3 2 0-16,1-1-2 15,-2-2 1-15,-1-1-1 16,-2 1 0-16,0 1 1 16,-3-2-1-16,-1 4-1 15,-2-2 2-15,2-2-2 16,-1 2 1-16,2 2-1 15,2 2-1-15,-1-4 1 16,4 3 1-16,3-3 0 16,1 1-1-16,-2-1 1 15,1 3 0-15,0-3-2 16,-1-1 3-16,1 1-2 16,-4 1 0-16,-1-1-2 0,-1 0 5 15,-2 5-3-15,-2-4 0 16,-1 2 1-16,-2-2 0 15,-3 2 0 1,4-1 0-16,-2-1-2 0,2 1-1 16,3-1 4-16,-1-2-2 15,4 2 2-15,1-2-1 16,3 1 1-16,-4 1-3 16,3 2 3-16,1-3 0 15,-2 0-3-15,2 3-1 16,-2-3-1-16,1 6 0 15,0-2 1-15,1-1 1 0,-1 0 0 16,-1 0-1-16,-3-1 2 16,0 0 0-1,-3 1 2-15,-1-3-1 16,0-2-1-16,-1 1 0 0,1-1 0 16,0 4-1-16,3 1 2 15,1 0-2-15,-1-2 0 16,1 3 0-16,2 2 2 15,0 0-1-15,1 0-1 16,2-5 2-16,1-1-4 16,2 3 4-16,0 0-1 15,1-3 1-15,0-2-2 0,-3 1 2 16,1 0 0-16,-3 2-3 16,0-2 4-1,-2 1-2-15,-2-2 1 0,2 2-3 16,0 0 2-16,1 3-2 15,4-4 0-15,-1-1 4 16,5 4-4-16,-1-5 2 16,2 1-2-16,0-2 3 15,-3 1 1-15,2-3 0 16,-2 6 2-16,0-3-4 16,0-1 3-16,0 0-3 15,1 1 3-15,0 0-3 16,2-1 0-16,0 1-2 0,0-2 2 15,0 0-1 1,-1 3 1-16,-1 1 0 16,1-6 0-16,-2 1 0 15,0 3-1-15,0 0 2 0,-1-1-1 16,3 1 2-16,-1 0-2 16,2-1 2-16,3 4-3 15,3 0 0-15,1-3 1 16,1 0 0-16,3 4 0 15,2-4 0-15,0 0 0 16,13 3-2-16,-23 2 4 16,23-2 0-16,-22 1-1 15,22-1-1-15,-21-3-1 16,21 3 1-16,-18 5 0 16,18-5 0-16,-18 1-3 15,18-1 2-15,-19 7 2 16,19-7-1-16,-19 8 0 0,6-5 3 15,0-1 0-15,0 1-2 16,0 2 2-16,13-5-2 16,-26 7 0-16,26-7 1 15,-23 9 2-15,23-9-6 16,-17 7 1-16,17-7 2 16,-13 3-1-16,13-3 1 15,0 0-2-15,-17 3 2 0,17-3-3 16,0 0 2-16,-13 1-2 15,13-1 2 1,0 0 0-16,0 0 1 16,-13 10-1-16,13-10-1 0,0 0 1 15,0 0 2-15,0 0-1 16,-8 13 0-16,8-13-2 16,0 0 1-16,-1 16 1 15,1-16-2-15,-3 16 1 16,3-16-1-16,-1 26 0 15,1-12 0-15,0 1-1 16,0-1 1-16,0 2-2 16,0 1 2-16,0 1-1 15,1-3 2-15,-1 4-1 16,0 1-1-16,-1-1 2 16,1 3 0-16,-2-2 1 15,2 2-2-15,-1-4 1 0,2 4-3 16,-2-6 4-16,2 3 0 15,1 1 0-15,1-1-2 16,-2-1 0-16,2 0 0 16,1 3 3-16,-1 0 2 15,1 2-5-15,1-2 4 16,-1 2-3-16,-1-4 4 16,1 3-2-16,-1-2 4 15,0 2-6-15,0-4 0 16,-2 1 1-16,2-4-1 15,0-1 0-15,0 6-2 16,0-3 2-16,1 1-3 0,-4-18 3 16,6 27-2-16,-3-12 2 15,0 5-2-15,0-3 1 16,-2-1 1-16,1 0-1 16,0-2 2-16,0 9-1 15,-1-7 0-15,1 0 0 16,-1 4-1-16,-1 1 1 15,2-4 0-15,-1 4 1 16,-1-2-2-16,2 1 3 16,-2-1-2-16,1 6 0 15,-1-8 1-15,3 5-2 16,-3-5 1-16,3-3 1 16,-2 4-2-16,1-5-2 0,-1 8 2 15,2 0 4-15,-2 0-4 16,2 1 6-16,-1-2-6 15,-1 5 4-15,2-2-5 16,-1-2 7-16,0-5-5 16,-2-16 0-16,3 23 1 15,-3-23-3-15,3 25 0 16,-3-25 2-16,3 19-1 16,-1-2 2-16,0-4-3 15,0 0 0-15,1 3-3 16,-2-2 6-16,3-1-3 15,-2 0 0-15,1 2 2 0,-3-15-2 16,4 13-1-16,-4-13 6 16,3 18-1-16,-3-18-2 15,0 0 1 1,4 18 0-16,-2-5-4 0,-2-13 4 16,0 28-2-16,0-28 1 15,0 0-3-15,3 19 3 16,-3-19-1-16,0 13-1 15,0-13 3-15,3 13-1 16,-3-13 2-16,0 0-4 16,7 20 3-16,-6 1-1 15,-1-21 1-15,2 21-1 16,-1-2 1-16,-1-6 0 16,0-13 0-16,0 16-1 0,0-16 12 15,0 0-11-15,0 0-2 16,0 0 1-1,0 0 13-15,0 0-12 0,0 0 11 16,0 0-9-16,0 0-4 16,0 0 1-16,-1 13 15 15,1-13-11-15,1 17-8 16,-1-17 5-16,0 0-2 16,0 0 0-16,0 0 2 15,4 15 0-15,-4-15-3 16,0 0 2-16,0 0 4 0,0 0-7 15,0 0 2-15,0 0-2 16,0-16 5 0,0 16-3-16,0 0 1 15,0 0-2-15,0 0 0 0,2 16 3 16,-2-16-1-16,0 0 1 16,1 17-10-16,-1-17 1 15,0 0-11-15,3-16-38 16,-3 16-48-16,6-29-6 15,-13-7-10-15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9-21T02:03:55.680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7030A0"/>
    </inkml:brush>
    <inkml:brush xml:id="br3">
      <inkml:brushProperty name="width" value="0.05292" units="cm"/>
      <inkml:brushProperty name="height" value="0.05292" units="cm"/>
      <inkml:brushProperty name="color" value="#002060"/>
    </inkml:brush>
    <inkml:brush xml:id="br4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4764 1783 1 0,'9'-21'71'16,"-3"2"7"-16,-2 6-3 16,-2-7-48-1,0 4-8-15,-2-3-8 16,0 19-5-16,-8-17-2 0,8 17-3 15,-23 10 0-15,4 0-2 16,-6 12 1-16,-3 1 2 16,-9 14 1-16,-3 8 3 15,-8 14 0-15,-2-4 4 16,-5 3-1-16,2 4 0 16,-2 11 2-16,3 1-5 15,3-6 0-15,3 2-2 0,5 3 0 16,5-3-6-1,6 8 5-15,4 2-4 16,4-7 2-16,5-2-1 16,4-3 1-16,6-5 1 0,5-9-6 15,4-8 6-15,6-16-7 16,7-13 4-16,5-7-6 16,8-15 5-16,3-11-3 15,5-15 2-15,5-18 4 16,3-11-2-16,7-11 4 15,-1-2-4-15,1-5 6 16,-1 4-3-16,-2-4 2 16,-3 7-1-16,-2 14-1 15,-7 9 3-15,-6 13-5 16,-6 2 5-16,-6 7-2 16,-5 6 1-16,-13 20-3 15,19-14 0-15,-19 14-1 0,0 0-1 16,0 0 1-16,0 0 0 15,10 23 0-15,-8-6 1 16,-1 6-1-16,2 9-3 16,0 4 3-16,1 3-3 15,2 3 4-15,0 4-5 16,1 6 3-16,0 4-3 16,2 5 3-16,-1-2-1 15,1 6-1-15,0 0 5 16,1 1-8-16,-2-2 8 15,1 2-8-15,-2-7 1 16,-2-8 2-16,-4-1 1 0,-4-7 1 16,-3-5-3-16,-2-5 7 15,-5-4-7-15,-3-13 7 16,0-3-2-16,-3-7 0 16,-1-8 0-16,0-9-1 15,0-5-1-15,1-16 1 16,2-5 4-16,4-7-1 15,3-9 0-15,7-6-1 16,7-9-1-16,8-3 3 16,5-5-2-16,6 9 3 15,4 1-5-15,2 5 3 16,2 4 0-16,-1 10 0 16,-1 10 0-16,-2 11-1 0,-2 12 2 15,-2 2-3-15,0 6 0 16,-2 2 0-16,1 7-2 15,-3 4 1-15,-2 5 0 16,0-2-1-16,1-2 2 16,-4 4-2-16,-1 1 0 15,-3 11-1-15,0-8 2 16,-1-1 0-16,-2-1 1 16,0 5-1-16,-7-19-1 15,15 23 1-15,-15-23 0 16,26 1 1-16,-7-6-1 15,5-4-1-15,5-10-1 0,6-5 2 16,1 3 1-16,3-7 0 16,1-1-3-16,-1 0 1 15,-1 4 2-15,-7-2 0 16,-3 5 1-16,-7 2 0 16,-2 3 0-16,-7 4-3 15,-12 13 2-15,10-19 1 16,-10 19-3-16,0 0 0 15,-15-3-1-15,15 3 0 16,-24 19-2-16,9-9 4 16,-2 4 0-16,0 7-1 15,-1 3 1-15,1-1 0 16,0-3-1-16,2 5 2 0,4 0 1 16,1 0-1-16,3 0-1 15,2-2-2-15,4-4 1 16,2-3 0-16,2 0 0 15,-3-16-2-15,13 15 0 16,-13-15 0-16,20 3-1 16,-8-16 1-16,-12 13 2 15,23-27-1-15,-10 10 1 16,0-5 2-16,-2-1 0 16,-1 3 1-16,1 1 1 15,-11 19 1-15,14-19 0 16,-14 19 1-16,0 0-3 0,13-4 1 15,-13 4-3 1,7 14 3-16,-4 1-3 16,3-2-1-16,0 3 0 15,2 1-1-15,0-3 1 0,2-1 1 16,1 0 1-16,5 2-3 16,0-8 1-16,0-7 2 15,1-4-3-15,2-4 2 16,0 3 0-16,-2-8-4 15,3-5 4-15,-4-5-1 16,0 0 0-16,0-1 0 16,-2-1 0-16,1 2 3 15,-4 1-2-15,-1 5 2 0,-10 17-2 16,16-24 3-16,-16 24-2 16,0 0 0-1,15-2 0-15,-15 2-1 16,0 0 1-16,14 22-2 0,-14-22 1 15,13 26-1-15,-4-12 1 16,-2 2-1-16,0 3 1 16,3 0-3-16,0-4-4 15,5-3-4-15,-2-5-7 16,7 2-14-16,-4-15-19 16,13-1-35-16,-6-12-1 15,3-7 3-15</inkml:trace>
  <inkml:trace contextRef="#ctx0" brushRef="#br0" timeOffset="133.3995">6074 2045 120 0,'-30'-21'93'16,"6"10"-5"-16,-5 5-35 16,0-6-61-16,12 12-52 15,-4-1-23-15,8 5-8 16,0-1-3-16</inkml:trace>
  <inkml:trace contextRef="#ctx0" brushRef="#br0" timeOffset="349.7192">5163 2066 59 0,'-29'-16'97'16,"6"3"-5"-16,23 13-16 16,-18-16-93-16,18 16-61 15,0 0-6-15,13 12-5 16,-13-12 34-16</inkml:trace>
  <inkml:trace contextRef="#ctx0" brushRef="#br0" timeOffset="500.849">5232 1384 87 0,'36'-70'120'16,"3"11"-24"-16,-39 59-18 16,59-18-125-16,-27 80-44 15,-15 31-4-15,-21 30-8 16</inkml:trace>
  <inkml:trace contextRef="#ctx0" brushRef="#br0" timeOffset="2718.815">6454 2492 35 0,'0'0'94'0,"-17"3"-5"15,17-3-3-15,0 0-62 16,0 0-20-16,0 0-4 16,0 0-3-16,0 0 1 15,23 7-3-15,-10-4 1 0,3-6 3 16,1-1 3-16,2-1 0 15,-1-8 2-15,5-1-2 16,1-12 3-16,1-4 2 16,3-4-3-16,-1-6-2 15,4-6-2-15,-1-9 0 16,0-4-1-16,-2-8 3 16,-5 1-6-16,-6 0 1 15,-3-1 2-15,-6 10 0 16,-7 6 2-16,-5 14 0 15,-5 5-1-15,-2 12 2 16,-2 11 0-16,0 9 1 0,-3 4-1 16,3 8-1-16,-2 1 0 15,4 3 0-15,-2 5 1 16,0 11-1-16,0 4-1 16,3 5 0-16,1 0 1 15,0 3-1-15,2 8 1 16,0 1 2-16,4 0-4 15,0-8 3-15,3 0-1 16,0-8-1-16,3 5 1 16,0-3-2-16,1-3 0 15,2-5-2-15,3-5 3 16,-1 1-4-16,4-5 3 16,-1-1-3-16,4-5 4 0,-1-4 0 15,5-9 0-15,-2-2-1 16,4 0 2-16,-1-5-1 15,1-5 1-15,1 2 0 16,0-6-1-16,-2-4 0 16,-1 4 1-16,-2-1 0 15,-3-1 0-15,-1 4-1 16,-13 11 0-16,19-24-1 16,-19 24 1-16,15-11 1 15,-15 11-3-15,14 4 3 16,-14-4 0-16,14 5 0 15,-14-5-3-15,16 15 3 0,-16-15 0 16,21 18-2-16,-21-18 1 16,21 14 0-16,-21-14-1 15,25 18 1-15,-11-10 0 16,2-2 1-16,0 0-1 16,0-2 0-16,1-1 1 15,0-5-2-15,5 4-1 16,1-4 0-16,0-2 2 15,2 0-2-15,-2-5 1 16,1 1 1-16,-2-4 0 16,-2-4 1-16,-3 2 0 15,-5-4 0-15,-2 1 0 16,-3 3 5-16,-7 14-5 0,5-26 4 16,-7 11-3-16,2 15 4 15,0 0-4 1,-14-7 3-16,14 7-2 0,-13-3 0 15,13 3-3-15,0 0 1 16,-17 10-1-16,17-10-1 16,0 0 2-16,-8 16-7 15,8-16 5-15,5 25-5 16,-5-25 5-16,11 26-4 16,-2-6 3-16,2-1-3 15,-11-19 2-15,29 26 3 16,-13-16-1-16,4-6-2 0,5-3 0 15,2-2-4-15,6-6-6 16,-2-6-2-16,6 0-9 16,-6-6-10-1,6-1-19-15,-14-6-26 0,2-2-7 16,-9 0 50-16</inkml:trace>
  <inkml:trace contextRef="#ctx0" brushRef="#br0" timeOffset="2918.2621">7550 2150 1 0,'-28'-9'69'15,"3"-1"1"-15,1-7 1 0,3 2-49 16,4-6-18-16,4 2 0 16,0-1 1-1,4 4 0-15,4-4 1 16,5 4-6-16,7 0-18 0,3-4-20 15,12 14-33-15,-1-3-1 16,10 9 15-16</inkml:trace>
  <inkml:trace contextRef="#ctx0" brushRef="#br0" timeOffset="3118.286">7530 2793 40 0,'-21'32'100'0,"0"-12"-12"16,4-10-25-16,7 8-126 16,3-4-23-16,7-14-6 15,-5 13 43-15</inkml:trace>
  <inkml:trace contextRef="#ctx0" brushRef="#br0" timeOffset="5870.4461">8083 2612 14 0,'0'0'94'0,"-19"-3"-6"15,19 3-1-15,0 0-67 16,-1-18-20-16,1 18-3 16,20-20-2-16,-9 7 0 15,4 2 1-15,-1-5 2 16,4 0 2-16,-4-6 5 15,2 5 0-15,-3-5 1 16,0-5-1-16,0-2 1 16,0-3 2-16,-2 5-5 15,-1-1 3-15,-1 5-4 16,-2 3 1-16,-1 1-1 16,-6 19 4-16,0 0-8 0,0 0 1 15,15-10 1-15,-15 10-2 16,0 0 1-16,7 16 2 15,-3-3-4-15,-4-13 2 16,6 22 3-16,-2-9-2 16,1 10-1-16,-1 1 0 15,0 4 1-15,-1-1-4 16,1 6 4-16,2 8-2 16,0 8 0-16,0 7-2 15,1 3 2-15,3 2-2 16,3 5 2-16,-3 2-1 15,3-2 1-15,-3-1 2 0,3-1-2 16,-3-5-1-16,0-6 2 16,-2-2 0-16,-1-6 0 15,0-4 2 1,0-3 0-16,0-3-7 0,1-11 7 16,-4-5 0-16,-4-19-1 15,12 20 1-15,-12-20-1 16,0 0 0-16,0 0-1 15,8-16 2-15,-11-4 0 16,-1-12-4-16,-5-5 4 16,-1-9-1-16,-3-8-1 15,-1-9 1-15,1-5 1 16,0-6 2-16,1-2-2 0,4-2 4 16,2 4-3-16,3 1-3 15,4 6 4-15,2 13 4 16,3 5-3-1,1 5-2-15,0 15 0 0,2 11 0 16,0 3 0-16,-1 1 2 16,-8 14-4-16,16-7-1 15,-16 7 0-15,13 2-1 16,-13-2 3-16,13-1-3 16,-13 1 4-16,15 9-1 15,-15-9 1-15,16 11-2 16,-16-11 1-16,18 16 3 0,-18-16-4 15,25 25 5-15,-12-12-6 16,3-2 3 0,1-1-3-16,0 2 1 15,2-5 0-15,0 0-1 0,0-1 2 16,-1-5-3-16,1 2 2 16,-2-1-2-16,2-5 3 15,-1-6-2-15,-1 1 1 16,-1-5 1-16,0-5 0 15,-2 2 1-15,-1-10-1 16,0-1 3-16,-4-9-2 16,-2 4 3-16,-3-7-2 15,-2 3 1-15,-4-1-5 0,-1-5 2 16,-1 6-1-16,-2 1 1 16,0 0-2-1,-1 1-1-15,1 2 0 16,1-3-2-16,-1 2 1 0,0 0 0 15,0 0 1-15,-1-3 1 16,0 7 0-16,-2-6 1 16,-1 11 1-16,0 7 2 15,10 17 0-15,-23-16 0 16,23 16-1-16,-20 3-3 16,20-3 1-16,-12 31-2 15,11-8 2-15,1-1-2 0,1 5 0 16,4 1 0-1,-1 6 0-15,2 7 2 16,-2-2 1-16,3 0 0 16,-1 4 0-16,0-3 0 0,2 4-1 15,0-2 0-15,0-3 1 16,1-1-1-16,0-3-1 16,-1-5-3-16,2-2 3 15,-1-4-2-15,0-8 5 16,-1 0-6-16,-8-16 5 15,16 16-2-15,-16-16 3 16,13 6 0-16,-13-6 2 16,13-6-3-16,-13 6-1 15,16-13 1-15,-16 13 1 16,16-22 1-16,-16 22-3 16,20-24 0-16,-20 24 0 15,15-25 5-15,-15 25-5 0,8-18 6 16,-8 18-6-16,0 0 1 15,0 0 0-15,0 0 2 16,0 0-3-16,0 0-4 16,13 7 5-16,-13-7 0 15,0 0-1-15,3 13 0 16,-3-13 3-16,0 0-3 16,0 0 0-16,0 0 7 15,0 0-7-15,0 0-3 16,0 0 4-16,0 0 4 15,0 0-7-15,0 0 3 16,0 0-1-16,0 0-3 0,0 0 5 16,12 14-2-16,-12-14 1 15,0 0-5-15,0 0 4 16,0 0-2-16,0 0 5 16,0 0-5-16,0 0 2 15,0 0-1-15,0 0 1 16,0 0 1-16,0 0 1 15,0 0-2-15,0 0 0 16,0 0 1-16,0 0 1 16,0 0 1-16,0 0-3 15,0 0 1-15,0 0 1 16,0 0 3-16,0 0-4 16,0 0-1-16,0 0 1 0,0 0 0 15,0 0 1-15,0 0-2 16,0 0 0-16,0 0-2 15,0 0 2-15,0 0 1 16,0 0-2-16,4 13 1 16,-4-13-1-16,1 13 3 15,-1-13-4-15,0 0 3 16,0 0-2-16,0 0 2 16,8 13-1-16,-8-13-2 15,0 0 3-15,0 0 0 16,0 0-1-16,0 0-2 15,13 9 4-15,-13-9-2 0,0 0-2 16,0 0 4-16,0 0-3 16,0 0 1-16,0 0 0 15,0 0-1-15,0 0-2 16,0 0-1-16,0 0 2 16,0 0-2-16,0 0-4 15,0 0-1-15,0 0-4 16,-16-20-2-16,16 20-4 15,-10-26-1-15,7 11-5 16,0-8 4-16,4 3 1 16,1-9 6-16,2-1 8 15,2-3 9-15,-2-2 4 16,3 0 10-16,-4-4-2 0,2 2 1 16,-4-8-1-16,0 2-4 15,-2-3-7-15,0 2-2 16,-1-10-3-1,2 2-2-15,-1 4 6 0,-1-1-1 16,-1-12 4-16,2 12 4 16,-2 12 1-16,3 37 0 15,-7-72 2-15,5 49-2 16,2 23-3-16,-7-15-4 16,7 15-3-16,-4 17-4 15,4-17 1-15,1 25-1 0,-1 12 0 16,2 7 0-16,1-11 1 15,0 15 3-15,-1 19 0 16,0-6 2 0,-1 17-1-16,-1-9-1 15,-1-8-1-15,-1-5 0 0,0 5 1 16,0-8-2-16,1-8 2 16,1-8-1-16,1-8-1 15,3-3 2-15,4-3-2 16,0 0-2-16,2-8 2 15,-10-15-2-15,25 21 0 16,-11-12 0-16,1 1 2 16,1-4-4-16,-2-2-2 15,0-11-2-15,10 4-2 16,-6-6-17-16,16-1-37 0,-1-10-19 16,6-4-7-1,1-4 39-15</inkml:trace>
  <inkml:trace contextRef="#ctx0" brushRef="#br0" timeOffset="6437.7265">8721 2098 21 0,'0'0'85'0,"-15"-6"0"16,15 6-22-16,0 0-30 15,0 0-8-15,-16-7-3 0,16 7-6 16,0 0-5-16,0 0-5 15,0 0 0-15,0 0-5 16,0 0 1-16,0 0 1 16,0 0-6-16,0 0 1 15,21-4 1-15,-7 2-1 16,3-2 3-16,3 2-1 16,4-3 0-16,4-5 0 15,3 1 0-15,0-3 4 16,4 2-4-16,1 2 0 15,3-5-8-15,0-6-6 16,7 12-24-16,-8-5-47 0,9 1-6 16,-2-5-4-16,-5 1 51 15</inkml:trace>
  <inkml:trace contextRef="#ctx0" brushRef="#br0" timeOffset="7454.4264">9384 1387 23 0,'0'0'94'16,"0"0"-5"-16,-34-61 4 0,34 61-68 16,0 0-14-16,0 0-4 15,0 0-4-15,0 0-1 16,0 0-1-1,-33 6-1-15,33-6-1 0,2 29 2 16,0-14 1-16,-1-2-4 16,-1 16 3-16,2 6 1 15,-2-9-1-15,-2 1 1 16,4 7 0-16,-1-9 1 16,1 4-4-16,-1 0 4 15,3-4-3-15,-4-25 3 0,3 20-5 16,-3-20 2-16,0 0-1 15,0 0 0 1,0 0 2-16,0 0-2 16,7-17 2-16,-7 17-1 15,0 0 1-15,0 0 0 0,0 0 2 16,6 20-4-16,-3 0 2 16,0-4-1-16,0 0-1 15,3 7-1-15,-2 4 1 16,3 11 1-16,0 5-2 15,2 5 5-15,-2-5-3 16,1 2 2-16,-1 8-2 16,-1-5 1-16,1-1 0 15,-2-3-1-15,1-3-1 0,0-4-4 16,1-1 3-16,-1-2-2 16,1-6 3-1,2-5-3-15,-2-3 4 16,3-6-4-16,-10-14 3 0,22 8-2 15,-8-13-2-15,2-8-8 16,3-6-9-16,-2-8-17 16,12-2-49-16,-10-10 4 15,2-1-5-15,-3-9 88 16</inkml:trace>
  <inkml:trace contextRef="#ctx0" brushRef="#br0" timeOffset="7736.4973">9087 1951 68 0,'-13'10'94'15,"13"-10"-3"-15,0 0-4 16,0 0-79-16,26-19-11 16,12-1-1-16,9-5-9 15,7 2-6-15,13 0-25 16,-2-7-38-16,16-2-3 16,1-2 1-16</inkml:trace>
  <inkml:trace contextRef="#ctx0" brushRef="#br0" timeOffset="9388.0015">10327 2202 28 0,'0'0'92'0,"-9"-16"-2"15,9 16-5-15,0 0-55 16,0 0-15-16,1-15-8 16,-1 15-2-16,0 0-4 15,18-5-4-15,-18 5 1 16,26 5 2-16,-9-3-2 16,3-1 2-16,3-4 3 15,3 5 0-15,2-2-1 0,0 0 4 16,0-4-3-1,1-1 0-15,-5 1 0 0,2-3-2 16,-4 7 0-16,-5-5-1 16,-1 3 3-16,-3-4-6 15,-13 6 1-15,14 1-2 16,-14-1-5-16,0 0-7 16,0 0-8-16,0 0-10 15,0 0-22-15,6 13-22 16,-6-13-8-16,-7 20 25 15</inkml:trace>
  <inkml:trace contextRef="#ctx0" brushRef="#br0" timeOffset="9763.5281">10516 2332 1 0,'-21'11'8'15,"3"-2"59"-15,3-5-14 16,15-4-26-16,-23-1 4 15,23 1 6-15,0 0-7 16,0 0 1-16,0 0-13 16,0 0-4-16,17-10-6 15,-4 8 1-15,2 1-4 16,2-2-2-16,3-1-1 16,5 2 3-16,1 4-4 0,3-4 1 15,0 8 1 1,-1-5-6-16,3-1 2 0,-2-5 3 15,-1 2-1-15,-2 3 2 16,-1-10 0-16,-5 5 2 16,-4-2-3-16,-3 7 8 15,-13 0-5-15,14-1-3 16,-14 1-2-16,0 0-4 16,0 0-8-16,-7 13-17 15,7-13-29-15,0 0-35 16,-1 21 1-16,1-21-3 15</inkml:trace>
  <inkml:trace contextRef="#ctx0" brushRef="#br0" timeOffset="11922.8561">11433 2070 55 0,'5'15'90'0,"-5"-15"-5"0,-6 19-10 16,-4-3-68-1,10-16-12-15,-19 27-7 0,4-15 4 16,0 5 4-1,-3-7 3-15,0 1 5 0,0 0 8 16,-2-7 6-16,4-4-3 16,-1-6 5-16,17 6-3 15,-23-16-3-15,16 0-5 16,-1-4-1-16,4-1-4 16,3-8-2-16,1 6 1 15,4-3-3-15,0-2 1 16,5 5 0-16,1 4-5 0,4 9 5 15,4 9-3-15,-1 9-2 16,2 4 1-16,0 8 1 16,1 2-3-1,-2 5 3-15,1 6 1 0,-4-1-2 16,-1-7 3-16,-4 2 0 16,0-4-2-16,-3 0 3 15,-2-2 1-15,-2-1-2 16,-3-20 2-16,5 21-1 15,-5-21 1-15,3 15 0 16,-3-15 3-16,0 0-3 16,0 0 0-16,10-13 2 15,-10 13-3-15,8-26 3 0,-4 9-1 16,0-2-2-16,1-3-2 16,0 2 3-1,1-3-3-15,1 3 2 16,1 2-2-16,-8 18-5 0,18-23 3 15,-18 23 0-15,22-6 3 16,-9 9-3-16,-13-3 2 16,25 23-2-16,-14-7 3 15,2-1 2-15,-1 2-2 16,1 0 1-16,0-5-3 16,0 5 1-16,0-4 1 15,0-1-1-15,1-4 2 0,-1-5 1 16,1 0-2-1,-14-3 2-15,25-3-1 16,-25 3 2-16,22-24-3 16,-12 9 3-16,-2-1-3 0,1-2 1 15,-3 0 3-15,0 0-4 16,-1 0 1-16,0 4-2 16,2 1 1-16,-7 13-4 15,13-13 1-15,-13 13 2 16,19-4-4-16,-19 4 3 15,24 8-1-15,-11 5 0 16,0 2 4-16,2-2 2 16,-3 4-2-16,1 2-4 15,0 4 6-15,2-2-5 16,1-3 2-16,1-1 1 16,0-5-1-16,5-1 0 0,3-7 0 15,-2-1 5-15,1-3-6 16,-1-4 6-16,2-2-3 15,-4-7 3-15,1 3-3 16,-5-9 1-16,-2 1-1 16,-4-4-1-16,-3-2 1 15,-3-2-2-15,-2 5 1 16,-3 0 2-16,-3 2-5 16,-1 6 3-16,4 13 0 15,-13-10-3-15,13 10 2 16,-19 7-1-16,19-7-3 15,-20 16-1-15,20-16 3 16,-20 30 0-16,10-11 0 0,1 1 3 16,0 2-3-16,2 5 2 15,3-2 1-15,2-2 1 16,1 3 0-16,2-10-1 16,1-2-1-16,2-1-2 15,-4-13 4-15,13 13-2 16,-13-13 1-16,18-1-4 15,-18 1 5-15,21-18-3 16,-11 5 3-16,0-3 1 16,-1 1-4-16,0-6 3 15,-2 4 0-15,-1 3-1 16,-2 1-2-16,-1 0 2 16,-3 13-3-16,7-13 1 0,-7 13 0 15,0 0 1-15,0 0-1 16,17 5 0-16,-17-5 0 15,12 18-1-15,-12-18 2 16,13 23-1-16,-13-23 2 16,17 23 0-16,-17-23 0 15,19 14 2-15,-19-14-3 16,23 8 2-16,-8-5 0 16,2-8-1-16,-1 2-1 15,0-2-2-15,-2-3 2 16,-1-2 2-16,-1-3 0 15,-5-3 0-15,-7 16-1 0,6-21 0 16,-6 21 2-16,0-20 0 16,0 20-1-1,0 0-2-15,0 0 0 0,0 0-1 16,0 0 1-16,0 0 0 16,10 20-3-16,-10-20 1 15,24 23-1-15,-5-16 3 16,1 3-1-16,5-3-1 15,1 2 2-15,2-6 0 16,0 3-1-16,2-5 1 16,0-7-1-16,-1 2-3 15,0-6 2-15,-3-5 3 16,-3 0-2-16,-1-7 2 0,-5 0 1 16,-2-1-2-16,-5 2 2 15,-3-1 2-15,-3 2-2 16,-2 5 1-1,-2 15-2-15,-3-16-1 0,3 16-1 16,0 0 0-16,0 0 1 16,-16 12 0-16,10 1-1 15,3 1-1-15,-1 1 0 16,3 5 0-16,-1 6 0 16,2 1 1-16,2 1 0 15,0 11-3-15,3 0 1 16,3 8-2-16,4 0 1 0,1 4 2 15,3 7-7 1,3 4 4-16,1 9-8 16,0 2 4-16,2 1-7 15,-4 1 1-15,-2-1 4 0,-1 4-6 16,-5-9 7-16,-3-9 0 16,-6-9 4-16,-3-11 2 15,-6-6 9-15,-3-14 2 16,-5-4-3-16,-9-15 5 15,-2-10 2-15,-3-8-2 16,-2-6 6-16,0-7-6 16,0-2-3-16,4-4 0 15,2-3-2-15,8 0 0 0,8 1-1 16,7 0-2-16,8-3-6 16,9-4 6-1,8-1-2-15,7-1 0 16,4 0-3-16,4-2-6 0,-1-1-19 15,5 7-26-15,-8-2-28 16,-3 4-4-16,-10-6-3 16</inkml:trace>
  <inkml:trace contextRef="#ctx0" brushRef="#br0" timeOffset="12221.6687">12263 944 92 0,'0'0'95'0,"0"0"2"15,0 0-12-15,0 0-85 16,0 0-14-16,0 0-1 16,-16 91-28-16,26-11-46 15,-3 17 10-15,6 17-14 16,0 1 58-16</inkml:trace>
  <inkml:trace contextRef="#ctx0" brushRef="#br0" timeOffset="13956.7419">13446 1262 146 0,'0'0'92'16,"0"0"-9"-16,-25-72-39 15,25 72-44-15,0 0 1 16,0 0 3-16,0 0-8 16,0 0-1-16,0 0 1 0,0 0 8 15,-37 41-5-15,41 6 8 16,3 11-11-16,4 10 1 15,0 14 3 1,4 3 2-16,0 3 2 0,4 2-1 16,0-4-1-16,3-9-1 15,-2-7 1-15,1-9-1 16,0-12 0-16,0-13 0 16,-1-4 0-16,2-12 0 15,-3-5-1-15,-2-13 0 16,0-3 3-16,-1-11-2 15,-1-5 2-15,-1-3-2 0,-5-2 0 16,1-4 0-16,-4-4 1 16,-1 4 1-16,0-3-3 15,-1 6 1-15,-1 6 0 16,1 2 3-16,-4 15-3 16,5-13 1-16,-5 13-2 15,0 0-1-15,13 6 1 16,-13-6-2-16,11 23 0 15,-4-8 0-15,-7-15 0 16,18 29 1-16,-10-8 0 16,3-6 2-16,-3-1-1 15,-8-14 0-15,20 16 3 16,-20-16-2-16,19 10 0 0,-19-10 2 16,22-13-1-16,-22 13-1 15,21-23 0 1,-10 6 0-16,-1 1 0 0,0-4-1 15,-2 1 1-15,1 1 0 16,-3 4 0-16,1 1 0 16,-7 13 1-16,0 0-1 15,14 4-3-15,-14-4 2 16,13 31-2-16,-5-15-1 16,-1 4 0-16,2 0 1 15,-1 3 0-15,1-10 1 16,-1 4 0-16,-8-17 0 0,19 15 3 15,-19-15 0-15,18 6 0 16,-18-6-1 0,15-6-1-16,-15 6-1 15,16-18 1-15,-16 18 0 0,18-24-1 16,-10 5-1-16,2 6 2 16,0-4-2-16,-10 17 2 15,21-29-2-15,-10 16 1 16,-1-1-2-16,-10 14 3 15,22-12-2-15,-22 12 0 16,20-1 1-16,-20 1 1 16,20 10 1-16,-20-10 0 15,19 27 2-15,-9-7-4 0,2-4 3 16,-1 0 0-16,2 3 1 16,0-2-3-1,0 0 2-15,2-2-1 16,-1-5 1-16,1 2-1 0,-1-2 0 15,0-2-1-15,4-3 1 16,-1-1-1-16,2-8 1 16,-2 1-1-16,3-7 0 15,-1-3 1-15,1-8-1 16,-2-5 3-16,-4-4-2 16,0-9 2-16,-2 3-1 15,-2-13 1-15,-4-7-3 0,0-13-1 16,-4-14 2-16,3 5-2 15,-2-5-1 1,-2 6 0-16,1-5 1 16,-1 14 0-16,-1 8-2 0,0 60 6 15,-3-73-10-15,3 73 12 16,0 0-8-16,0 0 4 16,0 0 3-16,0 0 0 15,0 0-5-15,0 0-2 16,0 0 11-16,-60-18-17 15,60 18 9-15,0 0-5 16,-9 60-1-16,7-16-4 16,1 3 11-16,1 9-3 0,1 9-6 15,2-4 10 1,0 2-2-16,4 0 1 16,1-9-2-16,-1-12 3 15,3 4-2-15,2-7 0 0,2-11 2 16,2-5-1-16,1-4-2 15,0 2 1-15,2-2 1 16,1-2 0-16,1-9 0 16,0-1 1-16,-1 4 0 15,-1 2-2-15,-3-1 3 16,-3-5-1-16,-4 6-3 16,-9-13 1-16,7 23 1 15,-7-23-1-15,-9 23 0 16,9-23 0-16,-24 23-1 15,8-13 0-15,-1 0 0 16,-4 1-6-16,0-4-6 0,-2 6-25 16,-11-12-47-16,4 1-4 15,-7-10-2-15,-2 0 18 16</inkml:trace>
  <inkml:trace contextRef="#ctx0" brushRef="#br0" timeOffset="14110.6625">14074 1532 108 0,'-70'-56'95'0,"70"56"-12"16,0 0-32-16,-63-71-133 16,46 55-8-16,4 25-5 0,0 0 26 15</inkml:trace>
  <inkml:trace contextRef="#ctx0" brushRef="#br0" timeOffset="14322.8735">13984 1117 116 0,'0'0'103'15,"20"-65"-6"-15,-20 65-14 16,0 0-91-16,0 0-7 15,0 0-2-15,0 0-5 0,22 91-11 16,-22-91 0-16,-4 88-19 16,-5-26-24-16,-1 11-5 15,-3-8 20-15</inkml:trace>
  <inkml:trace contextRef="#ctx0" brushRef="#br0" timeOffset="14522.856">13424 1697 130 0,'-27'-5'102'16,"11"1"-9"-16,9-9-8 0,13-6-91 16,27-11-29-16,-33 30-27 15,115-84-31-15,-40 43-3 16,10 9-5-1</inkml:trace>
  <inkml:trace contextRef="#ctx0" brushRef="#br0" timeOffset="22178.0551">15845 2055 19 0,'0'0'79'15,"0"0"-2"-15,0 0-21 16,0 0-22-16,-14 7-11 15,14-7-5-15,0 0-5 16,0 0-3-16,0 0-7 16,0 0 2-16,0 0-1 15,0 0 0-15,0 0 1 16,0 0-1-16,0 0 1 0,13 1-1 16,-13-1 2-16,19-7-3 15,-19 7 0-15,23-4 1 16,-10 4-3-16,1-6-1 15,2 0 0-15,1 3-2 16,1 0 2-16,2 2 0 16,2 1 0-16,1-12 0 15,1 7 1-15,1 5-1 16,4-2-3-16,-2-1 2 16,2 0 0-16,1-4 1 15,0 1-1-15,2 6-1 16,-2 0-1-16,4-4 5 0,-3 0-1 15,3 8 1-15,2-5-2 16,0 5-1-16,3-3 0 16,3-1 0-16,1 0 1 15,0 2-3-15,2-2 3 16,-2-3 0-16,-1 4 0 16,-2-3 0-16,1 0 0 15,-2 1 1-15,-3-4-4 16,0 0 4-16,-3 2-4 15,2-5 2-15,-4 0-1 16,4 1 2-16,-5-2 0 16,-1 2-1-16,2 1 3 15,-1 5-3-15,2-8 3 0,-2 2-2 16,2 4 1-16,-4-3 1 16,1 3-1-16,-3 0 1 15,-3 2-2-15,-1-4 2 16,-5 4 0-16,-2 1 0 15,-15 0-1-15,23 1 0 16,-23-1 0-16,14 8 1 16,-14-8-1-16,0 0 1 15,13 3 1-15,-13-3-1 16,0 0 0-16,0 0 3 16,0 0-3-16,0 0 0 15,0 0 1-15,0 0-3 0,0 0-5 16,0 0-6-16,0 0-8 15,0 0-19-15,0 0-48 16,0 0 0 0,7 13-7-16,-7-13 31 0</inkml:trace>
  <inkml:trace contextRef="#ctx0" brushRef="#br0" timeOffset="22878.1923">17796 1353 36 0,'0'0'87'15,"0"0"-2"-15,0 0-13 0,0 0-54 16,0 0-10-16,0 0-1 15,0 0 1-15,0 0-4 16,0 0-2-16,0 0 2 16,0 0 2-16,0 0-3 15,0 15-1-15,0-15 1 16,0 0-3-16,0 0 4 16,0 0-2-16,0 0 0 0,0 0-3 15,0 0 2-15,0 0 1 16,15 14-1-16,-11 6 2 15,3 9-3-15,0 3 1 16,3-10-4-16,1 12 5 16,0-13-1-16,2 10-1 15,0-11 2-15,1-4-1 16,1 5 0-16,1-6-1 16,-2-2 2-16,2-5-1 15,0 15 1-15,-2-16 0 16,1 3-2-16,-2 6 1 15,0-13 0-15,-13-3 2 0,17 13-2 16,-17-13 1 0,13 10 0-16,-13-10-1 15,0 0 0-15,0 0 0 16,0 0-2-16,0 0 2 16,9 13-1-16,-9-13 3 0,0 0-3 15,0 0 2-15,-12 16 0 16,12-16 1-16,-13 24 0 15,5-2-4-15,-3-2 3 16,-2 3-2-16,-1 5 1 16,-3 3 1-16,-1 5-1 15,-2 0-1-15,0 1-2 16,1 0-18-16,-4-5-55 0,6 10-17 16,-6-15-4-1,1-5-8-15</inkml:trace>
  <inkml:trace contextRef="#ctx0" brushRef="#br0" timeOffset="26010.7255">18880 1316 104 0,'-7'-59'94'0,"7"59"-12"15,0 0-32-15,-16-59-36 16,16 59 0-16,0 0-12 0,0 0-1 16,-15-64-13-16,15 64 13 15,0 0 4-15,0 0-9 16,0 0 7-16,10 71-2 16,-4-22 7-16,-2 13-7 15,2 7 11-15,1 10-12 16,-1 5 0-16,-1 11 2 15,-1-11 0-15,2 7 0 16,-2-13 0-16,2-12-2 16,-1-5 3-16,1-12-4 15,-1-13 2-15,0-6-1 16,0-5 2-16,-2-11-1 0,-3-14 2 16,0 0-1-16,0 0 0 15,0 0 2 1,0 0-2-16,-2-27 0 0,-4-3 0 15,-4-7-1-15,0-4 0 16,-4-8 1-16,-1-5-1 16,-1-9 0-16,3-7-1 15,0-13 1-15,2 1 0 16,4-1 6-16,2 0-9 16,4 0 4-16,5 0-5 15,2 12 5-15,4 2-9 16,-10 69 11-16,29-84-5 15,-29 84-3-15,0 0 7 0,65-49-2 16,-65 49-5 0,0 0 6-16,74 46-2 0,-74-46-8 15,46 74 5 1,-46-74-1-16,31 104 0 0,-20-47-3 16,-6 8 11-16,-5-3-13 15,-4-4 16-15,-6-3-5 16,-5 0 0-16,-2-8-1 15,0-11 2-15,-2-10-1 16,3-8 1-16,2-4 1 16,14-14-2-16,-16 17 1 15,16-17-3-15,0 0 1 0,17-13-2 16,-1 11 2-16,6 6-2 16,2-1-1-1,5-5 4-15,3 4-3 0,0 3 2 16,-1 11 1-16,-3 7-1 15,-5 8-3-15,-2-4 1 16,-6 9 0-16,-4 5-3 16,-3-1 4-16,-7 3-1 15,-1-5 0-15,-4-8 1 16,-3-2 1-16,-2-7 1 16,-3-3-1-16,12-18 1 15,-24 23-2-15,11-22 1 0,13-1 0 16,-20 3 1-1,20-3-4-15,-13-16 1 16,13-3 1-16,1 1-2 16,8-8 2-16,1 0-3 15,6-3 1-15,2 0 1 0,7 3 2 16,1 7 0-16,3-2-1 16,3 5-2-16,-2 7 2 15,0 9-2-15,-4 4 0 16,-3 4 1-16,-4 0 2 15,-2-2-2-15,-5 13-1 16,-2-3 4-16,-4 1-2 16,1-3 2-16,-1 2 0 15,-6-16-3-15,14 23 1 16,-5-7 1-16,-9-16 0 16,20 16 0-16,-20-16 0 15,26-3-2-15,-10-4 3 0,0 1-1 16,1-7-2-16,0-4 2 15,1-5-2-15,-1-5 0 16,-3 4 0-16,-1 1 2 16,-1 0-2-16,-5 1 3 15,0 3 0-15,-4 5-1 16,-3 13 0-16,2-13 0 16,-2 13 1-16,0 0-2 15,0 0 0-15,-12 18 0 16,12-18 0-16,-9 26-2 15,7-6 4-15,0 6-2 16,1 1 0-16,2 1 0 16,3-5 0-16,2 0-1 0,3 0-2 15,-9-23 3-15,26 25-2 16,-9-21 3-16,3 0-1 16,2-8 1-16,0 1-2 15,-1-7 0-15,0-3 2 16,-1-3-1-16,-3 0 1 15,-3 3 0-15,-3-4 0 16,-3 2-2-16,-3 2 3 16,-3-1 0-16,-2 14 1 15,0 0-1-15,0 0-2 16,0 0 1-16,0 0-1 16,0 0 1-16,-11 20-3 0,12-4 0 15,2 3-1-15,2-6 3 16,2 3 0-16,-7-16-3 15,20 24 2-15,-7-12 0 16,0-4 2-16,0-2 0 16,1-7 0-16,2 1-2 15,-1-6 2-15,1 2 1 16,-1-6-2-16,1-2 0 16,0-4 1-16,0 2-2 15,0-4 0-15,-2 0 1 16,-4 3-3-16,0 2 4 15,-1 0-1-15,-9 13 0 16,0 0-1-16,12-17 0 0,-12 17 1 16,0 0-1-16,4 13 1 15,-4-13-3-15,6 22 2 16,-6-22-1 0,10 23 1-16,-3-7 2 0,-1-1-3 15,-6-15 2-15,17 19 1 16,-17-19 0-16,19 15 0 15,-6-10 1-15,0 0-2 16,1-2 0-16,2-3 1 16,0 0-3-16,3-3-3 15,-2 1-2-15,2-4-4 16,-5 1-4-16,1-5-5 0,-7-5-12 16,-8 15-24-16,13-29-31 15,-8 6-2-15,-7-6 6 16</inkml:trace>
  <inkml:trace contextRef="#ctx0" brushRef="#br0" timeOffset="26393.8657">19656 1371 34 0,'0'0'87'0,"0"0"-1"15,0 0-3-15,0 0-68 16,-6-71-4-16,6 71-2 16,0 0-3-16,0 0 6 15,0 0-10-15,0 0-2 0,0 0-1 16,0 0-4 0,0 0-3-16,0 0-13 15,22 49-7-15,-18-20-30 16,-5 0-18-16,4-5-5 0,-3 8 15 15</inkml:trace>
  <inkml:trace contextRef="#ctx0" brushRef="#br0" timeOffset="26578.5635">19543 1371 53 0,'0'0'78'16,"0"0"-22"-16,0 0-56 16,0 0-78-16,-10-38-5 15,10 38 58-15</inkml:trace>
  <inkml:trace contextRef="#ctx0" brushRef="#br0" timeOffset="26911.6621">20161 1048 91 0,'0'0'110'15,"0"0"-5"-15,0 0-12 16,25-58-85-16,-25 58-11 16,0 0-8-16,0 0 0 15,0 0-4-15,0 0-4 16,0 0 2-16,0 0 11 16,49 62 1-16,-49-62-3 15,-5 84-8-15,-8-30-13 16,3 16-52-16,-19 9 9 15,-2 5-15-15,-8-8 61 16</inkml:trace>
  <inkml:trace contextRef="#ctx0" brushRef="#br0" timeOffset="28761.6971">21439 2021 1 0,'0'0'78'0,"0"0"5"16,-13-18-5-16,13 18-58 16,-8-26-11-16,1 8-3 15,-5 5 0-15,-4-4-1 16,2-6-2-16,-5 6-2 15,0-2 3-15,-2-1 1 16,0 11 1-16,1-4 0 16,3 2-1-16,-2 9 1 15,2 5 0-15,-1 4 2 16,1 6-2-16,1 6 0 0,0 1-1 16,3 6-2-16,3 2-1 15,3-2-2-15,3 5-3 16,5-5-2-1,6 0 0-15,6-7-1 0,6-8 0 16,6-2-1-16,2-7 4 16,9-14 2-16,2-7 0 15,1-10 3-15,0-14-1 16,-2-9-3-16,-1-14-3 16,-4-22 2-16,-3-16-1 15,-6-1 3-15,-4 1-1 16,-8 0 9-16,-2 13-3 15,-3 9 6-15,-5 15 0 0,-1 67 5 16,-6-73-6-16,6 73 0 16,0 0-3-1,0 0-5-15,0 0-2 16,0 0 1-16,0 0-2 0,0 0-5 16,-40 82 6-16,40-82-6 15,7 97 6-15,0-30-2 16,0 14 3-16,4 3-2 15,3-8 1-15,2 2 2 16,0-6-2-16,4-1 3 16,-1-15-2-16,2-9-1 15,2-19 0-15,1 0 0 0,-1-12 1 16,-2-15-1-16,1 2 1 16,1-13-3-1,-3-4 0-15,-3-8 2 16,-2 2 0-16,-4-3 1 0,0-6 0 15,-6 9 3-15,1-2 0 16,-4 9 0-16,-2 13 1 16,0 0-2-16,4-16 0 15,-4 16 0-15,0 0-1 16,13 25 1-16,-7-8-3 16,2-1 1-16,2 0-1 15,2 7 1-15,-1 6 2 16,4-8-2-16,-2 1 1 0,1-6-2 15,2 3 1 1,2-2 1-16,-3-6 0 16,4-6 1-16,-2-7-4 15,4-1 4-15,-1-1 0 0,1 3-4 16,-2-14 2-16,0-4 1 16,-3 1-1-16,-3-4-1 15,-2 3 3-15,-5 5-3 16,-4-1 1-16,-4-3 1 15,-2 5 1-15,4 13-3 16,-16-13 1-16,16 13-1 16,-17 3-1-16,17-3 3 15,-15-2-2-15,15 2 1 16,-11 20-1-16,6-1 1 16,2 0 0-16,2 1 1 15,2 9 1-15,2 0-2 0,3-2 1 16,4-8 0-16,3 7 1 15,3-10-1-15,0 0 0 16,4-11-1-16,2-2 0 16,-1-4 0-16,3-5 1 15,-1-5 0-15,-2-5-1 16,-1-7 2-16,-1-5-2 16,-3-1 2-16,-4-2-1 15,-4 0 2-15,-2 2-3 16,-3 5 3-16,-2 7-2 15,-1 17-1-15,2-18 2 16,-2 18-3-16,0 0 2 16,1 15-3-16,2-2 1 0,3 1-1 15,0 1-1-15,-1 2 1 16,4 2 1-16,1-2 1 16,0-4 0-16,2 1 1 15,-12-14-2-15,23 15 0 16,-10-15 3-16,1-6-2 15,-1-4 0-15,2-3 0 16,1-2 0-16,0-6-1 16,-2 4 2-16,2-4 0 15,0 4-3-15,0-6 4 16,-1 4-3-16,0 2 0 16,-2 0-1-16,0 5 2 0,-13 12-2 15,20-4 1-15,-20 4 1 16,14 17-2-16,-8-4 1 15,-1 6 0-15,-1 10 1 16,-1 2-1-16,0-9 1 16,2 1 2-16,0-3-7 15,2-2 2-15,-1-1-5 16,1-1-5-16,-7-16-10 16,19 6-13-16,-19-6-21 15,21-13-33-15,-12-5 4 16,3-2 34-16</inkml:trace>
  <inkml:trace contextRef="#ctx0" brushRef="#br0" timeOffset="29017.4133">22100 1304 92 0,'0'0'104'15,"-56"-59"-5"-15,56 59-4 16,0 0-82-16,0 0-20 0,0 0-11 16,0 0-14-16,0 0-13 15,0 0-37-15,0 0-7 16,0 0-7-16,36 43 63 15</inkml:trace>
  <inkml:trace contextRef="#ctx0" brushRef="#br0" timeOffset="29414.4773">21939 1242 16 0,'-16'-72'60'0,"16"72"-18"16,-7-66-11-16,7 66-57 15,0 0-3-15,0-65 16 16,0 65 8-16,0 0 7 0,0 0 15 16,0 0 18-16,0 0 9 15,0 0-17-15,57-39-8 16,-57 39-8-16,0 0-7 15,0 0 2-15,58-2-3 16,-58 2-1-16,0 0-2 16,0 0 4-16,59 12-4 15,-59-12-2-15,0 0 3 0,0 0-3 16,65 48 2 0,-65-48 1-16,0 0-1 15,0 0 1-15,61 34-4 16,-61-34-3-16,0 0-7 0,0 0-36 15,63-27-24-15,-63 27-7 16,0 0 56-16</inkml:trace>
  <inkml:trace contextRef="#ctx0" brushRef="#br0" timeOffset="31096.1489">23308 2144 97 0,'0'0'91'16,"-10"-26"-3"-16,10 26-43 15,-7-16-37-15,7 16-7 16,0 0-3-16,-2-17-2 15,2 17 2-15,15-2-2 16,-15 2 3-16,26 5 2 0,-9-7 2 16,3-3 1-16,6-6 1 15,4-12-2-15,1-4-1 16,2-15-1-16,-1-14 1 16,1-28-2-16,0-10 2 15,-4-7 0-15,-5 0 4 16,-4-5-7-16,-4 3 2 15,-4 11 3-15,-3 5 2 16,-7 21-7-16,-2 66 4 16,-5-87-3-16,5 87-2 15,0 0 4-15,-34-73 2 16,34 73-6-16,0 0-1 16,-59-13 4-16,59 13-4 0,0 0-4 15,-63 65 5-15,63-65 2 16,-28 85-6-16,21-17 6 15,6 10-2-15,4 14 1 16,4 2-1-16,6-5 6 16,1 1-7-16,2-1 3 15,-1-4 1-15,0-23-2 16,0-8 1-16,1-20 1 16,-2-12 2-16,2-8 0 15,1-14-4-15,2-17 1 16,0-12 2-16,0 0-1 15,1-11 0-15,-1-2-1 0,-1-4 0 16,-3 1-1-16,-1 13 4 16,-1 6-2-1,-1 8-2-15,-12 18 3 16,21 8-3-16,-8 11 1 0,2 10 0 16,2 4 1-16,2-3-1 15,3 5-1-15,1 0 3 16,0-8-1-16,1 2 0 15,1-10 1-15,-2 1-2 16,1-6 1-16,1-2-1 16,-1-6 2-16,2-5-2 15,-1-14 1-15,-1-1 0 0,-3-8-2 16,-3-5 1-16,-3-4-1 16,-5 1 3-1,-3 4-2-15,-7-6 1 16,-4 12-3-16,-3 6 1 0,-4-2 0 15,11 16 2-15,-23-6-3 16,9 10 1-16,0-1 0 16,2 17 0-16,0-1 1 15,2 3 1-15,2 10 1 16,2-5 0-16,4 11 1 16,5-7-1-16,3 5 0 15,6-2-3-15,4-4 2 16,10-6-2-16,4-3-5 0,6-10-6 15,3-9-2 1,1-7-3-16,2-9-4 16,-1-8-6-16,-7-12-17 15,2-10-42-15,-17-13 3 0,-6-4 28 16,-10 0 55-16</inkml:trace>
  <inkml:trace contextRef="#ctx0" brushRef="#br0" timeOffset="31296.0086">24032 1248 70 0,'0'0'97'0,"0"0"-2"16,0 0-17-16,85-49-95 0,-85 49-24 15,65 32-47-15,-30 10 4 16,2 27-11-16,-2 0 81 16</inkml:trace>
  <inkml:trace contextRef="#ctx0" brushRef="#br0" timeOffset="31463.4231">24544 2372 48 0,'2'19'89'0,"-1"-5"-33"0,-1-14-54 16,0 0-74-16,0 0-21 15,0 0 64-15</inkml:trace>
  <inkml:trace contextRef="#ctx0" brushRef="#br0" timeOffset="33332.4146">25362 1098 39 0,'0'0'81'0,"0"0"0"16,-33-79-30-16,33 79-22 16,0 0-11-1,-33-64 2-15,33 64-8 16,0 0-3-16,0 0-5 0,0 0-3 16,0 0-4-16,0 0 0 15,0 0 2-15,0 0-6 16,0 0 5-16,-20 110-3 15,26-28 4-15,4 19-1 16,3 0 4-16,-2 12-5 16,2-2 2-16,3-5 3 15,-1-9-2-15,3-13 1 0,0-18-1 16,-2-25 2-16,1-8 0 16,0-14 1-16,-1-11 0 15,0-6-2-15,0-12 3 16,-2-12-1-16,1-11 1 15,-1-5-1-15,1-11 1 16,-3-4-4-16,3-14 2 16,-1-2 0-16,2-6-2 15,-3 19 2-15,-13 56-3 16,32-98-2-16,-16 82 1 16,0 12 2-16,0 25-3 15,-1 9 1-15,1 24 1 16,0-7 0-16,-3 11 2 0,2 4 1 15,-5-14-1 1,0-3 0-16,-3-5 2 16,-1-8-2-16,0-8 0 15,-4 1-1-15,3-11 0 0,-5-14 1 16,10 16-1-16,-10-16 3 16,19-13-3-16,-8 0 2 15,2-1 0-15,0-11 1 16,3 2-4-16,0-9 1 15,1 2 1-15,-4 5-4 16,0 4 6-16,-1 4-5 16,-12 17 0-16,21-21 1 15,-21 21 1-15,18 16 0 16,-11 2-1-16,-1-1 0 16,1 3-3-16,0 0 5 15,0 3-2-15,2 2 1 0,2-9 0 16,1 5 0-16,2-8 1 15,4 0 1-15,1 0 0 16,4-3-2-16,3-4 2 16,2 0-3-16,3-7 0 15,2-7 3-15,0-2-3 16,0-1 1-16,-1-5-3 16,-3-4 3-16,-5-4 0 15,-2-3-1-15,-5 4 1 16,-5 0-3-16,-5-2 4 15,-4-11-2-15,-3 9 3 16,-6-3-1-16,-1-4-1 0,-3-7 3 16,-3 15 0-16,0 3-2 15,0 5-1-15,0 5 0 16,13 13-4-16,-20 9 1 16,13 17 1-16,4 19-2 15,1-4 1-15,4 8 3 16,1 9-2-16,4 22 3 15,1-5 1-15,3 2-1 16,-1 6 1-16,0-5-2 16,-2 1-1-16,1-4-1 15,-5-1 0-15,-2-4-3 16,-4-9 1-16,-3-11 1 16,-5-6 0-16,-1-5 1 15,-2-13 2-15,-2-8 2 0,0-9 0 16,-2-9 1-16,1-12 0 15,3-2-1-15,1-13-1 16,4-2 1-16,3-2 0 16,5-2-1-16,6 0-1 15,7 0 1-15,6 7 0 16,4-3 1-16,7 9 3 16,6-3-4-16,2 4-2 15,7 0 1-15,2 2 0 16,-1 1-4-16,-1 2 1 15,0 4-6-15,-8-5-4 16,-1 7-2-16,-7-3-4 0,-4 7-11 16,-12-10-26-16,-3-1-32 15,-10-6 1-15,-10-7 56 16</inkml:trace>
  <inkml:trace contextRef="#ctx0" brushRef="#br0" timeOffset="33658.6904">24902 1301 59 0,'0'0'102'16,"0"0"-1"-16,0 0-5 15,7-75-80-15,-7 75-14 16,0 0 2-16,75-67-10 16,-75 67 3-16,93-42-9 15,-27 19-10-15,6 0-11 16,18 8-10-16,2-5-7 15,13 7-3-15,-1 4-7 16,7-4-22-16</inkml:trace>
  <inkml:trace contextRef="#ctx0" brushRef="#br0" timeOffset="35515.3134">27227 1352 1 0,'0'0'39'16,"0"0"37"-16,-62 48-4 15,53-31-70-15,9-17 2 16,-17 36 2-16,17-36 0 16,-21 19 3-16,21-19 2 15,0 0 4-15,0 0 2 16,0 0 2-16,0 0-3 0,-54-90-3 15,54 90 0 1,-10-57-2-16,10 57-5 16,0 0-3-16,0-71-3 0,0 71-2 15,0 0-4-15,0 0 5 16,0 0-3-16,57-32-1 16,-57 32 1-16,0 0 1 15,58 48 2-15,-42-11-1 16,-2 18 3-16,-4 3-2 15,-4 4 1-15,-4-2 0 16,-2 5 1-16,-3-7 1 16,-2-10-2-16,2-15 4 15,2-13-1-15,1-20 2 16,0 0-1-16,3-13 1 16,4-13-3-16,0-3 0 15,3-11 0-15,-10 40-1 0,26-114 0 16,-26 114-1-16,31-91-1 15,-31 91-1-15,34-68 0 16,-34 68-2-16,0 0 3 16,62-26-5-16,-41 45-1 15,-1 7 2-15,-1 19 1 16,-1 2 3-16,0 5 0 16,-3 9 3-16,-2-9-1 15,-2-9 3-15,-1 2 0 16,-2-15 0-16,1-13-1 15,-9-17 0-15,0 0-1 16,13 2-1-16,-7-17 1 16,-1-9-1-16,1-2 0 0,1-6 2 15,1-7 0-15,-1 2-3 16,2 6 2-16,1 4-1 16,0 8-1-16,3 9 1 15,-13 10-2-15,26 15-1 16,-13 3-1-16,3 5 4 15,-1 5-1-15,1 4 2 16,0 2-1-16,2-1 1 16,3-12-2-16,4 4 0 15,1-7 0-15,5-12-2 16,4-5 2-16,3-15-2 16,-2-18-1-16,-2-1-1 15,-3-19 2-15,-31 52 2 0,44-107 2 16,-44 107-2-16,20-98-1 15,-20 98 1-15,-5-58 3 16,5 58-1-16,0 0 1 16,0 0-3-16,-51-19-1 15,34 40 0-15,1 0 0 16,2 5 1-16,1 22 0 16,2-3-1-16,3 4-2 15,4 4 1-15,2-11 1 16,6-2-1-16,2-7 1 15,4-7-1-15,3-13 1 16,3-7 1-16,3-9-1 0,1-10 1 16,0-10 1-16,0-7 1 15,1-3-1-15,-3-13 1 16,-2 1 0-16,-3 19 1 16,-3 0 1-16,-2-2 0 15,-8 28 0-15,0 0-2 16,10-13 0-16,-7 29-3 15,-1 13-1-15,3-14 0 16,1 0 2-16,2 11-2 16,1-10-1-16,2 5 1 15,2 4 1-15,2-3 1 16,1-19 3-16,-2-3 1 16,2 1-2-16,0-5 0 0,1-2 3 15,-1-1-2 1,0-3 0-16,-3 0-2 0,0-7 2 15,-13 17-7 1,22-21 4-16,-22 21 0 0,14-14 0 16,-14 14 0-16,7-19 0 15,-7 19 1-15,0 0-3 16,9 20 3-16,-9-20-2 16,10 35 0-16,-3-19-1 15,2 8 0-15,2-3 1 16,2-1 0-16,3-11 3 15,0-5-1-15,-3 0-1 0,2-7 1 16,-2 0 0-16,-1-10 2 16,-12 13-2-1,18-21 1-15,-18 21 0 16,0 0-2-16,16-12 1 0,-16 12-1 16,0 0-3-16,13 6-2 15,-13-6 0-15,8 32 2 16,-2-6-4-16,3 8 4 15,-2 7-1-15,3 12 1 16,2 5 2-16,-1 7 0 16,2 5 2-16,0 6-2 15,0-6-2-15,2 10-3 16,-1-5-1-16,-2 4 1 16,-5-3-1-16,-2 1 1 15,-3-12 0-15,-5-3 2 16,-6-9 7-16,-5-18 3 0,-6-6 4 15,-5-19-1-15,1-13 2 16,-5-19 0-16,1-12-2 16,2-18 1-16,5-2-1 15,2-3-5-15,8-7-2 16,5 5-2-16,7 6-4 16,8-4-10-16,2 8-18 15,14 7-59-15,-2-10-1 16,6 5-4-16,-3-1 54 15</inkml:trace>
  <inkml:trace contextRef="#ctx0" brushRef="#br0" timeOffset="35764.6489">28208 789 120 0,'0'0'98'0,"0"0"-8"16,0 0-14-16,0 0-93 16,0 0-27-16,0 0-13 15,-69 81-36-15,69-81-13 16,-16 121 40-16</inkml:trace>
  <inkml:trace contextRef="#ctx0" brushRef="#br0" timeOffset="37382.6451">29456 958 66 0,'0'0'97'0,"0"0"-6"16,0 0-6-16,0 0-64 15,0 0-9-15,0 0 0 16,-61-59-6-16,61 59-1 16,0 0-3-16,0 0-2 15,0 0-3-15,0 0 0 0,-7 81-2 16,7-81-6-16,16 82 3 15,-16-82-2-15,24 121 3 16,-9-52 0 0,-1 15 1-16,4-5 1 0,-1-1 1 15,0-4 5-15,2-15 0 16,1-7 0-16,-1-20 1 16,1-15-1-16,0-15 0 15,1-17-1-15,-1-12 3 16,-1-18-3-16,-19 45 2 15,34-97 0-15,-18 57-1 16,-16 40 1-16,26-78-1 0,-26 78-1 16,0 0-1-16,35-51 7 15,-35 51-7-15,26 6 4 16,-13-6-1-16,1 23 0 16,0-4 2-16,1 9-1 15,1-7-2-15,-2 5 0 16,1 9 4-16,0-8-4 15,0 2 3-15,2-10-4 16,1 0 1-16,0-9-1 16,4-10 0-16,1-9-3 15,0-13 2-15,0 1-2 16,-23 21-4-16,43-81 8 16,-43 81 0-16,35-91 0 0,-35 91 4 15,0 0 0-15,25-69-2 16,-25 69 0-16,0 0 5 15,0 0-9 1,0 0 1-16,0 0-1 0,18 3-3 16,-10 11 3-16,2 6-2 15,0 11 1-15,3-7-2 16,1 14 5-16,2-17-1 16,0 11 1-16,0 0-2 15,1-11-5-15,-2 0 3 16,-1-14 0-16,-1 3-3 15,-13-10 0-15,19 0 3 0,-19 0-2 16,13-25 2 0,-8-1 3-16,-2 0 1 15,-3 26 2-15,6-53 1 16,-6 53-1-16,3-61 2 0,-3 61-2 16,0 0 1-16,0 0 0 15,6-63-3-15,-6 63-5 16,0 0 2-16,14 17 0 15,-14-17-3-15,19 20 1 16,-6 5 0-16,9-6 6 16,-4 7-5-16,5 1 9 15,5-10-4-15,-2 7 2 16,1-19 1-16,1 8 1 0,-1-18 0 16,-27 5-5-1,48-31 7-15,-48 31-7 16,43-63 2-16,-43 63 13 15,30-98-12-15,-20 37 8 0,-10 61 0 16,8-104 0-16,-8 104-3 16,-10-110 3-16,10 110-2 15,-19-86-14-15,19 86 6 16,-26-74-6-16,26 74-5 16,0 0 3-16,-36-73 4 15,36 73 0-15,0 0-6 16,0 0 8-16,-58-33-4 0,58 33 1 15,0 0 1 1,0 0-3-16,-69 63-7 16,69-63 1-16,-23 78 9 15,23-78-6-15,-9 99-4 0,9-99 1 16,13 114 1-16,3-46 2 16,5 6 3-16,3-6 1 15,2-3-1-15,1-3 1 16,3-22 9-16,-2-5-2 15,6-35 0-15,-6 4 0 16,-4-26-1-16,-24 22 0 16,52-73 2-16,-52 73-3 15,41-82 4-15,-41 82-2 16,0 0 5-16,34-74-3 16,-34 74-1-16,0 0 0 15,0 0-4-15,16 17 0 16,-12 16-4-16,5 6 3 0,3-1-3 15,2 11 2-15,3-10 2 16,2 7-3-16,-2-3 0 16,8-5 0-16,-3-16-1 15,-2-8-6-15,-4-2-4 16,1-18-8-16,-17 6-19 16,22-46-51-16,-22 46 5 15,-10-96-6-15,10 96 89 16</inkml:trace>
  <inkml:trace contextRef="#ctx0" brushRef="#br0" timeOffset="37559.4825">29731 977 80 0,'-64'-30'83'16,"64"30"-61"-16,0 0-17 16,0 0-82-16,0 0-22 15</inkml:trace>
  <inkml:trace contextRef="#ctx0" brushRef="#br0" timeOffset="37765.6646">29941 769 166 0,'0'0'107'15,"79"-17"-6"-15,-79 17-18 16,0 0-99-16,0 0-31 16,12 60-9-16,-12-60-29 15,-26 77-14-15,26-77 0 16,-48 88 45-16</inkml:trace>
  <inkml:trace contextRef="#ctx0" brushRef="#br0" timeOffset="37915.5073">29287 1166 117 0,'0'0'100'0,"0"0"-9"16,0 0-28-16,81-69-142 15,0 44-9-15,25-1-17 16,10 7 7-16</inkml:trace>
  <inkml:trace contextRef="#ctx0" brushRef="#br0" timeOffset="40602.9381">16847 2459 53 0,'0'0'88'0,"0"0"0"0,-15-5-7 15,15 5-62-15,0 0-9 16,-4 16-4-16,5 3-4 16,2 1-2-16,2 5-2 15,-1 9-1-15,2 1 3 16,1 10 1-16,2 4 1 16,1 3 1-16,1 1 0 15,2 2-2-15,0 4 1 16,2-6 4-16,1 15-9 15,1-4 2-15,-1-4-2 16,0 1 0-16,-2 1-1 16,-1 6 3-16,-3-3-3 0,0 2-3 15,-3-4 4-15,-1-6 0 16,0 1 0-16,-2-5 0 16,2-5 2-16,0-8-1 15,0 1-2-15,-2-8 3 16,2 0-1-16,-2-3-2 15,0 1 1-15,-1-2-2 16,0-5 1-16,-1-1-1 0,0-4 4 16,1 0-4-16,-1-6 4 15,-1 1 2 1,2-1-1-16,-3-13-1 16,3 20 1-16,-3-20 0 15,4 22 0-15,-4-22-1 0,3 22 0 16,-3-22-1-16,5 14 3 15,-5-14-1-15,0 0 1 16,7 16-2-16,-7-16 1 16,0 0 2-16,0 0 0 15,0 0-1-15,0 0 0 16,0 0-1-16,13 3 0 16,-13-3 0-16,14-2 1 15,-14 2-3-15,26-5 1 16,-6 0 1-16,6-2-1 15,3 3 1-15,6-1-1 16,2-2 1-16,4 0 0 0,1 0 0 16,1 0 1-16,-1-1 1 15,-2 4-2-15,-2-3 2 16,-4 1-1-16,-1-1 2 16,-4 2-2-16,-4 1 1 15,-1 1-4-15,-1 2 2 16,-5-1-1-16,-1 2-1 15,-17 0 2-15,22-1-1 16,-22 1 0-16,14 4 1 16,-14-4-2-16,0 0-4 15,0 0-4-15,0 0-13 16,0 0-27-16,0 0-34 16,0 0-3-16,0 0 62 0</inkml:trace>
  <inkml:trace contextRef="#ctx0" brushRef="#br0" timeOffset="41117.4419">17955 3907 4 0,'0'0'102'0,"0"0"-12"16,0 0-1-16,0 0-70 15,0 0-19-15,0 0-5 16,0 0-2-16,0 0-1 15,0 0-1-15,11 13 2 0,-11-13 3 16,0 0 6-16,0 0 3 16,0 0 1-16,13 13 1 15,-13-13-2-15,13 12 2 16,-13-12-3-16,19 11 2 16,-6-3-4-16,0-4-2 15,4 6 1-15,1 0-5 16,1-3 3-16,-1 0-3 15,1 1 3-15,-2 0-5 16,1 0 6-16,-2-1-3 16,-3-4 3-16,-13-3 1 15,20 4 1-15,-20-4-1 16,0 0 2-16,13 7 1 0,-13-7-2 16,0 0 1-16,0 0 0 15,0 0 0-15,0 0 1 16,0 0-2-1,0 0 0-15,0 0-2 0,-18 10 1 16,18-10-1-16,-20 16-1 16,6-1 0-16,-5 3-3 15,-1 7-4-15,0 11-20 16,-8 0-47-16,1 22-19 16,-5-2-5-16,0-4 89 15</inkml:trace>
  <inkml:trace contextRef="#ctx0" brushRef="#br0" timeOffset="45103.4854">19282 3306 12 0,'0'0'98'16,"-1"-21"0"-16,1 21-5 15,-3-17-67-15,3 17-16 16,0 0-5-16,0 0-4 15,0 0-2-15,0 0 0 16,4 14-1-16,-1 5 1 16,2 9 0-16,0 5 1 0,4 9 0 15,0 4 1-15,1 4-1 16,3 5-2 0,1 3-1-16,1-2 1 0,2-4-1 15,2-1-2-15,-4-7 1 16,3-2 1-16,-4-1 1 15,-1-7-1-15,0-6 4 16,-3-2-6-16,-4-5 3 16,-2-5-7-16,-1 1-6 15,-3-17-16-15,6 18-25 16,-6-18-31-16,0 0-2 16,4-26 72-16</inkml:trace>
  <inkml:trace contextRef="#ctx0" brushRef="#br0" timeOffset="46485.3734">19702 3635 5 0,'20'-31'79'0,"-2"7"0"15,-5-1-36-15,-2 4-28 16,-2 3-8-16,0 4-4 16,-9 14 1-16,-2-15 0 15,2 15 1-15,-19-3 3 16,2 6 3-16,-2 7 2 15,-1-1 1-15,0 3-1 16,-3 5-2-16,5 3-2 0,1 6-4 16,4 2 0-16,2 3-5 15,6 1-2-15,2 1 0 16,5 2-3-16,4 0 2 16,2-2 0-16,2-4 0 15,5-2 2-15,1-3-1 16,4-3 1-16,3-4-1 15,3-3 3-15,7-6-1 16,2-4-2-16,7-7 2 16,-1-4-2-16,4-9 2 15,-2-7 1-15,-1-9 1 16,-4-11-1-16,-6-9 3 0,-6-6 0 16,-6-5 1-16,-6-2 0 15,-4 0 1-15,-4 4-2 16,-5 8-1-16,-1 7 1 15,-2 7-1-15,-3 10-2 16,1 7-1-16,-2 8 2 16,6 14-3-16,-14-15 0 15,14 15 0-15,-16-2-2 16,16 2 0-16,-20 20 0 16,8-2 0-16,2 4 1 15,0 8 0-15,0 7 2 16,3 6-2-16,2 3 2 15,4 0-1-15,2 2 3 0,5-4-3 16,4 1 0-16,5-4 0 16,3-7-2-1,3-5 3-15,2-4-1 16,3-7-2-16,2-2 0 0,-2-9 2 16,2-1 0-16,-5-7-2 15,0-6 2-15,-4-1 0 16,-1-5 1-16,-6-4 2 15,-2 1 0-15,-4 0 2 16,0 2-1-16,-6 14 0 16,4-19 3-16,-4 19-2 15,0 0 0-15,0 0-2 16,0 0 0-16,0 0-2 16,0 13-1-16,0-13 1 15,7 22-3-15,-2-8 1 16,2-1-1-16,0 4 3 15,3-2-1-15,-1-1 0 0,1-1 0 16,-10-13 1-16,23 18-2 16,-9-11 3-16,-1-4-2 15,-13-3 0-15,25-6 1 16,-11-1 0-16,-1-6 1 16,0 0-1-16,-1-6 3 15,-4 0-2-15,-2-1 2 16,0 3-1-16,-3 2 1 0,-3 15 0 15,0-18 0 1,0 18 0-16,0 0 0 16,0 0-3-16,0 0-1 15,0 0 1-15,0 0-2 0,1 18 1 16,-1-18-1-16,15 22 0 16,-15-22 0-16,24 22 1 15,-11-7 2-15,3-2-2 16,0-1 0-16,1 0 0 15,2-7-1-15,0 0 2 16,0 0-1-16,1-3 0 16,0-5-1-16,0-4 2 15,-1-5 0-15,-2-2 2 16,-1-1 0-16,-3-3 0 16,-1-1 1-16,-5-1 0 15,-1 1 1-15,-3 2 0 16,-1 4 0-16,-2 13-1 0,0-16-2 15,0 16 0-15,0 0-1 16,0 0 1-16,0 0-4 16,-4 14 3-16,4-14-3 15,3 22 1-15,0-8 1 16,1-1-4-16,1 2 3 16,0-2 0-16,-5-13 2 15,16 24-2-15,-16-24 3 16,19 22-3-16,-19-22 2 15,20 11 2-15,-20-11-2 16,22 6-3-16,-22-6 3 16,20-1-3-16,-20 1-5 0,17-12-8 15,-12-1-22-15,-5 13-51 16,11-33-5-16,-8 11 1 16,-6-8 93-16</inkml:trace>
  <inkml:trace contextRef="#ctx0" brushRef="#br0" timeOffset="46902.7997">20665 3282 47 0,'-16'8'100'15,"1"-11"-9"-15,15 3-9 16,5-25-83-16,6 5-2 15,9 0-6-15,2-2 6 0,2 5-3 16,2 0 8-16,0 2 2 16,2 7 9-16,-8 15-6 15,-1 6-5-15,-5 4 3 16,-4 5-6-16,-1 4-2 16,-6 0-10-16,0 5-7 15,-8-3-25-15,3 4-24 16,-10-12-20-16,2 0 0 15,-7-10 88-15</inkml:trace>
  <inkml:trace contextRef="#ctx0" brushRef="#br0" timeOffset="47137.2122">20753 2805 26 0,'15'-29'101'16,"-2"-3"-7"-16,5 12-2 16,-7 0-69-16,-11 20-17 15,25-9-8-15,-14 22-7 16,2 15-9-16,-5-1-14 16,3 19-22-16,-8-4-35 15,9 11-4-15,-2-12 49 16</inkml:trace>
  <inkml:trace contextRef="#ctx0" brushRef="#br0" timeOffset="50054.2012">21760 3420 1 0,'0'0'77'15,"0"15"17"-15,0-15-7 16,-2-14-60-16,2 14-25 0,0 0-4 15,-3-16-2-15,3 16 2 16,-14-9-1-16,14 9 3 16,-27-7 5-16,9 9 3 15,-3-1 0-15,-3 6 0 16,-2 2 1-16,2 7-3 16,-2 3 0-16,1 7 0 15,-1 8-5-15,5-3-2 16,4 0-2-16,1 2 0 0,7-1-4 15,3-6 1 1,6-4 0-16,6-8 0 16,-6-14 1-16,26 15 3 15,-9-12-1-15,3-8 5 0,1-3 1 16,0-5-1-16,0-3 2 16,-1-3 1-16,-4 0 0 15,1-2-1-15,-4 0 0 16,0 1-1-16,-4 7 0 15,-1 0-1-15,-8 13 0 16,10-16-1-16,-10 16 0 16,0 0-2-16,0 0 0 15,13 9 0-15,-13-9 0 16,9 23 0-16,-3-1-2 16,-1 1 1-16,4 4 0 15,0 6 0-15,1 3-1 0,1 6 0 16,2 0 0-16,2 4 5 15,1 5-2-15,1 5-3 16,0-3 2-16,-1 5-2 16,-1-3 1-16,-1 1-1 15,-2 3 1-15,-2 5-10 16,-4-3 5-16,-4-2-2 16,-2 1 1-16,-1-2 1 15,-3-5 0-15,-6-6 3 16,-3-8 2-16,-3-11 2 15,-3-9 1-15,-3-9 5 16,-1-14-2-16,-3-9-2 16,-1-16 1-16,-1-10-3 0,2-16 1 15,0-7-1-15,5-8 3 16,3-3-4-16,7 1 1 16,8-3-3-16,10 2 4 15,8 3 3-15,8 8-4 16,9-1 3-16,6-1-4 15,7 1 3-15,3-2-2 16,2 0 7-16,1 2-5 16,-4 5 1-16,-3 6 1 15,-4 6-2-15,-5 7 3 16,-8 7-1-16,-4 6 1 16,-7 12 0-16,-16 14 0 0,19-13-1 15,-19 13 0-15,0 0-1 16,0 0 1-16,-13-8-2 15,13 8-1-15,-22 0 0 16,9 0 1-16,-1 3-1 16,-2-1 1-16,0 5 1 15,-1 2-4-15,2 1 2 16,1 6-1-16,-1 2 0 16,1 3-1-16,4 3-1 15,3 3-1-15,2-2-1 16,4 4 2-16,2-3-1 15,5-6 0-15,1-1 1 16,4-5-1-16,-11-14 2 0,25 10 1 16,-7-11 2-16,1-11-1 15,-1-5 1-15,3-5-1 16,0-4 3-16,-1-5 0 16,1-1-2-16,-4 0 2 15,-1 3-2-15,-3 5 1 16,-2 5-1-16,-4 6 2 15,-7 13-3-15,0 0 0 16,0 0 0-16,15-9-1 16,-15 9 1-16,0 0-1 15,6 18 0-15,-6-18-1 16,10 21 0-16,-3-5 0 0,3 2-2 16,-1 3 3-16,1-1 0 15,1 3 0-15,1-1 0 16,1-3 0-16,0-3 0 15,3-3-1-15,1-5 3 16,2-5-2-16,1-3-1 16,3-10 0-16,-1-7-1 15,-1-3 3-15,0-8 0 16,-3-3 0-16,-2-3 0 16,-3 0 2-16,-1-4 0 15,-4 8 1-15,-2 5 0 16,-1 5 0-16,-3 4 0 15,-2 16 0-15,2-14 0 0,-2 14-3 16,0 0-1 0,-3 13 0-16,3-13-2 0,-1 19 2 15,2-6-3 1,-1 4 0-16,3-3 1 0,0 1 1 16,3 1 1-16,1-3-2 15,3 1 2-15,0-1-1 16,3-1 0-16,1-4 2 15,1-1-5-15,1-2 4 16,0-4-1-16,-2 1 0 16,2-8 0-16,-3-3-2 15,1-4 1-15,-2-3 0 0,-2-1 3 16,-1-5-1-16,-4 1-1 16,1-1 3-1,-2 3 0-15,-2 3 3 16,-2 16 1-16,3-21-2 0,-3 21-1 15,0 0-1-15,0 0 0 16,0 0-3-16,0 0-1 16,0 0-2-16,8 14-1 15,-8-14 1-15,9 25 1 16,-3-9 0-16,0-2 1 16,1 6 2-16,0-4-1 15,2 9 1-15,-2-2 1 16,3-3 1-16,0 0-1 0,-1 0 1 15,2-1-1 1,1-3-1-16,2-3 1 16,1-9 1-16,2 1-1 0,0-5 0 15,2-5-2-15,0-6 0 16,1-7 3-16,-3-6 0 16,-1 1-1-16,-1-3 2 15,-4-4-2-15,-1 1 2 16,-1 0 1-16,-2-3 0 15,0 9-2-15,-1-4 0 16,0 1 3-16,-2 4-3 16,-1 5 2-16,-3 17-3 15,0-15 0-15,0 15-2 16,0 0 1-16,0 0-2 16,0 0-4-16,-16 13 2 15,10 0-1-15,6-13 1 16,-2 16 0-16,2-3 0 0,2 6-1 15,4-5 2-15,1 8 2 16,5-6-2-16,1-2 0 16,3 2 2-16,3-1-1 15,4-4 1-15,0 1 1 16,1-1-2-16,2-2 0 16,0 4 2-16,-1 0 0 15,-4 1-1-15,-2 1 2 16,-3 3-1-16,-4-5-1 15,-7 3 0-15,-3 3 3 16,-4-3-1-16,-2-2-1 16,4-14 1-16,-17 23-1 0,17-23 3 15,-23 21-1-15,10-17 2 16,13-4-3-16,-22 1 2 16,22-1 0-16,-14-3-1 15,14 3 1-15,-9-12-2 16,9 12-1-16,1-22 0 15,2 6 2-15,2-4-3 16,2-3 2-16,1-3-1 16,3-3 0-16,0-1 1 15,4 1 2-15,2-7 0 16,2 5-1-16,-2 2 0 16,0-2 1-16,1 3-1 0,-4-2 2 15,0 1 0-15,-2 5 0 16,-5 3-5-16,-2 4-2 15,-3 3 5-15,-2 14 2 16,3-15-1-16,-3 15-2 16,0 0-1-16,0 0 0 15,0 0 4-15,-13 15 2 16,13-15-7-16,-5 18 0 16,3-3 0-16,2 2-2 15,2 2 1-15,0 4-2 16,3-1 2-16,1-2-2 15,2 0 2-15,1 0-2 0,1-5 3 16,3-2 0-16,0-2 1 16,1-4 0-16,2 4 0 15,0-3 1-15,3-2 0 16,1 3 0 0,0-2-1-16,-1 0 0 0,0 2-1 15,-2-2 2-15,-1 2-1 16,-16-9 0-16,22 17-2 15,-22-17 2-15,10 14 0 16,-10-14-1-16,-2 15 3 16,2-15-1-16,-13 23-2 15,13-23 1-15,-21 16 2 16,6-5 0-16,-2 2-1 16,2 0 2-16,-2-3-2 0,3-2-1 15,-1-4 1-15,15-4-1 16,-20 14-4-16,20-14-6 15,0 0-17-15,0 0-35 16,0 0-35-16,0 0-3 16,0 0 5-16</inkml:trace>
  <inkml:trace contextRef="#ctx0" brushRef="#br1" timeOffset="63365.5437">19232 2438 33 0,'0'0'75'16,"0"0"-2"-16,-13-4-32 16,13 4-30-16,0 0-4 15,0 0-2-15,0 0-3 0,0 0-1 16,0 0 1-16,0 0 0 16,16-6 2-16,-16 6 1 15,0 0 0-15,0 0 1 16,0 0-1-16,0 0 0 15,14-4 0-15,-14 4-1 16,0 0-1-16,0 0 1 16,17 1 0-16,-17-1-1 15,0 0 1-15,18 8-1 16,-18-8-1-16,13 3 1 16,-13-3 0-16,0 0-1 15,17 1 1-15,-17-1-1 16,14-4 0-16,-14 4 0 0,15-2 1 15,-15 2-2-15,17-1 1 16,-17 1 1-16,19-6-3 16,-6 5 1-16,1-1-3 15,1 4 2-15,1-5 0 16,1 0 1-16,0 3-1 16,4 1-1-16,-1 1 2 15,-3-2-1-15,3 1 4 16,0-5-2-16,1 1 0 15,-1 1-1-15,0-5-1 16,2 3 3-16,1-2-2 16,1 0 0-16,-1-1 3 0,2 6-3 15,1-4-2 1,-2 4 1-16,4 1 1 0,-2 0-2 16,0-3 2-1,0 3 0-15,1-3 0 0,2 0-1 16,-2 2 5-16,4-6-2 15,-4 2 4-15,2-2-6 16,-2 7 4-16,-1-4-5 16,-1 4 1-16,-1-5-2 15,1 1-1-15,-1 6 0 16,0-2 1-16,-1 0 0 16,0 0-1-16,0-2 1 15,1 1 1-15,-2-1 0 0,1 2 1 16,-3 0-1-16,3 0 0 15,0 5 0-15,2-8-5 16,1 0 8-16,0 1-4 16,3 1 3-16,-2 2 0 15,3-2-1-15,-1-3-2 16,2-1 2-16,-2 2 3 16,-2 5-4-16,0-1 1 15,1-1-1-15,-1-1 0 16,-1 1 1-16,0 1 1 15,2-4-2-15,-3 6 0 16,3-3-1-16,-1-3-1 0,1 3 2 16,1-1-3-1,-3-2 2-15,1 3-1 16,-1-1 2-16,0-1 0 16,-2 1 0-16,0-1-1 0,-1 4 0 15,1-1 1-15,1-1-1 16,1-1 1-16,1 4-1 15,0-1 1-15,2 1 0 16,2 3 1-16,-1-6 0 16,-1 2 0-16,3-1-1 15,-2 5 1-15,-1-5-1 16,0 1-1-16,1-2 1 16,-3-2 0-16,2 2 0 0,-1-3 0 15,-1 5-1 1,0-4 2-16,1 5-1 15,-1-6-4-15,-1 3 4 16,0-1-2-16,-3 2 2 0,2 1 1 16,-1-4-1-16,1 1-1 15,-4-6 1-15,0 4 2 16,0 3-2-16,-1-3 0 16,2 1 1-16,0 1-1 15,-1 1-1-15,4 0 1 16,2 0 0-16,2-1 1 15,3-1-1-15,0 4 1 16,1-7-1-16,0 5 1 16,0-4 0-16,0 2-1 15,1-2 1-15,-3 1-1 16,1 0 0-16,0-2-2 0,0 3 3 16,-2-2-2-16,2-2 2 15,-1 2-3-15,0 1 2 16,-1-1-2-16,-3-2 0 15,2 3 1-15,-3 0-1 16,-1-1 1-16,-2 2-3 16,-2-2 6-16,1 1-3 15,-3 3 3-15,-2-3 2 16,-2 2-3-16,-1-1 0 16,-14 2-1-16,22-6 3 15,-22 6-1-15,14-4 0 16,-14 4 1-16,0 0-3 15,0 0 3-15,0 0 1 0,15 6 0 16,-15-6-2-16,0 0 0 16,0 0-2-16,0 0 0 15,0 0-1 1,0 0-8-16,0 0-26 0,0 0-54 16,0 0-6-16,0 0-6 15,-25-4 38-15</inkml:trace>
  <inkml:trace contextRef="#ctx0" brushRef="#br1" timeOffset="83219.1045">23898 2300 1 0,'-7'-13'59'16,"7"13"16"-16,0 0-10 16,0 0-41-16,0 0-12 15,3 13-5-15,-3-13-5 16,20 11-2-16,-7 2-2 15,4-5 0-15,0 3 1 16,1 1-1-16,-1 1 2 16,-1 0-2-16,-2-3 4 15,1 7-2-15,-1-7 2 16,1 8 0-16,-1-4-1 0,2 2 0 16,1 0 0-16,1 2 0 15,0 3-2 1,3-3 0-16,-3 1 1 15,1-6-1-15,3 9 2 0,-1-8-1 16,1 2 2-16,0-6-2 16,-1 3 1-16,2 0 0 15,-1 0-1-15,4 2 2 16,-3-8-2-16,5 6 0 16,-1 0 1-16,3-3-1 15,6 1-1-15,3-6 1 16,3 2 1-16,1 0-1 0,4-2-1 15,-1-5 1-15,1-2-1 16,2-1 2-16,-4 2-1 16,-2-2 0-16,1-3 3 15,-2-4-3-15,-2 4 1 16,0 0 0-16,-1-2-1 16,0 3 1-16,0-6 1 15,0 7-1-15,0-5-3 16,2-1 2-16,2 0 2 15,0-5-2-15,2 2 2 16,0-3-2-16,1 5 0 16,0-8 0-16,0 3 2 15,-3 6-1-15,2-7 0 0,0 10 0 16,-2-9 0 0,0 6 1-16,-1-6-1 0,0 4-1 15,0-2 1 1,1-1 0-16,-2 1 0 0,0 2-1 15,4 1 1-15,3-2-2 16,4 0 1-16,-2 0 0 16,6 3 0-16,-2-3 0 15,2 7-1-15,-2-1 1 16,-3-2 0-16,3 2 0 16,-8 0 0-16,2 1 1 15,-4-1-1-15,1 7 3 0,-2-5-3 16,1 1 1-16,-1 10-2 15,0 3 1-15,2-5 1 16,-2 7 0 0,2 0-1-16,-3 0-1 0,-3 2 0 15,-2 3 1-15,-2-5-1 16,-6 1 1-16,-2 4 0 16,-2-5-2-16,-2 7 0 15,-4 0 3-15,-1-3 0 16,-2 7-2-16,-1-4 2 15,-2 3-2-15,1 4 1 16,-4 3-1-16,3-1 1 16,-3-2 0-16,0 5-2 15,0-8 2-15,-1-2 0 16,-2 2 1-16,-4-6-3 16,2-2 5-16,-5-14-3 15,2 22 0-15,-2-22 1 0,-2 13 1 16,2-13-2-16,0 0 0 15,0 0 2-15,0 0-1 16,0 0 1-16,0-19-1 16,4 4 1-16,-1 0-1 15,2-4 2-15,0-1-1 16,3-2 0-16,1 3-1 16,1-7 1-16,3 7-2 0,2-1 0 15,3-1 0-15,1 2-2 16,4 2 1-1,5 1-1-15,1-2 0 16,4 4 0-16,4-3 1 0,4 2 1 16,-1 2 0-16,3 0 2 15,2 5 0-15,0-5 0 16,-3 1-1-16,-2 3 3 16,-1 5-3-16,0-5 1 15,0 4 0-15,-2-1-2 16,2-4 0-16,-1 4 1 15,1 3 0-15,1-6-2 16,-1 1 5-16,0-1-5 16,2 3 2-16,0-1-1 15,0 1 0-15,1-1 0 16,-1 1-1-16,1 2 2 16,2 3-3-16,-3 1 2 0,1-5-1 15,-3 8 1-15,0 0-2 16,0-6 4-16,-1 2 1 15,-2 2 0-15,-2 2-1 16,1-2 0-16,-2 5 1 16,-1-1-2-16,0-3 2 15,-2 9-4-15,-1-3 0 16,-3 1-1-16,0-5-2 16,0 3 4-16,1 1-3 15,1-6 3-15,0 4 0 16,0-3 1-16,-1 6-2 15,4-3 0-15,0-1 3 0,1 5-5 16,-2-5 2-16,2 2 1 16,-2 3 1-16,2-4-2 15,-2 0 0-15,1-2 5 16,-1 5-2-16,-1-5 2 16,1 0-1-16,-1 1-1 15,0-4-2-15,0 5 2 16,0-2 1-16,-2 0-3 15,-1 1-1-15,1-4 2 16,-2 2-1-16,-1-1-1 16,0-1 1-16,-1 0 1 15,1-5-2-15,-1 3 1 16,2-1 0-16,-2 4-1 0,1-2 1 16,1-3 1-16,-1 3 1 15,1-3-2-15,-2 3 0 16,2-3 0-16,-1-4 0 15,1 1 1-15,-2 3-1 16,6-3 5-16,-1-4-4 16,0 5 5-16,1-6-4 15,-2 1 6-15,-2 9-3 16,-1-9 2-16,-1-3-2 16,-5 1-3-16,-3 2 4 15,1-1-4-15,-1 1 0 16,-15 10-3-16,26-25 5 0,-26 25-5 15,26-19 6-15,-10 16-6 16,-3-4-2-16,-13 7 0 16,23-16-2-1,-10 12-29-15,-13 4-51 0,20-12-5 16,-20 12-4-16,6-17 27 16</inkml:trace>
  <inkml:trace contextRef="#ctx0" brushRef="#br1" timeOffset="88854.6802">26322 3734 1 0,'0'0'42'0,"0"0"35"15,13 3-2-15,-13-3-70 16,0 0-8-16,0 0 0 16,0 0-2-16,13 3 1 15,-13-3 1-15,0 0 4 16,0 0 3-16,0 0 3 16,0 0 2-16,0 0 0 0,0 0 2 15,0 0 1-15,0 0-3 16,0 0-1-16,0 0-1 15,0 0-2 1,0 0-1-16,-14-12-3 0,14 12 1 16,-13 2-3-16,13-2 1 15,-16 4 0-15,16-4 0 16,-23 7 0-16,8-1 2 16,-2 1-1-16,1-1 0 15,-1 3 1-15,-1 2-1 16,0 2 0-16,2 0 0 15,-3 3-2-15,5 3 0 16,-4 1-1-16,4 0 0 0,-1 3 0 16,1 0 4-16,1 5 1 15,0-2-3 1,0 4 3-16,1-1-2 16,4-3 3-16,1 6-3 0,1-2 2 15,0 0-5-15,3-1 0 16,3 3 1-16,2-2 1 15,2 1-2-15,0 2 0 16,2-4 2-16,3-2-1 16,-1-1 1-16,4-7 0 15,1-8 0-15,0-4-1 16,1-7 3-16,4-7-1 0,-4-4 1 16,2-10 0-16,0-6 0 15,-3-5 1 1,-2 1-2-16,1-5 2 15,-2 4-1-15,1-3 0 0,2 3 0 16,2 1-1-16,-2 2 2 16,3 3-1-16,2 0-2 15,-2 4-2-15,2 1-1 16,-4 3 0-16,-2 2 1 16,-2 3 0-16,-10 13 0 15,14-15 1-15,-14 15 4 16,0 0 2-16,0 0-1 15,0 0-2-15,0 0 1 0,0 0-3 16,0 0 1 0,0 0-2-16,0 0 4 15,2 17-4-15,-2-17 5 16,0 21-1-16,1-6-2 0,-1 1 4 16,0 3-3-16,-1 1 2 15,1 3-6-15,0-2 2 16,-2 1-2-16,2 0 3 15,0 1 1-15,2 3-3 16,-1-3 0-16,2 3 0 16,1-2 0-16,2 4-1 15,0-2 1-15,2-3 0 16,3-1-1-16,-1-7 1 16,1 1 2-16,2-4-1 15,0-5 0-15,2-6 1 16,0-1 1-16,3-2-1 0,1-4 0 15,1-1 1-15,0-5-2 16,0-1 1-16,0 0 1 16,1-1-1-16,-3-4-3 15,3 4-7-15,-4-3-24 16,10-1-56-16,-4-2-5 16,3-9-5-16,-1-4 98 15</inkml:trace>
  <inkml:trace contextRef="#ctx0" brushRef="#br1" timeOffset="91857.3082">26528 3144 16 0,'0'0'78'0,"0"0"-3"0,13-17-48 16,-13 17-24-16,0 0-3 16,0 0 1-16,0 0 0 15,0 0 1-15,0 0 1 16,0 0 2-16,0 0 5 16,0 0-1-16,-16-2 0 15,16 2-2-15,-13 9 0 16,13-9 0-16,-11 19-1 15,11-19-1-15,-12 20-3 16,5-6-1-16,3 4 0 16,-1-4 1-16,3 3-2 15,-3-1 0-15,2 0-1 16,2 0 0-16,-1 1 1 0,2 1 0 16,0 0-1-16,0 4 0 15,0 0 1-15,0-1 0 16,2 2 0-16,1 2-1 15,1-5 0-15,0 2 1 16,1-5 1-16,1-3-2 16,-1-1 1-16,-5-13 1 15,16 15-2-15,-16-15 2 16,15 10-1-16,-15-10 0 16,16 4 0-16,-16-4 2 15,15 3-2-15,-15-3 1 16,15 5 0-16,-15-5-1 0,0 0 2 15,16 1 0-15,-16-1-2 16,0 0 1-16,0 0-2 16,13 6-2-16,-13-6-3 15,0 0-10-15,0 0-20 16,0 0-44-16,0 0-4 16,0 0 30-16,0 0 54 15</inkml:trace>
  <inkml:trace contextRef="#ctx0" brushRef="#br1" timeOffset="92588.3587">26738 3404 6 0,'15'13'99'0,"-15"-13"-5"16,0 0-7-16,0 0-70 16,0 0-18-16,0 0-2 15,0 0-3-15,0 0 2 0,0 0-1 16,0 0 2-16,0 0 4 15,0 0 1-15,0 0 3 16,15-2 1-16,-15 2 1 16,4-14 0-16,-4 14 0 15,6-19-3-15,-3 6-1 16,0-1-1-16,1-2-2 16,-4 16 0-16,7-26 0 15,-7 26 1-15,5-22-1 16,-5 22 1-16,0 0 1 15,1-14 2-15,-1 14-2 16,0 0-1-16,0 0 0 16,0 0-3-16,0 0 2 0,0 0 0 15,0 17 0-15,0-17-3 16,3 14 1-16,-3-14 2 16,6 19 0-16,-6-19 1 15,5 19-1-15,-5-19-1 16,5 19 1-16,-2-6 1 15,0 0 0-15,-3-13 0 16,4 20 0-16,-1-4-3 16,0-2 2-16,0 2-1 15,1-3 3-15,-1 1-4 16,-3-14 1-16,8 21 0 16,-8-21 1-16,10 16 0 0,-10-16 0 15,0 0-1-15,18-3 0 16,-18 3-1-16,0 0-2 15,17-10-5-15,-17 10-4 16,12-22-6-16,-12 22-12 16,13-20-24-16,-12 5-32 15,5-1 0-15,-5-2 68 16</inkml:trace>
  <inkml:trace contextRef="#ctx0" brushRef="#br1" timeOffset="92820.0908">26869 3089 12 0,'-17'-7'98'0,"17"7"-6"16,0 0-3-16,-13-13-68 0,13 13-23 15,0 0-1-15,0 0 0 16,0 0 1-16,-15 16-3 15,15-16-3-15,-6 16-6 16,6-16-10-16,2 21-38 16,-2-21-20-16,8 18-5 15,-8-18 68-15</inkml:trace>
  <inkml:trace contextRef="#ctx0" brushRef="#br1" timeOffset="93355.6253">27113 3112 1 0,'11'13'22'16,"-11"-13"57"-16,0 0-6 15,0 0-53-15,0 0-9 16,-4-14 2-16,4 14 2 0,0 0 0 16,-15-6-2-16,15 6 1 15,0 0-1-15,-13-7-3 16,13 7-4-16,0 0-3 15,0 0-2-15,0 0 1 16,0 0 0-16,0 0 0 16,0 0 0-16,0 0 1 15,0 0-1-15,0 0 1 16,16 8-3-16,-16-8 1 16,16 12-1-16,-16-12 2 15,19 14 0-15,-9 1-2 16,0-1-1-16,2 4 1 0,-1-1 1 15,-1 2-1-15,-1 2 0 16,-2 1-1-16,-1 1-2 16,-5 2-6-16,-3-1-9 15,-4 19-27-15,-23 8-44 16,2 9-2-16,-11 1 18 16</inkml:trace>
  <inkml:trace contextRef="#ctx0" brushRef="#br1" timeOffset="95150.9167">26776 4734 1 0,'9'14'0'0,"-9"-14"70"16,0 0 4-16,0 0-55 16,0 0-9-1,0 0-5-15,15-2-2 16,-15 2-1-16,0 0-1 0,13-5 1 16,-13 5 3-16,0 0-2 15,0 0 1-15,17-20 1 16,-11 7 6-16,1-6-6 15,0-1 4-15,0-3-4 16,0-3 1-16,5-4-1 16,-3 1 1-16,-1 0-3 15,0-1-1-15,0 5-1 16,-1 4 2-16,2 0-1 16,-2 3 0-16,-1 0 1 15,0 5 0-15,-6 13 0 16,7-13 1-16,-7 13 1 0,0 0-2 15,0 0-1-15,0 0 1 16,0 0-2-16,0 0 0 16,6 19-1-16,-6-19 1 15,4 16-2-15,-4-16 0 16,4 20 2-16,-1-4 0 16,0 1-2-16,0 1 1 15,1-1 0-15,1 3-1 16,1 2 1-16,-1-1-1 15,3 3 0-15,-3-4-1 16,4 3 2-16,-3 0-1 16,1 1 4-16,0 1-5 15,-1-2 5-15,-3 2-3 0,3-2 4 16,-2-2-3-16,-1-2 2 16,1 1-2-16,-1-4-1 15,0-1 3-15,-3-15-2 16,6 18 0-16,-6-18 0 15,0 0 0-15,5 15-1 16,-5-15 0-16,0 0 1 16,0 0-2-16,0 0 2 15,0 0-1-15,8 14 0 16,-8-14 0-16,0 0 1 16,0 0-2-16,0 0-4 15,0 0-8-15,0 0-15 0,0 0-29 16,0 0-32-16,0 0-1 15,0 0 66-15</inkml:trace>
  <inkml:trace contextRef="#ctx0" brushRef="#br1" timeOffset="95990.495">27466 3935 1 0,'0'0'82'0,"0"0"7"15,6-15-13-15,-6 15-64 16,0 0-8-16,0 0-5 15,0 0-2-15,0 0-2 16,6 20 3-16,-6-20 0 16,1 22 2-16,-1-7 0 15,0-15 5-15,0 24 0 16,0-24 1-16,-3 22 1 16,3-22-2-16,-3 13-2 15,3-13 2-15,0 0 0 16,-13 4 0-16,13-4-1 15,-15-3 1-15,15 3-2 16,-22-11 1-16,22 11-2 0,-23-19-1 16,23 19 0-16,-19-25-2 15,10 12 3 1,4 0-6-16,0 0 5 16,5 13-4-16,-1-24 3 0,5 11-2 15,-4 13 2-15,16-25-1 16,-2 11-1-16,4-1 2 15,2 0-1-15,2 0 1 16,-1 6 2-16,-1 2 0 16,1 4-1-16,-5 5-1 15,-3 4 3-15,-3 7-1 16,0 5-1-16,-3 3 0 0,0-1-2 16,-1 7 2-1,0 1 0-15,1-1 1 16,-1 3-3-16,-2-4 2 15,-3 3-3-15,-1 1 2 0,-2 2-2 16,-3-7-2-16,-2 1-3 16,-3 2-7-16,-6-3-4 15,3 5-10-15,-6-9-10 16,6 0-14-16,-7-12-14 16,6 1-20-16,-1-12 83 15</inkml:trace>
  <inkml:trace contextRef="#ctx0" brushRef="#br1" timeOffset="96606.9249">27908 3894 7 0,'0'0'91'15,"1"15"0"-15,-1-15-7 16,0 0-68-16,0 0-13 16,0 0-3-16,0 0-2 15,0 0 2-15,-10 14-3 16,10-14 2-16,0 0 1 16,0 0 2-16,0 0 2 15,0 0-1-15,0 0 3 16,0 0-3-16,0 0 2 0,0 0 0 15,-3-17-1-15,3 17 0 16,0 0-2-16,-19-15-1 16,19 15 0-16,-20-13 0 15,20 13 0-15,-23-13-3 16,9 11 2-16,14 2-2 16,-25-8 2-16,12 11-1 15,13-3-1-15,-23 3-1 16,23-3 3-16,-20 9 1 15,20-9 0-15,-15 14 1 16,15-14-1-16,-5 23-1 16,6-3 2-16,3 1-2 15,2 5 0-15,0 1-2 0,1 3 1 16,2 2-2-16,0 1 1 16,-2-1 0-16,1-6-1 15,1 0 1-15,1-4 1 16,-3-7 2-16,2 1-2 15,-9-16 2-15,17 19 1 16,-17-19-2-16,19 0-1 16,-19 0-3-16,19-4-9 15,-19 4-9-15,24-15-22 16,-15-1-44-16,10-1-2 16,-2-2 41-16</inkml:trace>
  <inkml:trace contextRef="#ctx0" brushRef="#br1" timeOffset="97158.3266">28035 4603 1 0,'1'17'61'16,"-1"-17"20"-16,0 0-3 16,0 0-75-16,0 0 0 0,0 0-2 15,0 0 3-15,13-23 0 16,-13 6-1-16,-1-4 3 16,-1-5-2-1,-2-2 2-15,0 0-2 0,-1-1 1 16,2 6-1-16,-1 0 0 15,0 6 0-15,4 17 1 16,-3-20-1-16,3 20-2 16,0 0 2-16,0 0-2 15,0 0-3-15,0 0 2 16,6 13-1-16,-4 0-2 16,4 1 3-16,-1 3-1 0,2 4-1 15,0 2 2-15,-1 1 0 16,1 5-1-16,0 0 0 15,0 0 0 1,1 1-2-16,2 3 2 0,-3 0-1 16,3-2 4-16,-1-1-3 15,-1-4 2-15,1 0 0 16,-2-6 1-16,2-1-4 16,-5-6 0-16,-4-13-5 15,10 20-7-15,-10-20-9 16,0 0-13-16,0 0-15 15,0 0-37-15,0 0 3 16,9-22 84-16</inkml:trace>
  <inkml:trace contextRef="#ctx0" brushRef="#br1" timeOffset="97525.6288">28587 3762 4 0,'-3'18'101'0,"3"-18"-3"0,-15 18-6 16,15-18-61-1,-18 13-32-15,18-13-3 16,-10 21-2-16,6-2 0 15,-1 4 4-15,1 4-1 0,0 2 2 16,-1 2 5-16,3 0-2 16,-1 0 1-16,3 0-1 15,-2-5 1-15,2 2-5 16,0-5 2-16,2-1 2 16,-1-5-5-16,1-1-5 15,0-2-7-15,-2-14-11 16,5 20-18-16,-5-20-23 15,0 0-20-15,0 0 21 16</inkml:trace>
  <inkml:trace contextRef="#ctx0" brushRef="#br1" timeOffset="97843.5905">28476 4054 1 0,'-24'-8'89'16,"24"8"-2"-16,-19-7-2 15,19 7-70-15,0 0-11 16,-4-16-6-16,4 16-2 16,11-13-1-16,-11 13 0 15,20-10 4-15,-7 4 3 0,2 1 2 16,-1 3 1-16,3 0 2 16,1 1 1-1,1 1-2-15,1 0-3 16,1 0-7-16,2 0 5 0,-1 3-2 15,1-2 0-15,-3 2-4 16,1-2-1-16,-6 2-7 16,0 3-11-16,-15-6-5 15,19 13-23-15,-19-13-31 16,0 0 2-16,3 19 81 16</inkml:trace>
  <inkml:trace contextRef="#ctx0" brushRef="#br1" timeOffset="98157.2231">28997 4041 11 0,'0'0'106'16,"10"16"-6"-16,-10-16-8 16,0 0-69-16,0 0-29 15,0 0-8-15,0 0-3 16,0 0-2-16,0 0 0 16,0 15 0-16,0-15 2 15,0 0 0-15,-1 20-11 0,1-20-16 16,7 13-29-16,-7-13 15 15,0 0 58-15</inkml:trace>
  <inkml:trace contextRef="#ctx0" brushRef="#br1" timeOffset="98345.3859">29213 4063 40 0,'15'9'92'16,"-15"-9"-3"-16,0 0-23 16,0 0-65-16,0 0-8 0,14-2-18 15,-14 2-15-15,0 13-25 16,0-13-20-16,0 0 20 16</inkml:trace>
  <inkml:trace contextRef="#ctx0" brushRef="#br1" timeOffset="98512.1932">29577 4005 15 0,'0'0'89'16,"16"3"-6"-16,-16-3-34 0,0 0-74 15,-4 13-50-15,4-13-5 16,-22 20 25-16</inkml:trace>
  <inkml:trace contextRef="#ctx0" brushRef="#br1" timeOffset="99065.6226">29975 3805 12 0,'20'-6'99'0,"-20"6"-4"0,0 0 0 15,0 0-62 1,0 0-21-16,0 0-4 15,0 0-4-15,0 0-2 0,0 0-3 16,-5 20-3-16,5-20 2 16,-2 26-2-16,2-10 4 15,0 1 0-15,0 2 4 16,2 4-1-16,-2 2-2 16,0-1 3-16,0 2-3 15,0-3 2-15,0 2-6 16,0-2-1-16,-2-3-7 15,2-1-3-15,-1-5-6 0,2-1-14 16,-1-13-20 0,0 16-37-16,0-16 3 15,0 0 43-15</inkml:trace>
  <inkml:trace contextRef="#ctx0" brushRef="#br1" timeOffset="99309.6009">29822 4083 1 0,'-3'-14'84'16,"3"14"10"-16,5-13-4 15,-5 13-60-15,7-16-16 0,-7 16-5 16,10-13-5 0,-10 13-3-16,17-10 1 15,-17 10-2-15,26-10 1 16,-7 4-1-16,6 3-5 0,1 0-10 15,10 9-21-15,-5-6-50 16,11 4-5-16,0-4-4 16,0-3 94-16</inkml:trace>
  <inkml:trace contextRef="#ctx0" brushRef="#br1" timeOffset="101309.3066">30750 3665 46 0,'0'0'91'16,"19"11"-10"-16,-19-11-5 0,0 0-74 16,16 2-5-16,-16-2 0 15,0 0 5-15,0 0 0 16,0 0 1-16,0 0 6 15,0 0 2-15,1-16-1 16,-1 16-3-16,-8-13 1 16,8 13-2-16,-13-12-2 15,13 12-1-15,-15-10-1 16,15 10 3-16,-19-8-1 16,5 8-5-16,-1-2 0 15,0 7-2-15,-1-4 1 16,0 8-1-16,-1 4 0 0,-2 1-1 15,-1 5 0-15,1 5 6 16,2 5-3-16,-4 2 3 16,0 5-2-16,-2 1 2 15,-2 1-2-15,1 1-2 16,2 1 2-16,2-5 0 16,2-4 1-16,4 3-1 15,7-7 1-15,4-4-3 16,4-3 3-16,7-4 1 15,2-1-2-15,3-5 0 16,1-5 0-16,3-5 1 16,2-2 0-16,0-4-1 15,0-4-1-15,-1-5 2 0,3-4-2 16,-3-5 1-16,4-1 0 16,-3-2 1-16,2 1 2 15,0 0 5-15,-1 0-2 16,-1 6 2-16,-5 1 0 15,2 5 0-15,-16 14-1 16,20-16-1-16,-20 16-2 16,0 0-3-16,0 0 0 15,0 0 1-15,0 0-1 16,3 14-1-16,-3-14 1 16,-3 22-1-16,0-8-1 15,0 4-1-15,0 0 2 0,3 4-2 16,-1 1 2-16,-1 2-2 15,5 1 2-15,2 2 0 16,-1-2 0-16,3 0-1 16,0-4 0-16,2-3-1 15,1 0 1-15,3-5 1 16,-13-14-1-16,25 14-1 16,-9-11 3-16,1-3-2 15,3 0 0-15,-4-3-1 16,4-2-4-16,-2-3-9 15,2 6-24-15,-7-10-53 16,5 6-6-16,-18 6 0 16,19-26 48-16</inkml:trace>
  <inkml:trace contextRef="#ctx0" brushRef="#br1" timeOffset="102127.5229">30704 2946 46 0,'0'0'93'15,"0"0"-9"1,0 0-3-16,0 0-47 0,0 0-36 15,0 0-5-15,0 0-1 16,-13 16 6-16,13-16-3 16,-23 20 4-16,10-8 7 15,-3 1-1-15,0 4 6 16,-3 2-5-16,6 6 5 16,-1 2-12-16,2 2 5 15,2-2-4-15,2 2 0 16,-1 0 0-16,2-3-2 15,4-2 1-15,0 1-1 16,0-11 2-16,5 2 1 16,0 0-2-16,3 0 2 15,-5-16-2-15,13 22-2 16,-13-22-4-16,17 14-7 0,2-5-7 16,-19-9-32-16,33 5-28 15,-14-7-4-15,1-1 0 16</inkml:trace>
  <inkml:trace contextRef="#ctx0" brushRef="#br1" timeOffset="102592.5939">30766 3360 85 0,'0'0'90'15,"0"0"-7"-15,0 0-6 16,0 0-76-16,0 0-4 0,16-11-5 15,-16 11 4-15,0 0 0 16,14-15 4-16,-14 15 4 16,18-21 1-16,-8 2 1 15,0 6-2-15,-3-4 4 16,2-5-3-16,-1 2 2 16,1 1-2-16,-3 3 3 15,-6 16-1-15,4-17 2 16,-4 17-3-16,0 0 0 15,0 0-1-15,0 0-7 16,-1 16 4-16,1-3-6 16,-3 0 5-16,1 3-5 15,-1 1 5-15,2 0-3 0,-2-4 4 16,3-13 3-16,-1 23-2 16,1-23 0-16,1 22-2 15,-1-22 1-15,3 17-2 16,-3-17 1-16,6 21-3 15,-6-21-1-15,11 14-3 16,-11-14-4-16,16 10-7 16,-16-10-12-16,25 3-11 15,-25-3-14-15,36-13-34 16,-25 0-1-16,5-1 17 16</inkml:trace>
  <inkml:trace contextRef="#ctx0" brushRef="#br1" timeOffset="102780.6299">30896 3007 101 0,'-17'3'102'0,"17"-3"-10"16,0 0-7-16,-15-13-89 15,15 13-32-15,0 0-15 16,6 14-18-16,-6-14-17 15,1 23-4-15,1-7 47 16</inkml:trace>
  <inkml:trace contextRef="#ctx0" brushRef="#br1" timeOffset="103193.2482">31046 2977 98 0,'0'0'105'0,"0"0"-11"16,0 0-5-16,0 0-90 15,0 0-2 1,22-9-2-16,-22 9 1 0,20 0 0 16,-20 0 0-16,20 3 4 15,-20-3-2-15,23 17 7 16,-23-17-5-16,25 23 5 16,-11-7-5-16,2 1 3 15,0 5-4-15,-2 0 6 16,-2 7-4-16,-5 5-6 15,-1 4-5-15,-8 2-16 0,-1 13-27 16,-14 5-38-16,-3 6 1 16,-6-5-8-16</inkml:trace>
  <inkml:trace contextRef="#ctx0" brushRef="#br1" timeOffset="105694.7073">31431 3897 68 0,'-1'15'96'0,"1"-15"-6"0,0 0-5 15,0 0-81-15,0 0-3 16,0 0-1-16,0 0-1 16,0 0 2-16,0 0-2 15,0 15-2-15,0-15 3 16,-6 16-2-16,6-16 2 16,-6 15 0-16,6-15 3 15,0 0-1-15,0 0 3 16,-13 7 2-16,13-7-2 15,-13-13 4-15,13 13-1 16,-19-20 1-16,8 5-3 16,1-2-1-16,4-2-1 15,-3 2-4-15,4-2 1 0,3-2-3 16,2 0 1 0,3 1-1-16,1 3 1 0,4 1 1 15,-3 3-1-15,-5 13 2 16,19-22-1-16,-19 22 0 15,20-5 3-15,-20 5-4 16,26 7 0-16,-13 3 1 16,5 3-1-16,-4 3 0 15,2 4-1-15,-5 4-1 16,-2 5 1-16,0 0 0 16,-2 3-1-16,-1 0 0 15,-3 1-1-15,-3-1 3 0,1-1 0 16,-1-3 0-16,1-2-5 15,-2-6-2-15,-3-3-8 16,1 2-13-16,3-19-32 16,-9 17-32-16,9-17-3 15,0 0 33-15</inkml:trace>
  <inkml:trace contextRef="#ctx0" brushRef="#br1" timeOffset="106277.311">31714 3933 142 0,'0'0'94'0,"19"-8"-4"0,-19 8-47 15,0 0-43-15,0 0-7 16,0 0-1-16,0 0 0 16,0 0 0-16,0 0 5 15,17-9 2-15,-17 9 5 16,0 0 4-16,13-2 0 15,-13 2 1-15,0 0 1 16,0 0 2-16,16-17-3 16,-16 17 0-16,3-20-3 15,-3 20 0-15,-3-22-2 16,0 8 0-16,3 14-2 16,-14-23-2-16,-1 14 0 0,2 0 0 15,13 9 2-15,-19-11-2 16,6 5 1-16,-2 3-7 15,15 3 7 1,-24 3-6-16,24-3-1 0,-24 15 0 16,7-4-3-16,1 5 4 15,1 4-4-15,4 0 10 16,-1 1-10-16,5 2 8 16,3 0 0-16,2 1-2 15,4-2 2-15,2 0-4 16,0-2 6-16,1 1-6 15,2 0 5-15,0-1-2 16,2-3 10-16,4-2-1 0,-2-2 1 16,-11-13-2-1,26 15 0-15,-7-10 1 16,-3-4-1-16,1-1-1 16,-2-3-13-16,-2 0-8 0,7 2-21 15,-6-6-30-15,8 2-27 16,-8-2-4-16,1-3 8 15</inkml:trace>
  <inkml:trace contextRef="#ctx0" brushRef="#br1" timeOffset="107767.3758">32197 3964 3 0,'-14'-13'95'15,"14"13"-3"-15,-6-19-2 16,6 19-69-16,-10-15-10 16,10 15 0-16,-6-13-4 15,6 13-2-15,0 0-2 16,0 0 0-16,0 0-1 15,10-13-4-15,-10 13 1 0,0 0-1 16,19-3 0-16,-19 3-1 16,20 0 1-16,-20 0 8 15,0 0 1 1,0 0 1-16,58-2-3 16,-58 2-4-16,0 0-7 0,0 0-17 15,62 8-28 1,-62-8-39-16,0 0-3 0,0 0-1 15</inkml:trace>
  <inkml:trace contextRef="#ctx0" brushRef="#br1" timeOffset="108033.3939">32147 4118 52 0,'0'0'100'15,"0"0"-5"-15,0 0-3 0,0 0-84 16,-6-15-10-16,6 15-2 16,17-13 3-16,-17 13-4 15,0 0 3-15,15-12 0 16,-2 10 0-16,-13 2-2 16,0 0 6-16,0 0-4 15,57-1-7-15,-57 1-11 16,0 0-19-16,90-6-23 15,-90 6-21-15,0 0 1 0,78-22 53 16</inkml:trace>
  <inkml:trace contextRef="#ctx0" brushRef="#br1" timeOffset="108746.4941">32694 3476 106 0,'0'0'99'0,"-64"-45"-1"16,64 45-36-16,0 0-40 15,0 0-7-15,0 0-6 16,0 0-4-16,0 0-5 0,0 0-1 15,0 0-2-15,0 0-1 16,-6 65 2-16,6-65-1 16,26 79 0-16,-26-79 1 15,28 99-1-15,-28-99 1 16,29 105-1-16,-29-105-1 16,26 99 3-16,-26-99-3 15,20 84 0-15,-20-84-2 16,24 66 4-16,-24-66-4 0,0 0 5 15,28 70 0 1,-28-70 1-16,0 0 2 16,0 0 3-16,0 0 1 15,0 0 0-15,0 0 1 0,0 0-1 16,0 0-1-16,0 0-1 16,0 0-1-16,36-62-4 15,-36 62-2-15,0 0 0 16,0 0 2-16,82-64-2 15,-82 64 1-15,64-24-4 16,-64 24 4-16,73-15 1 16,-73 15 7-16,79-3-1 15,-79 3-5-15,60 6 7 16,-60-6-7-16,0 0 9 16,63 32-4-16,-63-32 0 15,0 0-7-15,0 0 1 0,17 66 4 16,-17-66-3-16,0 0 2 15,-30 59-4-15,30-59 1 16,0 0 1-16,-81 70 0 16,81-70-1-16,-88 36-2 15,88-36-13-15,-93 26-7 16,93-26-22-16,-86 1-54 16,86-1-3-16,-73-39 0 15,73 39 75-15</inkml:trace>
  <inkml:trace contextRef="#ctx0" brushRef="#br1" timeOffset="109182.6117">32836 2777 71 0,'-67'-23'98'0,"67"23"-2"16,0 0-7-16,-61 0-75 15,61 0-16 1,0 0 1-16,-62 44 0 0,62-44 1 16,-46 63 0-16,46-63 3 15,-45 71 0-15,45-71 3 16,-42 85-3-16,42-85 1 16,-30 88-2-16,30-88 2 15,-17 84-5-15,17-84 1 16,3 66-2-16,-3-66-4 15,0 0-6-15,47 72-11 16,-47-72-27-16,0 0-43 0,84 29 0 16,-84-29-1-1</inkml:trace>
  <inkml:trace contextRef="#ctx0" brushRef="#br1" timeOffset="109645.9881">32871 3321 62 0,'0'0'91'16,"0"0"-6"-16,0 0-4 0,0 0-81 16,0 0-3-16,0 0-1 15,0 0 1 1,0 0 0-16,0 0 3 15,0 0 2-15,59-13 2 0,-59 13-3 16,0 0 0-16,0 0 0 16,29-73 5-16,-29 73-2 15,0 0 5-15,0 0-3 16,0 0 3-16,0 0 0 16,0 0-2-16,0 0-1 15,0 0-5-15,0 0 2 16,0 0-4-16,0 0 2 15,0 0-2-15,0 0-2 0,0 0 2 16,0 0 1 0,36 66 0-16,-36-66 0 15,0 0 0-15,0 0-1 16,71 42 7-16,-71-42-4 0,0 0-2 16,63 15-7-16,-63-15-8 15,0 0-16-15,80-5-23 16,-80 5-32-16,0 0-10 15,0 0 9-15</inkml:trace>
  <inkml:trace contextRef="#ctx0" brushRef="#br1" timeOffset="109807.953">33012 3194 38 0,'0'0'86'0,"0"0"-1"16,0 0-4-16,-66-36-58 15,66 36-30-15,0 0-22 0,0 0-30 16,0 0-27-16,-60 12 1 16,60-12 39-16</inkml:trace>
  <inkml:trace contextRef="#ctx0" brushRef="#br1" timeOffset="110146.6404">33147 2866 126 0,'62'-21'102'0,"-62"21"-2"0,0 0-10 15,0 0-87-15,0 0-6 16,0 0-1-16,0 0-1 16,73 16-1-16,-73-16 0 15,0 0 2-15,64 43 0 16,-64-43 3-16,0 0-3 16,81 77-3-16,-81-77-8 15,50 82 0-15,-50-82-38 0,17 110-32 16,-31-45-2-16,-21 8-5 15</inkml:trace>
  <inkml:trace contextRef="#ctx0" brushRef="#br1" timeOffset="114022.6182">26462 5106 1 0,'17'-18'33'0,"-17"18"49"16,0 0-7-16,0 0-72 16,0 0-8-16,0 0-3 15,-17-5-1-15,4 11 3 16,0 4 2-16,-6 0 3 16,-1 0 6-16,-2 5 5 15,-4 1 2-15,0 5 3 16,-1 1-1-16,1 2-2 15,2 4-4-15,5 2-3 16,-1 3-3-16,7 5-2 0,1-2-1 16,5 3-1-16,2 3 4 15,4 1-2-15,1-3 1 16,0 2 0-16,3-3 3 16,-3-1 0-16,3-1 0 15,1-5 0-15,3-5-2 16,2-1-1-16,5-1 0 15,4-4 1-15,3-2-2 16,1-3 0-16,4 0-1 16,1-6 1-16,-1 2 1 15,0-5 1-15,-4-1 0 16,-2-4 0-16,-2 0 1 16,-5-1-1-16,-13-1-3 0,17-1-7 15,-17 1-19-15,0 0-44 16,0 0-17-16,0 0 6 15,0 0 82-15</inkml:trace>
  <inkml:trace contextRef="#ctx0" brushRef="#br1" timeOffset="114698.2667">26694 5836 4 0,'0'0'95'0,"-7"15"-9"15,7-15-7-15,0 0-85 16,13-2-6-16,-13 2 0 16,14-1 1-16,-14 1 3 15,19-4 4-15,-19 4 6 16,19-11 4-16,-19 11-1 0,17-23 1 16,-8 6 0-16,0-2-1 15,-2 2-4 1,0-3-1-16,-3 1 1 15,1 0 1-15,-1 1 0 0,-1 3-1 16,-3 15 0-16,4-22-1 16,-4 22 2-16,3-15-2 15,-3 15 1-15,0 0 0 16,0 0-1-16,2-13 0 16,-2 13 2-16,0 0-1 15,0 0 0-15,-9 18 2 16,9-18-1-16,-9 22 0 15,5-9 0-15,1 3 0 0,0 1 0 16,2 2 0 0,2 0 1-16,1-1-3 15,0-2 2-15,3 2-2 0,1-1 2 16,-1-3-1-16,1-1-2 16,-6-13 1-16,15 22-1 15,-15-22 2-15,18 10-2 16,-18-10 2-16,26 2-6 15,-11-7-3-15,3-3-3 16,0-1-8-16,3 0-14 16,-5-4-30-16,4 0-22 15,-4-3 31-15,-1-1 54 0</inkml:trace>
  <inkml:trace contextRef="#ctx0" brushRef="#br1" timeOffset="114931.2641">26802 5344 4 0,'-8'15'110'0,"8"-15"-5"16,0 0-11-16,0 0-80 15,0 0-30-15,0 0-19 16,-3 20-33-16,0-3-28 16,0 11-4-16,-3-5 89 0</inkml:trace>
  <inkml:trace contextRef="#ctx0" brushRef="#br1" timeOffset="115486.332">27206 5647 52 0,'-14'9'94'15,"14"-9"-2"-15,-16-4-55 16,16 4-32-16,0 0-5 0,0 0-2 16,0 0 0-16,16-10 0 15,-16 10 0-15,16 2 1 16,-16-2 2-16,24 2 0 16,-6-1 1-16,3 1 1 15,2-1-1-15,2 1 0 16,0-1 0-16,-4-1 0 15,1 0 1-15,-5 0-1 16,-4 0-1-16,-13 0 0 16,15 0-3-16,-15 0-4 15,0 0-5-15,0 0-9 16,0 0-16-16,0 0-29 16,0 0-22-16,1 13 22 0,-1-13 65 15</inkml:trace>
  <inkml:trace contextRef="#ctx0" brushRef="#br1" timeOffset="115897.908">27294 5799 1 0,'0'0'99'0,"2"13"-5"16,-2-13-8-16,0 0-78 15,0 0-10-15,0 0 0 0,0 0-2 16,0 0 1-16,0 0-2 16,13-7 3-16,-13 7 3 15,0 0 0 1,14 1-1-16,-14-1-1 0,19-3 1 16,-6 3-1-16,0-3 2 15,1 2 0-15,1-5 1 16,-1 5-1-16,1-4 2 15,-1 1 0-15,-14 4 0 16,23-3 2-16,-23 3-1 16,18-1 0-16,-18 1 0 15,14-3 0-15,-14 3-1 0,0 0 2 16,0 0-3-16,0 0-1 16,0 0-3-1,13 1-10-15,-13-1-21 16,0 0-49-16,0 0-9 15,0 0-4-15,0 0 95 0</inkml:trace>
  <inkml:trace contextRef="#ctx0" brushRef="#br1" timeOffset="135510.4004">27714 5789 1 0,'0'0'52'16,"0"0"36"-16,0 0-6 16,0 0-66-16,0 0-11 15,0 0-6-15,0 0-1 16,0 0 0-16,13 1 0 16,-13-1 0-16,0 0 3 15,0 0 1-15,13-13 2 16,-13 13-2-16,16-21 1 0,-7 6-1 15,2-1-1-15,1-7 1 16,1-1 0-16,0-2 0 16,-2 0-4-16,0-2 4 15,0 2-4-15,1 0 3 16,-4 3-2-16,1 3 2 16,-3 3-1-16,1 2 1 15,-7 15 2-15,10-21 0 16,-10 21 2-16,0 0 1 15,0 0 0-15,0 0-1 16,0 0-1-16,0 0 1 16,0 0-3-16,0 0-1 15,0 0-1-15,0 0-2 0,-1 20 0 16,1-3 2-16,1 3 2 16,0 6-3-16,2 5 4 15,-1 2-3-15,-1 0 4 16,1 5-4-16,-2-2 3 15,1-3-4-15,-1-3 2 16,0-4 0-16,-1-1-1 16,1-5 1-16,0-1-1 15,1-6 2-15,-1-13-2 16,0 17-2-16,0-17-5 16,3 13-5-16,-3-13-13 15,0 0-25-15,0 0-37 0,13-6-1 16,-13 6 53-16</inkml:trace>
  <inkml:trace contextRef="#ctx0" brushRef="#br1" timeOffset="135789.6865">28224 5820 1 0,'18'2'54'16,"-18"-2"-1"-16,0 0-12 16,0 0-8-16,0 0-7 0,0 0-7 15,0 0-2-15,0 0-4 16,-7 19-2-16,4-6-3 16,3-13-5-16,-1 31-4 15,1-12-4-15,3 13-6 16,-2-2-9-16,4 12-20 15,-7-4-43-15,1 5-2 16,-4-3 52-16</inkml:trace>
  <inkml:trace contextRef="#ctx0" brushRef="#br1" timeOffset="136524.3947">28587 5601 1 0,'16'-1'93'15,"-16"1"-1"-15,13-6-5 16,-13 6-73-16,0 0-9 15,0 0-6-15,0 0-3 16,0 0-3-16,0 0 0 0,2 16 1 16,-2-16-1-1,0 0 3-15,-12 20 2 16,12-20 3-16,0 0 3 16,-20 13 1-16,20-13 1 0,-15 0 3 15,15 0-3-15,-14-16 0 16,14 16 0-16,-16-26-6 15,10 9 3-15,3 0-3 16,2-4 1-16,1 4-3 16,3 0 4-16,1 4-6 15,-4 13 4-15,13-20 0 16,-13 20-1-16,18-3-1 16,-18 3 1-16,17 10-3 15,-17-10 1-15,21 24 3 16,-12-8-3-16,4 1 2 15,-6 2-4-15,1 3 5 0,-4-1-3 16,-3 0 4-16,-4-1-2 16,-2 2 3-16,-1 1 0 15,-7 0 0-15,3-2 2 16,0 0-1-16,1-3-1 16,2-2 2-16,4-1-4 15,3-15-1-15,-2 17 2 16,2-17-2-16,18 4 1 15,-5-5-1-15,1 1 0 16,5-2 2-16,4-1 0 16,4-2 1-16,4-1-2 15,1 2 1-15,1-4-1 16,0 1 0-16,0-1-3 0,-1 0-6 16,-3-2-9-16,-3 7-16 15,-9-4-25-15,2 6-26 16,-19 1-1-16,21-3 86 15</inkml:trace>
  <inkml:trace contextRef="#ctx0" brushRef="#br1" timeOffset="136806.5493">29202 5776 61 0,'11'14'89'15,"-11"-14"-1"-15,0 0-39 16,0 0-46-16,0 0-2 16,13 2-2-16,-13-2 0 15,0 0 1-15,0 0-1 16,8 17 0-16,-8-17 0 16,1 23 1-16,-1-7-3 15,-1 6-2-15,-5 4-2 16,-1 5-5-16,-9 4-9 15,0 5-14-15,-11-1-47 16,-2 0-3-16,-7-4 50 16,1-9 35-16</inkml:trace>
  <inkml:trace contextRef="#ctx0" brushRef="#br1" timeOffset="137164.9956">29638 5751 13 0,'14'9'97'16,"-14"-9"-2"-16,0 0-7 16,0 0-80-16,0 0-18 15,0 0-14-15,0 0-5 16,7 16-9-16,-7-16-12 15,0 0-34-15,9 16 19 16,-9-16 65-16</inkml:trace>
  <inkml:trace contextRef="#ctx0" brushRef="#br1" timeOffset="137373.4833">29812 5756 1 0,'0'0'80'15,"18"8"4"-15,-18-8-11 16,0 0-87-16,20 20-27 16,-20-20-41-16,19 26 3 0,-5-14 58 15</inkml:trace>
  <inkml:trace contextRef="#ctx0" brushRef="#br1" timeOffset="137540.3892">30362 5702 50 0,'13'10'89'0,"-13"-10"-28"16,16 9-58-16,-16-9-86 15,0 0-12-15,0 0 71 16</inkml:trace>
  <inkml:trace contextRef="#ctx0" brushRef="#br1" timeOffset="138357.8287">30819 5777 62 0,'0'0'96'0,"0"0"-4"16,0 0-5-16,0 0-81 16,0 0-7-16,0 0-2 15,0 0 1-15,0 0-1 16,0 0-1-16,0 0 2 16,-8 16 0-16,8-16 0 15,0 0 0-15,5 19 0 16,-5-19 0-16,9 16 0 15,-9-16 2-15,7 21-1 16,-7-21 1-16,2 25-1 16,-4-8-2-16,-1-2-10 15,-1 11-16-15,-9 0-22 0,-1 8-30 16,-12-1-9-16,-3 1 44 16</inkml:trace>
  <inkml:trace contextRef="#ctx0" brushRef="#br1" timeOffset="140488.8438">30967 5416 6 0,'0'0'82'0,"-3"13"-3"15,3-13-4-15,0 0-72 16,0 0-3-16,0 0 1 0,0 0 2 16,0 0 1-16,-6-13 3 15,6 13 6-15,0 0-1 16,-3-14 0-16,3 14-2 15,-1-24-4-15,1 11-1 16,1-2-1-16,0 2-2 16,2-4-2-16,2 2 0 15,-1 1 1-15,-4 14-3 16,12-19 2-16,-12 19 1 16,0 0-1-16,18-7-2 15,-18 7-1-15,13 19 0 16,-7-2 0-16,1 3 1 0,2 3 0 15,1 2-1-15,-1-1 0 16,-2 4 4-16,2-4 1 16,-2 4 0-1,0-2 0-15,-3-2 1 0,1 2-3 16,-1-1 4-16,0-1-2 16,-1-4 1-16,-1 1-4 15,-2-7 3-15,1-1 1 16,-1-13-1-16,1 13 1 15,-1-13-1-15,0 0 2 16,0 0-3-16,0 0 2 16,3-16-2-16,-3 16 1 15,6-27 0-15,-3 7 2 0,3-2-5 16,0-1 1-16,-1 0 1 16,1 1 0-16,1 2-1 15,1 1 0-15,0 5-1 16,-8 14-2-16,18-18 4 15,-18 18-2-15,14-7-2 16,-14 7 1-16,0 0-1 16,16 6 2-16,-16-6 1 15,8 14-2-15,-8-14 2 16,9 25 1-16,-7-9 1 16,2 1-3-16,-1 2 4 15,-3 0-4-15,4-2 2 0,-1 2-2 16,1-2 1-16,1-3-3 15,-5-14 2 1,14 22 2-16,-14-22-1 0,16 15 1 16,-16-15-2-16,0 0 2 15,19 7-1-15,-19-7 1 16,0 0 1-16,16-20-2 16,-11 7 0-16,-5 13 1 15,10-29-1-15,-5 9 4 16,1-4-4-16,1 4 1 15,-1-1-3-15,1 0 4 16,-3 6-4-16,3-3 2 16,-1 4-1-16,-6 14-3 15,17-15 4-15,-17 15 0 0,0 0-1 16,16-7 1 0,-16 7-1-16,0 0 2 15,16 9-3-15,-16-9 3 0,0 0-3 16,10 19 3-16,-10-19 0 15,5 18-1-15,0-2 2 16,0 0-2-16,-2 1 2 16,-1 2-3-16,4 0 5 15,-1 1-5-15,3-3 0 16,-2 2 1-16,-2-6 1 16,-4-13-1-16,12 20 1 0,-12-20-1 15,7 15 0-15,-7-15 1 16,0 0 1-1,1 14 0-15,-1-14-2 16,0 0 1-16,0 0 0 0,0 0-1 16,0 0-1-16,0 0-4 15,0 0-6-15,0 0-11 16,0 0-24-16,0 0-44 16,0 0-2-16,0 0 8 15,0 0 84-15</inkml:trace>
  <inkml:trace contextRef="#ctx0" brushRef="#br1" timeOffset="141275.3666">31808 5090 25 0,'0'0'89'0,"0"0"0"15,0 0-3-15,0 0-62 16,0 0-13-16,0 0-4 0,0 0-4 16,0 0 0-16,0 0-4 15,0 0 0-15,0 0 1 16,7 16 0-16,-7-16-1 15,6 15 2-15,-6-15 0 16,14 17-2-16,-14-17 3 16,22 20-1-16,-22-20-2 15,27 22 0-15,-8-11 1 16,-3 4-1-16,4 1 0 16,-4 0 0-16,1 4-1 15,1-1 0-15,-4 4 2 16,-3 1-2-16,-2 2 1 0,6 0 0 15,-11 1 1-15,3 2-1 16,-1 3 2-16,-8 1-1 16,1-2 1-16,2-1 0 15,-5 2 0-15,-5-2 0 16,4-1 1-16,-4 0 1 16,-3-2-1-16,1-2-5 15,4 1-20-15,-9-6-54 16,6 3-9-16,-6-4-5 15,-1-12 36-15</inkml:trace>
  <inkml:trace contextRef="#ctx0" brushRef="#br1" timeOffset="142842.634">30925 4324 1 0,'0'0'57'0,"0"0"26"16,0 0-2-16,-10-14-50 15,10 14-17-15,0 0-5 16,2-16-2-16,-2 16-1 15,0 0-2-15,0 0-1 16,0 0-1-16,0 0 2 0,0 0-1 16,6-13 0-1,-6 13 2-15,0 0-2 16,3-13 1-16,-3 13 1 16,0 0-1-16,9-17-1 0,-9 17 1 15,0 0-1-15,10-16 0 16,-10 16-1-16,0 0-1 15,13-13 0-15,-13 13 0 16,0 0-1-16,0 0 0 16,14-7 1-16,-14 7-1 15,0 0 0-15,0 0 0 16,8 13 0-16,-8-13 0 16,10 15 0-16,-10-15 0 15,10 21-1-15,-7-7 0 16,1 0 1-16,2 2 0 15,-1 2 1-15,0 0-2 0,-4 3 1 16,5-1 1-16,-6 3-1 16,6-3 0-1,1 0 0-15,-7-1 1 0,3 0-2 16,0-2 1-16,1-2 0 16,-4-15 1-16,9 20-1 15,-9-20 1-15,4 14 0 16,-4-14 0-16,0 0-1 15,0 0 2-15,0 0-2 16,0 0 1-16,0 0-1 16,0 0 3-16,0 0-1 15,0 0 1-15,15-21-1 16,-11 8 0-16,0-5 0 0,1 0 0 16,-1-3-1-16,2 3-2 15,1-6 1-15,0 4 0 16,2 3 0-16,-1 1 0 15,0 3-1-15,-8 13 1 16,14-22 1-16,-14 22 0 16,13-14-1-16,-13 14 0 15,0 0 0-15,16-12 1 16,-16 12 0-16,0 0 0 16,0 0-1-16,11 13 0 15,-11-13 1-15,6 15-1 16,-6-15 2-16,6 22-3 0,-6-22 1 15,9 26-1-15,-4-8 3 16,3 0-2-16,-4 0 0 16,3 1 0-16,3 0-1 15,-3 0 1-15,1-2 1 16,-1 0-2-16,2-2 0 16,-2-1 2-16,3-1-1 15,-10-13 0-15,10 23-1 16,-10-23 0-16,7 16 1 15,-7-16 0-15,0 0-1 16,0 0-1-16,15 10 0 16,-15-10-6-16,15-11-9 15,3 0-30-15,-2-14-49 0,5-10-1 16,4-10-6-16</inkml:trace>
  <inkml:trace contextRef="#ctx0" brushRef="#br1" timeOffset="147277.9363">25048 3199 1 0,'0'0'35'0,"11"-22"43"16,-8 5-3-16,2 1-60 15,-2 3-7-15,-3 13-1 16,0-17 1-16,0 17 2 0,0 0-2 16,-13-8 2-16,13 8 0 15,-21 0-1-15,21 0 0 16,-18 3 0-16,18-3-1 16,-21 2-3-16,21-2 1 15,-18 4-3-15,18-4 1 16,-16 6-1-16,16-6 1 15,-20 9-2-15,20-9 0 16,-21 24-2-16,11-11-1 16,0 1 2-16,0-1 0 15,1 3-2-15,2 0 1 16,0 3 1-16,1-6 0 16,2 1 1-16,0 1 0 0,2 2-2 15,-1 2 1-15,2 3 0 16,-1-5-1-16,2 6 0 15,0 0 0-15,2-1 1 16,-1-2-1-16,2-1 1 16,0 1-1-16,1 0 0 15,2-1 1-15,0-2-1 16,0-1 1-16,2 3-1 16,2-2 0-16,2 3-1 15,0-1 1-15,2-3-1 16,-1 1 1-16,1 0 0 15,1 1-2-15,-1-4 1 0,1 4-2 16,-1-4 2-16,-2-1 0 16,-12-13 1-16,23 23-2 15,-23-23 2-15,18 20 0 16,-18-20 0-16,18 22 2 16,-11-9-1-16,0 0-1 15,-2 3-1-15,0-2 1 16,3 2-1-16,-3 0 1 15,1-3 0-15,-2 3 3 16,2-3 0-16,-3 1 0 16,4 2 1-16,-2 1-2 15,-1-1-1-15,0 0 2 16,2 1-1-16,-2-2-3 0,2 1-4 16,-2 0 3-16,1-3-1 15,-1 0 4 1,-4-13-4-16,4 24 2 15,-2-11-1-15,-1 0 1 0,-2 0 2 16,1 1-2-16,0-14 0 16,-7 24 1-16,2-9 1 15,0 3-2-15,-1-1 1 16,-3 2-1-16,0 0-1 16,1-1 2-16,-5 5-1 15,1-1-2-15,-2-3 1 16,1-2 0-16,-2-2 2 15,2-1-1-15,0-1 1 0,1-3 0 16,12-10 0-16,-15 7-1 16,15-7 3-16,0 0-1 15,0 0-3-15,0 0 0 16,0 0 1-16,0 0-1 16,0 0 0-16,0 0 0 15,0 0-1-15,0 0 0 16,0 0 1-16,0 0-1 15,16-4 2-15,-16 4-1 16,24 0 1-16,-9 0 1 16,-1 3 1-16,2 0-1 15,2 3 1-15,-3-2 0 0,0 2-1 16,-2 2 0 0,-13-8 0-16,23 23 0 15,-12-10-2-15,1 5 1 16,0-2 0-16,0 2 1 0,1 1-1 15,0 0 0-15,2-2-1 16,-1 2 2-16,2 0 6 16,-1-2-1-16,-2 2-4 15,-2-1 3-15,-1 1-2 16,-3 0 3-16,-1 1-2 16,-3 0 3-16,-3-1-9 15,-1 0 4-15,-1 1 1 0,2-3-1 16,-1 4 0-1,1-3-1-15,0 1-1 16,1-2 2-16,-1 1-2 16,2-1 0-16,-1-1 0 0,-1 1 1 15,0 1-1-15,0-1 1 16,-1 5 2-16,-1-1-4 16,-1 1 2-16,0 1-1 15,1 1 0-15,-3 1 0 16,2-1 0-16,0 1 2 15,1-2-4-15,-1 0 3 16,0-1 0-16,3 1 0 16,-3-1 0-16,3-1-1 15,-1-1 1-15,-1 2-2 16,2 0 3-16,0 1-2 16,0-3 3-16,0 0-3 0,0 2 3 15,2-5 0-15,-1 3-1 16,2-2 2-16,-2-3-1 15,-1-2 3-15,5 3-5 16,-4 2 2-16,3-4-4 16,1 1 3-16,2-2-1 15,0 2 0-15,5 0-1 16,2-2-1-16,1-2 1 16,5-1-3-16,1 1-7 15,7 2-13-15,-1-8-35 16,15 0-35-16,3-11-3 15,2-10 61-15</inkml:trace>
  <inkml:trace contextRef="#ctx0" brushRef="#br1" timeOffset="155431.6414">28225 6670 38 0,'0'0'44'15,"-14"-10"-3"-15,14 10-6 16,0 0-9-16,-15-13-7 15,15 13-6-15,0 0-2 16,-14-11-2-16,14 11-2 16,0 0 0-16,-13-8-1 15,13 8-1-15,0 0-1 16,0 0-1-16,0 0-3 16,0 0 1-16,0 0 0 15,0 0-1-15,0 0-1 16,-13 5 2-16,13-5 0 0,0 0-2 15,-2 14 3-15,2-14-3 16,-2 28 0-16,0-7 0 16,-1 4 1-16,3 7-2 15,-3 2 0-15,3 5 2 16,0 4-2-16,0 1 1 16,0 0 0-16,2 0 2 15,1-1-1-15,-3 0 6 16,1 2 1-16,-1-2 0 15,0 2 0-15,-1-5 0 16,1 5-1-16,0 1 0 16,0 3-1-16,-2 2-4 0,2 1-1 15,2 3 0-15,-2 1 0 16,1 5 0 0,1-2-1-16,-2 0 4 0,0-1-1 15,1-5-1-15,-1-1 2 16,0-3-2-16,0-1 3 15,-1-5-1-15,1-4 1 16,0-6-3-16,0-1 1 16,0-5 0-16,0 1 0 15,1-4-1-15,0-4 1 16,1 0-1-16,-1-2 0 16,1 1 0-16,-2-5 0 15,1 0-1-15,-1-1 1 0,0-13-2 16,2 22-2-1,-2-22-7-15,0 17-9 16,0-17-29-16,-3 18-38 16,3-18-4-16,0 0-1 0</inkml:trace>
  <inkml:trace contextRef="#ctx0" brushRef="#br1" timeOffset="156781.568">28473 6783 25 0,'0'0'52'0,"0"0"-8"16,0 0-9-16,0 0-6 15,0 0-5-15,0 0-4 16,0 0-6-16,0 0-3 15,0 0-3-15,0 0-1 16,0 0-2-16,0 0-1 16,0 0-2-16,0 0 1 15,0 0-2-15,0 0 0 16,0 0 1-16,0 0 0 16,0 0-2-16,0 0 1 15,0 0 0-15,0 0 0 16,-8 13 0-16,8-13 0 15,0 0 0-15,-2 17 0 0,2-17 1 16,0 19-1-16,0-6 0 16,0 1 0-16,0 2 1 15,2 3 0-15,-4 3-1 16,4 1 0-16,-2 0-1 16,1 3 2-16,1 0-2 15,-1 0 0-15,2 3-1 16,0 1 2-16,-2-1 4 15,1 2 0-15,-1 1 0 16,-1 0 0-16,0 1 2 16,0 0-2-16,0 0 1 15,-1-1 0-15,-1 1-6 0,1-1 2 16,-1 3-1-16,1-2 1 16,-2 2-1-16,0-1 0 15,0 1 0-15,0 1-1 16,2 0 3-16,-2 0-3 15,2-1 1-15,-1-1-1 16,2 1 0-16,-1-2 6 16,1 2-4-16,0-3 1 15,0 1-3-15,0-2 3 16,0 0-1-16,1-1 1 16,-1-1-1-16,2-2-3 15,-1-1 2-15,0 0 0 16,-1-1-1-16,2-1 0 0,-1-2 0 15,1 0 1-15,-1-2 0 16,1 1-2-16,-1 0 2 16,-1-3-1-1,2 0 2-15,-2-1 0 0,0-1-1 16,0 0 0-16,0-2 0 16,-2-1 0-16,2-13 0 15,-3 22 2-15,3-22-2 16,-1 16 0-16,1-16 3 15,0 0-2-15,-5 14 1 16,5-14-1-16,0 0 1 16,0 0-2-16,-1 13 2 0,1-13-3 15,0 0 2 1,0 0-1-16,0 0-1 0,0 0 1 16,0 0-4-1,0 0-2-15,3 13-8 0,-3-13-14 16,0 0-45-16,0 0-24 15,0 0-4-15,0 0-3 16</inkml:trace>
  <inkml:trace contextRef="#ctx0" brushRef="#br1" timeOffset="157915.4958">27775 8648 44 0,'0'0'96'15,"0"0"-2"-15,-10 15 0 16,10-15-71-16,0 0-15 16,0 0-3-16,0 0-1 15,0 0-1-15,0 0 0 16,0 0 0-16,0 0-2 15,0 0 2-15,0 0-1 16,0 0 1-16,0 0-1 0,0 0 1 16,0 0-2-16,0 0 1 15,0 0 0-15,0 0-2 16,0 0 2-16,0 0-2 16,16 0-1-16,-16 0 1 15,0 0 1-15,11 13-1 16,-11-13 0-16,13 11 0 15,-13-11-3-15,20 16 5 16,-20-16 0-16,28 22-1 16,-14-9-2-16,4 1 2 15,-1 1-1-15,0-1 3 16,1 1-2-16,0 1-1 0,-2-2 0 16,3 0 0-16,-2 2 3 15,2 0-3-15,-2-1 1 16,1 0-2-16,0 1 2 15,1-1-1-15,0 1 0 16,-2-1 0-16,1 0-2 16,-3 1 2-16,1-2 0 15,-1 1 0-15,-2-4-1 16,0 1 2-16,-13-12-1 16,23 20 0-16,-23-20 0 15,21 17-1-15,-21-17 2 16,21 13-2-16,-21-13 1 15,18 16-1-15,-18-16 1 0,18 10 0 16,-18-10 1-16,13 9-2 16,-13-9 1-16,0 0 1 15,17 4-1-15,-17-4 0 16,0 0-1-16,17-3 2 16,-17 3-2-16,19-13 1 15,-19 13-1-15,23-21 2 16,-8 3-2-16,2-2 0 15,2-2 1-15,2-1 0 16,2-1-2-16,2-1 3 16,1 2 0-16,3-1-1 0,-2 4 1 15,1-1-1-15,-1 4 0 16,-3 1 2-16,0 2-2 16,-1 2-3-16,-5 2-5 15,1 3-9-15,-19 7-16 16,29-9-35-16,-29 9-23 15,25-8-6-15,-25 8 10 16</inkml:trace>
  <inkml:trace contextRef="#ctx0" brushRef="#br1" timeOffset="159090.3162">29252 7292 1 0,'0'0'50'15,"-1"-19"35"-15,1 19-16 16,-3-14-33-16,3 14-9 15,-4-13-6-15,4 13-5 0,0 0-5 16,0 0-3-16,0 0-4 16,0 0-3-16,0 0 0 15,0 0-3-15,-15 3 3 16,15-3 0-16,-5 16 0 16,5-16 1-16,-8 23 0 15,5-9 1-15,1 4 0 16,-1 3-1-16,0 4-2 15,-2 4 0-15,0 4-1 16,-3 9 1-16,0 4 1 16,-2 6-1-16,-3 7 0 15,-5 0-2-15,0 3 1 16,0-1 2-16,0-2 2 0,-1-6-1 16,0-2 0-16,2-9 1 15,1-8 2-15,4-3 0 16,2-8 0-16,3-6-1 15,3-4-2-15,4-13-2 16,-6 17-3-16,6-17-6 16,0 0-7-16,0 0-18 15,0 0-26-15,0 0-29 16,0 0-2-16,0-34 22 16</inkml:trace>
  <inkml:trace contextRef="#ctx0" brushRef="#br1" timeOffset="159583.6494">29203 7377 66 0,'9'-13'99'16,"-9"13"-3"-16,12-13-7 16,-12 13-77-16,0 0-16 15,0 0-2-15,0 0 2 16,0 0-1-16,0 0 0 15,0 0 1-15,-3 16 4 16,3-16 3-16,0 19-2 16,1-6 1-16,2 0 0 15,3 6 1-15,1 2-1 0,3 5 0 16,0 3-2-16,2 6 2 16,1 2-2-16,0 2 1 15,1 7-1-15,-1 1-1 16,0 0 1-16,0 2 4 15,-3-3-1-15,2 1 0 16,-5-4 1-16,2-3 0 16,-4-1 1-16,0-3 1 15,-1-5 0-15,0-4-5 16,-1-2 1-16,0-4 0 16,1-5 1-16,-1-1-1 15,-1-2-1-15,-2-13-1 16,4 14 0-16,-4-14-3 0,0 0-7 15,0 0-6-15,4 14-11 16,-4-14-12-16,0 0-20 16,-8-16-33-1,8 16-1-15,-13-31 36 0</inkml:trace>
  <inkml:trace contextRef="#ctx0" brushRef="#br1" timeOffset="160029.5433">29001 7940 34 0,'-13'6'93'16,"13"-6"-9"-16,-14 3 0 16,14-3-73-1,0 0-3-15,0 0-2 0,0 0 0 16,0 0 0-16,14-13-2 15,-14 13 0-15,15-8-7 16,-15 8 6-16,26-7-2 16,-7 4 2-16,2-2-2 15,2 0 0-15,2 0-1 16,-1 2 2-16,2-3-1 16,-3 0 0-16,2 2-3 15,-5-3 3-15,2 4-3 0,-3-2 5 16,-1 1-4-1,1 1 4-15,-2 2 1 16,-2-2-1-16,-1 1 1 16,-14 2-1-16,20-4-1 0,-20 4 0 15,0 0 0-15,13 0 1 16,-13 0-3-16,0 0 0 16,0 0-1-16,0 0-8 15,0 0-12-15,8 14-26 16,-8-14-39-16,0 0-5 15,1 16 1-15,-1-16 61 16</inkml:trace>
  <inkml:trace contextRef="#ctx0" brushRef="#br1" timeOffset="163451.1104">29512 8221 51 0,'0'0'89'15,"-4"16"-4"-15,4-16-3 16,0 0-75-16,0 0-7 16,0 0 1-16,0 0 0 15,10-13-1-15,-10 13 2 16,0 0 2-16,19-20-1 15,-19 20 0-15,16-22 1 16,-5 7-1-16,-2-6 0 16,1-2 0-16,0-4-2 15,0-3 5-15,-1-2-4 16,-1-3 4-16,2-1-6 0,-1 3 1 16,0 0 1-16,-2 4-1 15,0 4 1-15,-1 5-4 16,-3 3 4-16,1 4-4 15,-4 13 4-15,5-16 1 16,-5 16-2-16,0 0 1 16,0 0 0-16,0 0-1 15,0 0-2-15,0 0 2 16,0 0-2-16,0 0-1 16,-2 13 2-16,2-13-1 15,-4 22 0-15,2-9 0 16,2 0 0-16,0 2 0 15,5 3 1-15,-2-1 4 0,1 0-5 16,2-1 5-16,-1-3-5 16,3 2 5-16,-8-15-4 15,15 21 4-15,-15-21 0 16,18 19-3-16,-18-19 3 16,20 12-5-16,-20-12 7 15,20 8-6-15,-20-8 4 16,19 9-3-16,-19-9 0 15,13 6-1-15,-13-6 0 16,0 0-1-16,0 0 1 16,13 17 0-16,-13-17 1 15,0 0-2-15,3 13 2 0,-3-13-2 16,0 13 2-16,0-13 0 16,-3 16-1-1,3-16 0-15,-4 17 0 0,4-17 0 16,-6 22 0-16,6-22 0 15,-5 24-1-15,5-24 2 16,-1 23-2-16,1-23 2 16,3 22-1-16,0-9 1 15,-3-13-1-15,8 20 0 16,-8-20 0-16,12 13 0 16,-12-13-1-16,13 12 1 15,-13-12 0-15,14 3-1 16,-14-3 2-16,13 0 0 0,-13 0 1 15,0 0-1-15,18-15 3 16,-18 15-2-16,10-27 0 16,-6 8-1-1,2-3 1-15,0-2 0 0,-1-1 0 16,1-1-2-16,0 2 2 16,1-1 2-16,0 1-6 15,-2 1 6-15,1-2-6 16,-1 2 0-16,-2 0-2 15,2 1 3-15,-3 4-2 16,1-1-1-16,-1 6 4 16,-2 13-4-16,3-17 5 0,-3 17 0 15,0 0 0 1,0 0 1-16,0 0-2 16,0 0 1-16,0 0-2 15,0 0 2-15,0 0-3 0,-2 14 2 16,2-14-2-16,2 13-1 15,-2-13 1-15,7 16 0 16,-7-16 2-16,8 26 0 16,0-13-1-16,-8-13 2 15,18 23-1-15,-5-12 1 16,0 1 0-16,0-3 1 16,3-2 1-16,-1 0-4 15,1-3 5-15,-2 4-4 0,-1-4 5 16,-13-4-6-1,20 10 5-15,-20-10-3 16,0 0 0-16,13 12-1 16,-13-12 2-16,0 0-2 0,-1 13 1 15,1-13-1-15,0 0 2 16,-5 17-1-16,5-17-2 16,-4 17 1-16,3-4 0 15,1-13 0-15,-6 28-1 16,0-14 2-16,3 3-3 15,-1-1 2-15,1 2 1 16,0-3-1-16,2-2 0 16,-1 0 2-16,2-13-1 15,3 19-1-15,-3-19 0 16,0 0 0-16,16 12 0 16,-16-12 0-16,17 1-1 0,-17-1-1 15,26 2 0-15,-10-5 0 16,4 0 1-16,3-4-1 15,2-2 0-15,-1-6 1 16,4 1 0-16,-1-5 1 16,-2-2-1-16,-2-1 1 15,-3-4-1-15,0 2 4 16,-4-2-6-16,-1 1 5 16,-2-1-6-16,-2 2 4 15,-1 0-4-15,-3 3 2 16,-1 5-1-16,-1 3-1 15,-5 13 6-15,-2-17-4 16,2 17 4-16,0 0-3 0,-14-3 4 16,14 3-1-16,-13 6 0 15,13-6 3-15,-13 7-6 16,13-7 3-16,-16 10-2 16,16-10 4-16,-19 14-5 15,19-14 4-15,-23 26 0 16,9-10-4-16,-1 1 5 15,-1 4-4-15,2 3 4 16,1-2-5-16,3 1 6 16,1-3-6-16,3-3 4 15,5 2-3-15,2-3 0 16,-1-16 0-16,12 23 1 0,-3-10 0 16,-9-13-3-16,24 22 0 15,-9-15-1-15,0-3 1 16,3-4 0-16,-1 2 0 15,-1-7 0-15,0-3-2 16,-2-2 3-16,1-3 0 16,-5-2 3-16,-2 1-3 15,-2-1 1-15,0 1 1 16,-2-1-1-16,1 1 0 16,-3 1 0-16,-2 13 0 15,6-22-1-15,-6 22 3 16,6-14-1-16,-6 14-1 15,0 0 2-15,0 0 1 0,0 0-1 16,0 0-1-16,0 0 2 16,0 0-2-16,0 0-1 15,0 0 0 1,1 13 2-16,-1-13-3 0,0 17 1 16,0-17 1-16,5 23-2 15,-5-23 2-15,8 25-1 16,0-11 1-16,0-1-2 15,1 0 1-15,4-3 4 16,-13-10-5-16,23 15 3 16,-7-9 2-16,0-2-1 15,1-3 0-15,-2 1-1 0,2-5 0 16,-17 3-2-16,27-9 3 16,-27 9-5-16,20-16 0 15,-20 16 2-15,16-24-2 16,-6 7 2-16,-4-2 1 15,0 2-1-15,0-2 2 16,-2 3 0-16,0 3 1 16,-2 0-1-16,-2 13 1 15,4-16 0-15,-4 16 0 16,0 0 0-16,0 0-2 16,0 0 0-16,0 0-2 15,0 0 1-15,0 0-2 16,0 0 0-16,0 0-1 0,2 17-1 15,-2-17 1-15,4 18 0 16,-4-18 1-16,14 23 0 16,-14-23-1-1,21 24 1-15,-21-24 1 0,26 20 0 16,-9-14-1-16,2-3 0 16,-1-3 0-16,3-4 0 15,-4-2 1-15,3-4-1 16,-1-3 0-16,-2 0 3 15,-2-3 0-15,-5 0-2 16,-5 3 3-16,1 0 1 16,-6 13 2-16,7-21-5 0,-7 21 4 15,-2-22-5 1,2 22 3-16,-9-14-1 16,9 14 2-16,-3-13-5 15,3 13 2-15,0 0 1 0,0 0 2 16,0 0-1-16,0 0 1 15,0 0-2-15,-13 1-1 16,13-1 0-16,0 0 0 16,0 0 3-16,0 0-6 15,-3 19 4-15,3-19-4 16,-3 16 4-16,0-3-4 16,2 2 5-16,-2 6-5 15,2 2 2-15,1 3 2 16,-2 4-3-16,8 3 1 0,-2 5-1 15,-1 2 1 1,3 3 0-16,0 5 0 16,-2 3-3-16,3-1 1 0,-1 6 1 15,-3 1 2-15,-3-1 3 16,1 0-3-16,-1-1 2 16,-1 0-1-16,1-3 3 15,-4-3-2-15,2-6 1 16,-2-3-2-16,2-5-1 15,-1-5-1-15,1-5 1 16,-1-5-1-16,-5-3-1 0,8-17 1 16,-20 21-1-1,7-13 1-15,-1-3 0 16,-2-2 1-16,-4-5 1 16,-2-1 0-16,3-1 2 0,1-3-2 15,-1-2 3-15,0-3-2 16,2-1 1-16,-1-1-1 15,4 1-1-15,2-1 1 16,0 1-2-16,3 0 2 16,9 13-3-16,-13-22 1 15,13 22-2-15,-2-17 0 16,2 17-1-16,8-22-1 16,0 9 1-16,1-1-1 15,5-2 1-15,2-2 0 16,3-2 1-16,4 0 1 15,2 0 2-15,1 0 0 16,1 1-1-16,3 2 5 0,2-2-6 16,4 4 6-16,2-2-6 15,-2 1 1-15,0 0-3 16,1 2 2-16,2-1 0 16,-4 2-4-16,-2 0 4 15,-4 2-4-15,-6 4 4 16,-1 1 0-16,-2 5 2 15,-4-4-3-15,-16 5-9 16,17-6-23-16,-17 6-62 16,0 0-6-16,-4-20-5 15,-19 3 31-15</inkml:trace>
  <inkml:trace contextRef="#ctx0" brushRef="#br1" timeOffset="186927.6595">26044 9508 1 0,'2'13'60'16,"-2"-13"11"-16,0 0-45 0,0 0-15 16,0 0-5-16,0 0-4 15,0 0-2-15,0 0-1 16,0 0 1-16,0 0 2 15,0 0-1-15,0 0 4 16,0 0 1-16,0 0 3 16,0 0 1-16,0 0 1 15,0 0 0-15,0 0-2 16,0 0 0-16,0 0-3 0,0 0-3 16,0 0-1-16,0 0 0 15,0 0 0-15,0 0-2 16,0 0 1-1,0 0 0-15,0 0 0 0,0 0 1 16,0 0 0-16,0 0-1 16,0 0 1-16,0 0-1 15,0 0 0-15,0 0 1 16,0 0 0-16,0 0 0 16,0 0 0-16,0 0 1 15,0 0 0-15,0 0 3 16,0 0-2-16,0 0 1 0,0 0-1 15,0 0 1-15,0 0-2 16,0 0 1-16,0 0-2 16,0 0-2-1,0 0 2-15,0 0-2 0,0 0 1 16,0 0-1-16,0 0 2 16,0 0-2-16,0 0 2 15,0 0 0-15,0 0-1 16,0 0 0-16,-7 13-1 15,7-13 1-15,0 0-1 16,0 0 0-16,3 18-1 16,-3-18 0-16,4 17 5 15,-4-17-2-15,5 17-2 0,-5-17 3 16,4 22 1-16,-4-22-1 16,4 24 0-1,-4-24-1-15,3 21-2 16,-3-21 0-16,3 21 3 0,-1-8-3 15,-2-13-1-15,5 26 1 16,-5-13 0-16,2 0 1 16,-1 0-2-16,2 0 2 15,-3 2-1-15,2-1 1 16,-1 1-1-16,-1-1 0 16,1 3 1-16,1-1-1 15,-1 4 2-15,1-1-2 0,-1 1 1 16,1 3-2-16,1 0 2 15,1 5-2 1,-1-1 0-16,-2 4 1 16,4-1-3-16,-3 2 3 0,3-1-1 15,-1 3 1-15,-1-1-2 16,0-2 2-16,0 1-1 16,1 3 1-16,0-3-1 15,1 2 6-15,-1-1-2 16,0 1 1-16,1-1 0 15,-1 0 1-15,2 2-2 16,-2-2 1-16,2-1 0 16,-5-1-5-16,2 1 0 0,0 3 0 15,0-4 0 1,1 4 1-16,-2-2 0 16,1 0-1-16,-2 2 0 15,3 0 1-15,-1-1-1 0,2-2 0 16,-1 3 0-16,0-1-2 15,1 4 3-15,0-4-3 16,1 1 2-16,0 0 0 16,0-1 1-16,-2 1-2 15,0-2 2-15,1-3 0 16,-2-2 0-16,-1 1 0 16,0-2 1-16,1-1-2 0,-2 0 0 15,2 0 1 1,0 1-1-16,0 2 0 15,1 2 0-15,-1 0 0 16,0 1 1-16,1 4-1 0,1 0 1 16,-2-1-1-16,1-1 1 15,-1-2-1-15,0 0 0 16,0 3-1-16,1-4-1 16,-1 1 2-16,-2 0-1 15,1 0 0-15,-1-1 1 16,2 2 2-16,0-1-1 15,0-1 1-15,-2-1 0 16,1 2 0-16,1-2 0 16,-1-4 1-16,1 3-1 15,0-2-1-15,-1-1 1 16,1 0-1-16,-2-1 0 16,0 1-1-16,2-3 1 0,-1 1-1 15,-1-1 2-15,-2 2-2 16,2-4 1-16,-1 1 1 15,2 0-1-15,-2-4 1 16,0 3 0-16,2-3-2 16,-2 1 2-16,2-3 0 15,-2 0-1-15,1-2 4 16,-1 1 1-16,0 1-2 16,0-16 3-16,-1 26-3 15,1-26-2-15,1 20 3 16,-1-20-2-16,2 20-2 15,-2-20-3-15,3 14 4 0,-3-14-3 16,0 0 4-16,3 18-3 16,-3-18 2-16,0 0-1 15,1 14 1 1,-1-14-1-16,0 0 0 0,3 13 0 16,-3-13 0-16,0 0 0 15,3 13 0-15,-3-13 1 16,0 0-2-16,0 0 2 15,4 16-1-15,-4-16 0 16,0 0 1-16,3 14 0 16,-3-14 0-16,0 0 0 15,0 15 1-15,0-15-1 16,0 0 0-16,-3 14 0 0,3-14 0 16,0 0-1-16,0 0 0 15,-3 13 0-15,3-13 0 16,0 0 1-16,0 0-1 15,0 0 0-15,0 0 1 16,0 0 0-16,0 0-2 16,0 0 2-16,0 0-1 15,0 0 1-15,0 0-1 16,0 0 0-16,0 0 0 16,0 0 1-16,0 0-1 15,0 0-1-15,0 0 1 16,0 0-2-16,0 0 0 0,15-5 0 15,-15 5 2-15,0 0 0 16,0 0 0-16,16-2 0 16,-16 2-1-16,14-1 1 15,-14 1-1-15,17-2 1 16,-17 2-1-16,19-1 0 16,-19 1 0-16,19 1 1 15,-19-1 0-15,19 2 0 16,-19-2 2-16,20-2-3 15,-20 2 1-15,20-1 0 16,-20 1 0-16,23-5-1 16,-10 4 1-16,-13 1 1 0,25-3-2 15,-12 3 2-15,0-1-2 16,0-1 1-16,0 2 0 16,-13 0 0-1,24-3-1-15,-24 3 0 16,25-3 0-16,-25 3 1 0,21-2 0 15,-21 2 0-15,22-2 1 16,-22 2 0-16,17-1 1 16,-17 1-1-16,13 0 1 15,-13 0 0-15,0 0 0 16,13 0-1-16,-13 0 0 16,0 0 0-16,0 0-1 15,0 0 0-15,0 0-4 0,0 0-9 16,13 1-23-16,-13-1-56 15,0 0-6 1,-13-11-2-16,-1-2 46 16</inkml:trace>
  <inkml:trace contextRef="#ctx0" brushRef="#br1" timeOffset="188110.0069">26143 9601 66 0,'0'0'38'0,"-13"-12"-4"0,13 12 4 15,0 0-4-15,0 0-6 16,0 0-9-16,0 0-6 16,0 0-3-16,0 0-2 15,0 0 0-15,0 0-5 16,0 0 1-16,0 0-1 16,0 0 2-16,0 0-1 15,0 0 0-15,0 0 2 16,0 0 0-16,-13-3 2 15,13 3-1-15,0 0 0 16,0 0-1-16,0 0 0 16,0 0-2-16,0 0 0 15,0 0-1-15,0 0 0 16,0 0-1-16,0 0-1 0,0 0 0 16,0 0 0-16,0 0-2 15,0 0 0-15,0-14 0 16,0 14 0-16,0 0 0 15,0 0 0-15,16-9 0 16,-16 9 1-16,19-1 0 16,-19 1 0-16,27-5 0 15,-10 3 1-15,2 0 1 16,1 1 0-16,2-2-1 16,0 0-1-16,-1 0 1 15,1 2-2-15,-2 1 2 16,-4-2 0-16,-2 1-1 0,-14 1 0 15,21 0 1-15,-21 0 0 16,0 0 1 0,16 0-1-16,-16 0-1 15,0 0 1-15,0 0-7 0,0 0-10 16,0 0-34-16,0 0-45 16,0 0-2-16,0 0-6 15</inkml:trace>
  <inkml:trace contextRef="#ctx0" brushRef="#br1" timeOffset="199861.1308">31421 8149 18 0,'1'13'83'0,"-1"-13"-2"0,0 0-27 15,0 0-40-15,0 0-4 16,0 0-5-16,0 0 0 15,0 0-3-15,0 0-1 16,0 0 0-16,0 0-1 16,0 0 2-16,0 0-2 15,0 0 3-15,0 0 1 16,0 0 1-16,0 0 0 16,0 0 1-16,12-14-1 0,-12 14-1 15,0 0-1-15,13-5 0 16,-13 5-1-1,0 0-1-15,16-11-1 16,-16 11 0-16,13-9 0 0,-13 9 0 16,16-13 2-16,-16 13-2 15,21-14 2-15,-21 14 0 16,19-15 0-16,-19 15-1 16,22-17 1-16,-22 17 0 15,20-19 5-15,-20 19-5 16,22-17 0-16,-22 17 5 15,24-23-5-15,-8 11 5 16,-16 12-5-16,17-23 5 0,-17 23-11 16,15-26 9-1,-11 13-4-15,5-1-3 16,-3 1 4-16,-4-3-4 16,7 2 4-16,-5-4-3 0,2 2 2 15,-3 1-1-15,4-1 2 16,-7-2 1-16,3 3-1 15,3-3 1-15,-5 2-1 16,4 0 0-16,-2-1 0 16,4 0 1-16,-6 0-1 15,4-2-3-15,0 1 1 16,-5 1 1-16,3-2-2 0,0-1 0 16,-1 1 1-1,-5 2 0-15,3 1-1 16,-5 2 1-16,1-3 1 15,4 4 0-15,0 13 0 0,-3-22 0 16,3 22-1-16,-3-17-1 16,3 17 1-16,0-15-1 15,0 15 2-15,0 0-3 16,-4-17 2-16,4 17-1 16,0 0 2-16,-16-10-1 15,16 10 1-15,0 0-1 16,-14-7-2-16,14 7 1 15,0 0 0-15,0 0 1 16,0 0-1-16,0 0 1 16,0 0 0-16,0 0 0 15,0 0 0-15,0 0 1 16,0 0-1-16,-13 2-2 0,13-2 2 16,0 0-2-16,0 0 1 15,1 16-1-15,-1-16 1 16,0 0 0-16,2 18 1 15,-2-18-1-15,-3 14 0 16,3-14 1-16,-5 22-2 16,2-8 2-16,2 1-1 15,0 3 0-15,1 5 0 16,-2-2 2-16,2 2-2 16,2 0 1-16,-1-2 0 15,2 2 0-15,-2-1 0 16,-1 0 0-16,2-1 0 0,1 2-1 15,-3 1 2-15,5-3-2 16,-2 2 0-16,-1-1 1 16,1 0 0-16,5-1 1 15,-3 1-1-15,3-2 2 16,1-3-3-16,-3 4 3 16,-3-6 2-16,1 3-2 15,2-5 3-15,-6 0-5 16,0-13 6-16,4 21-6 15,-4-21 7-15,0 15-6 16,0-15 2-16,0 0-2 16,3 16 1-16,-3-16 0 15,0 0 0-15,13 11-2 0,-13-11 1 16,0 0-1-16,7 13-1 16,-7-13 1-16,0 0 0 15,0 0 0-15,0 0-1 16,0 0 1-16,16 6 0 15,-16-6-1-15,0 0 2 16,0 0-1-16,0 0 1 16,11-16-1-16,-11 16 2 15,0 0-2-15,8-17 0 16,-8 17 0-16,5-13-1 16,-5 13 3-16,11-16-2 15,-11 16 2-15,18-16-9 0,-18 16 9 16,13-13-7-16,-13 13 6 15,15-11-6-15,-15 11 5 16,0 0-6-16,17-12 7 16,-17 12-1-16,0 0-1 15,0 0 2-15,13-7-1 16,-13 7 0-16,0 0 0 16,0 0 0-16,0 0-1 15,0 0 2-15,0 0-2 16,0 0 0-16,0 0 0 15,12 13 0-15,-12-13 1 16,0 0 4-16,0 0-6 16,13 14 6-16,-13-14-4 0,0 0 4 15,0 0-2-15,5 15-3 16,-5-15-1 0,15 11 1-16,-15-11 0 15,0 0 1-15,10 16-2 0,-10-16 2 16,0 0-2-16,10 19 7 15,-10-19-5-15,0 0 0 16,12 16 1-16,-12-16-3 16,0 0 3-16,4 16-2 15,-4-16 0-15,0 0 0 16,8 14 2-16,-8-14-1 16,0 0 0-16,0 0 1 0,21 10-1 15,-21-10 0 1,0 0 1-16,0 0-1 0,16 6-1 15,-16-6 1 1,0 0-1-16,0 0 0 0,15 10 0 16,-15-10-1-16,21 4 0 15,-21-4 0-15,16-1 0 16,-16 1 0-16,24-5 0 16,-24 5 1-16,17-8 0 15,-17 8 0-15,19-12 1 16,-19 12 1-16,15-11-2 15,-15 11 1-15,7-13-1 16,-7 13 0-16,0 0 1 0,6-18 0 16,-6 18-1-1,4-14 0-15,-4 14 1 16,9-16 0-16,-9 16 0 16,2-19-5-16,-2 19 7 0,5-15-7 15,-5 15 5-15,7-16-4 16,-7 16 7-16,-3-13-7 15,3 13 6-15,3-13 0 16,-3 13-1-16,0 0 0 16,0 0 1-16,0 0-2 15,-4-15 0-15,4 15 2 16,0 0-2-16,0 0 0 16,-13-3 0-16,13 3 0 15,0 0 1-15,0 0-1 16,-15-3 1-16,15 3-1 15,0 0 0-15,0 0 1 0,0 0 0 16,0 0 0-16,0 0-1 16,-4 16 0-16,4-16 0 15,0 0 0-15,-2 13 1 16,2-13-2-16,0 0 2 16,-7 16-1-16,7-16 1 15,0 0 5-15,-10 15-6 16,10-15 4-16,-13 11-5 15,13-11 6-15,0 0-8 16,-6 20 8-16,6-20-7 16,5 15 2-16,-5-15-1 15,1 14 2-15,-1-14 0 16,3 15-1-16,-3-15 2 0,0 0-1 16,4 17 0-16,-4-17 0 15,0 0-1-15,-3 16 0 16,3-16 0-16,0 0 1 15,9 17-1-15,-9-17-1 16,0 0 0-16,9 16 0 16,-9-16 2-16,0 0-1 15,10 16 0-15,-10-16-1 16,0 0 1-16,0 0 0 16,9 14 0-16,-9-14 0 15,0 0-1-15,0 0 1 16,4 15-1-16,-4-15 2 0,0 0-1 15,0 0-1-15,0 0 1 16,14 6 1-16,-14-6-2 16,0 0 1-16,0 0 0 15,0 0-1-15,13-8 2 16,-13 8 7-16,16-4-8 16,-16 4 8-16,0 0 1 15,0 0 0-15,0 0-1 16,0 0 0-16,33-19-10 15,-33 19-8-15,0 0 18 16,0 0-10-16,0 0 1 16,0 0-1-16,0 0-1 15,0 0-3-15,0 0 1 0,0 0-15 16,0 0-40-16,68-39-38 16,-68 39 0-16,0 0-5 15</inkml:trace>
  <inkml:trace contextRef="#ctx0" brushRef="#br1" timeOffset="200799.9941">32014 7688 1 0,'0'0'73'0,"-1"18"13"15,1-18-1-15,0 0-52 16,0 0-30-16,0 0-3 16,0 0 0-16,0 0-2 15,0 0 0-15,14 3 0 16,-14-3 1-16,0 0 1 16,0 0 0-16,13-7 4 0,-13 7-1 15,13-6 4-15,-13 6-2 16,0 0 1-16,9-19 0 15,-9 19-1 1,7-20-1-16,-7 20-1 0,14-23-1 16,-11 9 0-16,6-1-1 15,-2-2 1-15,0 1 0 16,-1 0-2-16,-3 0 1 16,1 0 0-16,-4 3 2 15,5-1-1-15,-5 14 3 16,2-19 0-16,-2 19-1 15,0 0 0-15,5-14 0 16,-5 14-2-16,0 0 1 0,0 0 0 16,0 0-2-1,0 0 0-15,0 0 1 16,0 0-1-16,0 0 1 16,0 0 0-16,0 0 0 0,0 0-3 15,0 0 1-15,0 0-1 16,0 0-1-16,0 0 1 15,14 4-1-15,-14-4 0 16,6 15 0-16,-6-15 1 16,4 21-1-16,-4-21 1 15,12 23 1-15,-12-23-1 16,4 21 1-16,-4-21 0 16,6 15 1-16,-6-15-2 15,0 0-1-15,12 19-1 16,-12-19-3-16,5 15-7 15,-5-15-12-15,13 17-36 0,-13-17-34 16,5 20-1-16,-5-20 40 16</inkml:trace>
  <inkml:trace contextRef="#ctx0" brushRef="#br1" timeOffset="201863.342">32163 8491 1 0,'3'18'13'0,"-3"-18"57"0,0 0-32 16,0 0-33-16,0 0 2 16,0 0 7-16,0 0 0 15,0 0 2-15,0 0-3 16,0 0-6-16,0 0-3 15,0 0 0-15,0 0 3 16,0 0 2-16,0 0 2 16,0 0-1-16,0 0 1 15,0 0 1-15,0 0-1 16,0 0-2-16,0 0-2 16,0 0 0-16,0 0-1 15,0 0 1-15,0 0-1 0,0 0 0 16,0 0 0-16,0 0 1 15,-13 0 0-15,13 0-1 16,0 0-1-16,0 0-1 16,0 0 0-16,0 0-2 15,-13 10 0-15,13-10-2 16,0 0 0-16,0 0 1 16,0 0-1-16,0 0 1 15,-5 14-2-15,5-14-1 16,0 0 1-16,0 0 0 15,0 0-1-15,0 0-1 16,0 0-1-16,0 0 0 16,0 0 1-16,0 0 2 0,15 7 1 15,-15-7-1-15,0 0 1 16,0 0 1-16,0 0 2 16,8-13-1-1,-8 13 3-15,0 0-1 0,0 0 1 16,0 0 0-16,-13-8 1 15,13 8-1-15,0 0 1 16,-17 2-1-16,17-2 0 16,0 0-1-16,0 0-3 15,0 0-4-15,-13 6-9 16,13-6-13-16,0 0-28 16,0 0-30-16,7 15-15 0,-7-15-2 15</inkml:trace>
  <inkml:trace contextRef="#ctx0" brushRef="#br1" timeOffset="203952.7817">32513 8234 1 0,'0'0'51'15,"0"0"32"-15,0 0-1 16,0 0-48-16,0 0-9 15,0 0-5-15,0 0-6 16,0 0-6-16,0 0-7 0,0 0-3 16,0 0-1-1,0 0-2-15,0 0-1 16,0 0 5-16,0 0 3 0,0 0 4 16,0 0 2-16,0 0 1 15,0 0 0-15,0 0-1 16,6-69-1-16,-6 69-3 15,0 0-1-15,17-66-6 16,-17 66 6-16,0 0-7 16,31-85 5-16,-31 85-5 15,0 0 3-15,46-84-2 16,-46 84 3-16,0 0 2 16,33-64-4-16,-33 64 2 15,0 0 0-15,0 0 2 16,22-63-2-16,-22 63 1 0,0 0 1 15,0 0-1-15,0 0 1 16,16-59 2-16,-16 59-1 16,0 0 0-16,0 0 2 15,0 0-1-15,0 0-2 16,0 0 1-16,0 0-1 16,0 0-1-16,0 0 0 15,0 0-2-15,0 0 0 16,0 0 0-16,0 0 0 15,0 0 0-15,0 0-1 16,0 0 0-16,0 0 0 16,0 0 0-16,0 0-1 15,0 0 0-15,0 0 0 0,0 0 1 16,50 68 0-16,-50-68 1 16,0 0-1-16,0 0 1 15,0 0 1 1,0 0 0-16,56 57-1 0,-56-57-2 15,0 0 5-15,0 0-3 16,65 41 4-16,-65-41-3 16,0 0 2-16,0 0-2 15,65 39 2-15,-65-39-1 16,0 0-1-16,0 0-1 16,0 0 0-16,0 0 4 15,0 0-3-15,39 65 4 0,-39-65-6 16,0 0 5-16,0 0-6 15,0 0 5-15,0 0-4 16,-7 62-1-16,7-62-1 16,0 0 3-16,0 0 0 15,0 0 1-15,0 0 1 16,-64 56 3-16,64-56 1 16,0 0 2-16,-59 20 0 15,59-20-1-15,0 0 1 16,0 0-1-16,0 0-1 15,-62-11-1-15,62 11-2 16,0 0-1-16,0 0-1 16,0 0 0-16,0 0-1 0,0 0 2 15,-4-62-3-15,4 62-1 16,0 0 1-16,0 0-4 16,0 0 4-1,0 0-6-15,62-61 7 0,-62 61-7 16,0 0 7-16,0 0-3 15,72-46 6-15,-72 46-4 16,0 0 3-16,0 0-1 16,58-32-1-16,-58 32-2 15,0 0 0-15,0 0-2 16,0 0-1-16,60-23 2 16,-60 23-4-16,0 0 5 15,0 0 4-15,71-16 8 0,-71 16-3 16,0 0 5-1,0 0 0-15,0 0 0 16,0 0 4-16,0 0-5 0,0 0-2 16,0 0-10-16,0 0 5 15,0 0-6-15,0 0 0 16,61 56-1-16,-61-56 1 16,0 0 0-16,0 0-1 15,0 0 2-15,0 0 2 16,0 0 5-16,0 0-4 15,67 61 4-15,-67-61-6 16,0 0 6-16,0 0-8 0,58 24 7 16,-58-24-6-1,0 0 0-15,0 0-1 16,68 16 1-16,-68-16-1 16,0 0 1-16,58 5 1 0,-58-5 0 15,0 0 0-15,68-6 5 16,-68 6 1-16,0 0-3 15,0 0 5-15,70-17-4 16,-70 17 4-16,0 0-5 16,0 0 5-16,0 0-9 15,0 0 4-15,0 0-1 16,49-58 1-16,-49 58-1 0,0 0 1 16,0 0 1-1,0 0 0-15,0 0-1 16,0 0-3-16,-63-65 3 15,63 65-3-15,0 0 3 0,0 0-4 16,-62-39-2-16,62 39-5 16,0 0 3-16,-65-17-1 15,65 17-1-15,-62-3 2 16,62 3 0-16,-81 1 1 16,81-1 5-16,-87 5 4 15,87-5 0-15,-86 7 2 16,86-7-9-16,-69 4 2 15,69-4-4-15,0 0 1 16,-81 23-9-16,81-23-6 16,0 0-19-16,-62 62-33 15,62-62-21-15,-28 58-5 16,28-58 29-16</inkml:trace>
  <inkml:trace contextRef="#ctx0" brushRef="#br1" timeOffset="204853.0537">32671 7545 63 0,'0'0'81'16,"0"0"-3"-16,0 0-46 15,0 0-37-15,0 0 0 16,0 0 1-16,0 0 4 16,0 0 1-16,0 0 5 15,62 0-1-15,-62 0 0 0,0 0-2 16,0 0 0-16,0 0 0 15,7-71 0-15,-7 71 2 16,0 0 1 0,0 0-1-16,14-64 2 0,-14 64-1 15,0 0 2-15,0 0 2 16,0 0 1-16,0 0-1 16,0 0-1-16,0 0-1 15,0 0-1-15,0 0-1 16,0 0-2-16,0 0-2 15,0 0-4-15,0 0 0 16,0 0-1-16,0 0 0 16,58-31 0-16,-58 31 0 0,0 0 0 15,0 0 1-15,0 0 2 16,0 0-1 0,0 0 1-16,0 0-1 15,71 66 0-15,-71-66 0 0,0 0 1 16,0 0-2-16,72 43-1 15,-72-43 2-15,0 0-2 16,57 31 1-16,-57-31-1 16,0 0-3-16,0 0-4 15,0 0-5-15,0 0-6 16,58 40-27-16,-58-40-35 16,0 0-3-16,0 0 22 0</inkml:trace>
  <inkml:trace contextRef="#ctx0" brushRef="#br1" timeOffset="205202.536">33246 6555 137 0,'0'0'104'16,"0"0"-5"-16,0 0-7 0,0 0-94 15,0 0-2-15,0 0-3 16,28 66-1-16,-28-66 0 15,0 0-7-15,-61 91-21 16,61-91-55-16,-75 120-1 16,26-49-6-16,1-9 28 15</inkml:trace>
  <inkml:trace contextRef="#ctx0" brushRef="#br1" timeOffset="212521.9396">27105 9970 64 0,'0'0'86'0,"0"0"-4"16,0 0-32-16,0 0-47 16,0 0-7-16,0 0 0 15,13 9-2-15,-13-9-1 16,0 0 2-16,0 0 4 15,0 0 1-15,13 3 3 16,-13-3 2-16,0 0 0 16,0 0 3-16,13-18 0 15,-13 18 0-15,2-14-1 0,-2 14 0 16,-4-22-2-16,4 22 0 16,-9-18-3-1,9 18 0-15,-15-13 0 16,15 13-2-16,-20-13 3 0,7 10-3 15,0 1 1-15,0-2-2 16,-1 2 4-16,1 0-2 16,-3 0 1-16,3 1-1 15,-1 1 0-15,14 0 1 16,-24 3 0-16,12 1 0 16,12-4-1-16,-18 7 0 15,18-7-1-15,-19 20 0 0,11-5 1 16,1 1 0-16,-2 7-1 15,0-2-1 1,1 7 2-16,-3 1-2 16,3-2 2-16,1 5-1 0,-2-2 0 15,2 0-1-15,1-2 1 16,2-1 2-16,1-2-3 16,3-2 3-16,-2-4-1 15,4-1 1-15,2-3-2 16,-4-15 1-16,13 21-2 15,-13-21 1-15,16 13 0 16,-16-13-2-16,19 8 1 16,-19-8-1-16,20-3 1 15,-20 3 0-15,20-12 1 16,-20 12-1-16,17-17 0 16,-17 17 2-16,18-25-1 15,-10 11 2-15,-3-1 1 0,2 1-1 16,-6 1 1-16,-1 13 0 15,6-20 0-15,-6 20 1 16,2-16-2-16,-2 16-3 16,0 0-3-16,0 0-1 15,8-17-1-15,-8 17-2 16,0 0 0-16,12-19 1 16,-12 19 2-16,0 0 5 15,14-13 5-15,-14 13-1 16,0 0 5-16,0 0 0 15,0 0 0-15,0 0 1 16,0 0-4-16,-10 13-1 0,10-13-3 16,0 0 3-16,0 20-4 15,0-20 0-15,4 19-2 16,-4-19 0-16,11 23 1 16,-4-10-1-16,0 1 0 15,-1-1 0-15,1 0-1 16,0 0 1-16,-7-13 3 15,13 22-1-15,-13-22 0 16,15 16 0-16,-15-16 1 16,18 8 0-16,-18-8 0 15,23 0-1-15,-7-2 1 16,2-4-2-16,2-3 0 16,1-2 1-16,1-1-4 0,1-5-8 15,5 2-23-15,-7-9-56 16,8 1-3-16,-6-3-6 15,-3-3 36-15</inkml:trace>
  <inkml:trace contextRef="#ctx0" brushRef="#br1" timeOffset="214810.6987">27299 10452 1 0,'0'13'89'15,"0"-13"-4"-15,0 0 0 16,0 0-64-16,0 0-16 16,0 0 1-16,0 0-4 15,0 0-1-15,0 0-5 16,0 0 6-16,0 0-2 15,0 0 3-15,0 0 1 16,0 0 0-16,0 0-5 16,0 0 6-16,8-17-1 15,-8 17 3-15,6-23-4 16,-4 8 2-16,1 1-1 0,-1-4 0 16,0 0 0-16,1 2 1 15,0 0-3-15,0 0 1 16,-1 0-2-16,-2 16 2 15,5-24 1-15,-5 24 1 16,1-18 0-16,-1 18 1 16,0 0 1-16,0 0 1 15,0 0-1-15,0 0-2 16,0 0-1-16,0 0-2 16,0 0-1-16,0 0 0 15,0 0-1-15,0 0-1 16,0 0 0-16,0 0 0 0,0 0 0 15,0 0 3-15,0 0-3 16,0 0 0-16,0 0 0 16,0 0 0-1,-1 13-1-15,1-13 0 0,3 13 0 16,-3-13-1-16,3 18 1 16,-2-5 1-16,0 1-1 15,1 0 0-15,-1 4 2 16,-1 1-1-16,2 4 6 15,-2 0-2-15,1-2 2 16,-1 2-3-16,2-2 3 16,-1 0-1-16,1-3 1 15,0-4-1-15,-2-14-3 0,3 19 1 16,-3-19 1-16,0 0-2 16,5 16 0-1,-5-16 0-15,0 0 0 16,0 0-2-16,0 0-2 0,0 0-6 15,0 0-11-15,0 0-14 16,7 14-35-16,-7-14-24 16,0 0-2-16,0 0-1 15</inkml:trace>
  <inkml:trace contextRef="#ctx0" brushRef="#br1" timeOffset="215778.029">27535 10507 50 0,'3'13'91'0,"-3"-13"1"16,0 0-4-16,0 0-64 15,0 0-10-15,0 0-8 16,0 0-1-16,0 0 0 16,0 0-4-16,13 1 0 0,-13-1-2 15,0 0 2 1,0 0-2-16,0 0 3 16,0 0-1-16,0 0 0 15,10-16-1-15,-10 16 2 0,2-13-1 16,-2 13-1-16,-2-21 1 15,2 21-3-15,2-25 3 16,-2 9-3-16,0 2 5 16,1-2-5-16,-1 16 3 15,3-23 2-15,-3 23-3 16,3-22 1-16,-3 22-2 16,3-17 1-16,-3 17 0 15,3-14 1-15,-3 14 0 16,4-13-3-16,-4 13 2 15,0 0 0-15,4-16 0 16,-4 16-1-16,0 0 1 0,6-16 0 16,-6 16 0-16,0 0 1 15,6-13 1-15,-6 13 0 16,0 0 0-16,0 0 3 16,0 0-1-16,0 0 1 15,0 0-1-15,0 0 0 16,0 0 0-16,0 0 0 15,0 0-1-15,0 0-2 16,0 0-3-16,0 0 1 16,0 0 0-16,0 0-1 15,0 0-1-15,0 0 0 16,0 0 2-16,4 14 1 16,-4-14 0-16,0 0 0 0,8 13 0 15,-8-13 0-15,4 13 0 16,-4-13 1-16,3 18-2 15,-3-18 0-15,3 18 0 16,-3-18 1-16,3 22-1 16,-3-22 1-16,2 22 1 15,-2-22-2-15,2 23 2 16,1-9 3-16,-2 2-1 16,1-2 2-16,1 1-1 15,-2-2 1-15,0 0-2 16,2 0 3-16,-3-13-4 15,5 17 0-15,-5-17-2 0,0 0 0 16,4 17 0-16,-4-17 0 16,0 0 1-16,0 0 0 15,6 13-1-15,-6-13 0 16,0 0-1-16,0 0 2 16,0 0-5-16,0 0-6 15,0 0-11-15,0 0-29 16,0 0-43-16,0 0-7 15,0 0-1-15,0-25 34 16</inkml:trace>
  <inkml:trace contextRef="#ctx0" brushRef="#br1" timeOffset="219358.5993">28297 9764 17 0,'0'0'71'0,"0"0"-4"0,0 0-41 15,0 0-21-15,0 0-6 16,0 0-2-16,0 0 0 16,0 0 1-16,0 0 4 15,0 0 2-15,0 0 4 16,0 0 4-16,0 0 2 15,0 0 2-15,5-13-1 16,-5 13 1-16,0 0-2 16,0 0-1-16,0 0-2 0,-5-15-3 15,5 15-2 1,0 0-1-16,-6-13-1 16,6 13 0-16,0 0-2 15,-13-14 1-15,13 14 0 0,0 0 0 16,-15-12 0-16,15 12 0 15,-15-5 0-15,15 5 0 16,-16-5 1-16,16 5-1 16,-17-3-1-16,17 3 1 15,-16 0-1-15,16 0 1 16,-14 0-1-16,14 0 0 16,-13 6-2-16,13-6 0 15,-13 9 1-15,13-9-1 0,-13 14 0 16,13-14 0-1,-16 22-1-15,7-9-1 16,2 0 2-16,0 1-1 0,0 2 0 16,2 2 0-16,-1-3 0 15,4 3 0-15,-1 3 0 16,1 0 0-16,2 2-1 16,2-3-1-16,1 0 1 15,1-1 0-15,2 0 1 16,-1-5 0-16,-5-14 1 15,15 19 0-15,-15-19 0 16,17 8 2-16,-17-8-1 16,16-1 0-16,-16 1-1 15,19-12 1-15,-19 12-1 16,19-20 1-16,-11 6 1 16,1-1-3-16,-2 1 2 0,-1-3 0 15,0-1 1-15,-2 4-2 16,2-2 2-16,-6 16 0 15,6-23 1-15,-6 23-1 16,7-16 1-16,-7 16 0 16,0 0 0-16,0 0-1 15,0 0-1-15,0 0-1 16,0 0-2-16,0 0 2 16,0 0-2-16,0 0-1 15,0 0 0-15,0 0 1 16,0 0 1-16,0 0-2 15,0 0 3-15,0 0 0 0,3 14-1 16,-3-14 1-16,1 16-1 16,-1-16 0-16,4 25 0 15,1-8 0-15,-1 3-1 16,0 2 1-16,2 3 0 16,0-1 0-16,3 1-1 15,1-1 3-15,-3-2-1 16,3-1 2-16,-1-3-1 15,-1-2 0-15,1-3 1 16,-9-13-2-16,16 17 3 16,-16-17-1-16,14 11-1 15,-14-11-1-15,13 3 0 16,-13-3 1-16,15-4-1 0,-15 4 1 16,16-12-2-16,-16 12 1 15,17-21 0-15,-8 6 2 16,1 0-1-16,-2-3 0 15,1-1 0-15,0 1 1 16,-2 0 0-16,-1 1-1 16,-6 17 0-16,10-24 0 15,-10 24 0-15,5-19 0 16,-5 19 1-16,6-15-2 16,-6 15-1-16,0 0 0 15,9-17 0-15,-9 17 1 16,0 0-1-16,0 0 1 0,0 0 1 15,0 0-1-15,0 0 2 16,0 0 1-16,0 0-1 16,0 0 0-16,0 0 0 15,0 0-2-15,3 14 0 16,-3-14-1-16,0 15 1 16,0-15-1-16,3 23 0 15,0-10 0-15,1 4-1 16,-3 1 2-16,4 0-1 15,-1 3 1-15,-3-1-1 16,2 3 1-16,-1-3-1 16,1 2 1-16,-2-4-1 0,2 3 1 15,-2-4 0-15,1-1-1 16,-1-2 1-16,2-1-1 16,-1 0 0-16,-2-13 2 15,4 19-1 1,-4-19-1-16,3 16 2 0,-3-16-1 15,0 0 1-15,3 14 0 16,-3-14-1-16,0 0-3 16,0 0-4-16,0 0-9 15,0 0-22-15,0 0-48 16,0 0-5-16,0-16-4 16,4-2 47-16</inkml:trace>
  <inkml:trace contextRef="#ctx0" brushRef="#br1" timeOffset="220225.3813">28899 9999 39 0,'9'16'94'0,"-9"-16"-7"16,8 19-3-16,-8-19-58 15,0 0-28-15,0 0-3 16,0 0 3-16,0 0 2 15,0 0-1-15,0 0 5 16,0 0 0-16,0 0-2 16,-13 10-2-16,13-10 2 0,0 0-2 15,0 0 3 1,0 0 2-16,0 0 0 16,0 0 1-16,0 0-1 15,0 0 0-15,0-16-3 0,0 16 0 16,0 0-1-16,3-15 0 15,-3 15 0-15,0 0-1 16,6-17 0-16,-6 17 0 16,0 0 1-16,9-14 0 15,-9 14 1-15,0 0-2 16,14-6-1-16,-14 6 0 16,0 0 0-16,19 4-1 15,-19-4-2-15,14 13 0 16,-14-13-3-16,15 22 2 15,-15-22 0-15,11 24-1 16,-5-9 1-16,-2 1 1 0,-2 1 1 16,-1 0 1-16,-1 2 1 15,-3 0 0-15,-1 4 2 16,-2-1-2 0,-4 1 1-16,-1-2-1 0,-1 2 1 15,-2-1 0-15,1-5 1 16,-2 2 0-16,1-4-1 15,2-3 2-15,12-12-2 16,-17 21 2-16,17-21-3 16,-12 13 2-16,12-13-2 15,0 0 0-15,0 0 1 16,-8 13-2-16,8-13 1 16,0 0 0-16,0 0 2 0,0 0-1 15,0 0 1-15,13 0-1 16,-13 0 1-16,0 0 0 15,20-2 0-15,-20 2-1 16,24-3 0-16,-8 3-1 16,2-1 0-16,2 1 0 15,3-2 0-15,0 0 0 16,3 4 1-16,3-3 1 16,-5 4 2-16,2-5-2 15,-3 7 2-15,-1-5 0 16,-6 3 1-16,1-3 0 15,-17 0 0-15,19 0-2 0,-19 0-1 16,0 0 0-16,13 1-5 16,-13-1-13-16,0 0-22 15,0 0-46-15,0 0 0 16,0 0-5-16,0-14 65 16</inkml:trace>
  <inkml:trace contextRef="#ctx0" brushRef="#br1" timeOffset="220622.5076">29355 9912 131 0,'-6'13'92'16,"6"-13"-3"-16,0 0-43 16,0 0-40-16,0 0-3 15,0 0-3-15,0 0 1 16,0 0-2-16,0 0 0 0,-1 13 0 15,1-13-1-15,0 0-1 16,0 0 1-16,0 0-2 16,0 0 2-16,10 15 0 15,-10-15-4-15,0 0-3 16,13 11-11-16,-13-11-13 16,0 0-27-16,14 19-22 15,-14-19-5-15,0 0 35 16</inkml:trace>
  <inkml:trace contextRef="#ctx0" brushRef="#br1" timeOffset="220909.5749">29711 9820 41 0,'15'9'90'16,"-15"-9"-2"-16,0 0-2 15,0 0-65-15,1 14-13 16,-1-14-7-16,0 0-7 16,-1 16-6-16,1-16-9 15,3 14-9-15,-3-14-15 0,4 22-18 16,-4-22-19-16,6 20 7 15</inkml:trace>
  <inkml:trace contextRef="#ctx0" brushRef="#br1" timeOffset="221108.6886">29858 9866 60 0,'5'20'86'15,"-5"-20"-13"-15,0 0-13 0,0 0-90 16,0 0-48 0,14 5-6-16,-14-5-2 15,0 0 86-15</inkml:trace>
  <inkml:trace contextRef="#ctx0" brushRef="#br1" timeOffset="222865.7383">30524 9579 22 0,'0'0'90'0,"15"-1"-7"16,-15 1 1-16,0 0-62 15,0 0-17-15,0 0-7 16,-15-5-2-16,15 5 0 16,-21-7 1-16,21 7 4 0,-23-6 1 15,23 6 4-15,-23-3-1 16,10 2 2-16,13 1 1 15,-23 1 0-15,23-1-2 16,-26 9-1-16,13-2 0 16,-1-1-2-16,-1 4 3 15,-2-3 1-15,1 6-2 16,0-2 1-16,0 0-1 16,1 3 2-16,0-1-3 15,2 5 3-15,0-4-8 16,2 5 3-16,0-2-2 15,1 3 0-15,2 1-1 0,1 0 1 16,-1 1-1-16,3-2 1 16,2 3 0-16,0-3-2 15,1-1 3-15,2-1-2 16,3-4-1-16,-3-14-1 16,10 22 1-16,-10-22-2 15,13 11 1-15,-13-11 0 16,16 4-1-16,-16-4 1 15,20-2 1-15,-20 2 1 16,22-9 0-16,-9 2 2 16,-13 7-1-16,22-22 2 15,-22 22-1-15,20-22 1 16,-20 22 0-16,13-24 1 0,-13 24 0 16,7-20 1-16,-7 20 0 15,4-13-2-15,-4 13 2 16,0 0-1-16,0 0 0 15,-1-13 0-15,1 13-1 16,0 0 0-16,0 0-1 16,0 0 1-16,0 0-3 15,0 0 2-15,0 0-1 16,0 0-1-16,0 0 1 16,-12 13-1-16,12-13 0 15,0 0-1-15,-5 14 4 16,5-14-3-16,-3 15 1 0,3-15 0 15,-6 20 0-15,4-6 0 16,1 2 0-16,0 1 0 16,-1 1-2-16,1 2 1 15,1-1 0-15,0 1 1 16,1-1-2-16,1-1 3 16,-1-2-2-16,2 0-1 15,1 0 3-15,-4-16-2 16,10 25 1-16,-10-25-2 15,16 21 1-15,-16-21-2 16,18 17 2-16,-18-17-2 16,20 13 0-16,-20-13-1 15,23 8 0-15,-23-8 1 0,23-5-2 16,-10 1 4-16,0-3-2 16,-13 7 3-1,22-22-1-15,-12 9 3 16,-2-1 0-16,0-1 1 0,-3 2 0 15,1 0 0-15,-2 0 1 16,-1 0-2-16,-3 13 1 16,7-17-1-16,-7 17 1 15,5-13 0-15,-5 13 1 16,0 0 0-16,0 0 0 16,0 0 0-16,0 0-1 15,0 0 0-15,0 0-1 0,0 0 0 16,0 0-1-16,0 0-1 15,0 0 0-15,0 0 1 16,0 0-2 0,0 0 2-16,0 0 1 0,0 0-1 15,0 0 1-15,0 0-2 16,0 0 2-16,0 0-2 16,0 0 1-16,0 0-1 15,-3 13 0-15,3-13-2 16,0 0 1-16,0 0 0 15,0 0-2-15,0 0 2 16,1 17-1-16,-1-17-1 16,2 15 1-16,-2-15 0 15,1 23-1-15,-1-10 2 16,0-13-1-16,3 26 1 16,-1-13 0-16,0 1-1 15,1 2 3-15,2-1-3 0,-2-2 3 16,1 0-1-16,-1 0 0 15,-3-13 0-15,6 23 0 16,-6-23 1-16,2 17-1 16,-2-17 1-16,2 13-1 15,-2-13 1-15,1 14 0 16,-1-14 0-16,0 0 0 16,2 18 0-16,-2-18 0 0,0 0-1 15,1 14 2 1,-1-14-1-16,0 0 0 15,0 0 1-15,0 0-1 16,0 0 1-16,0 0-1 0,0 0-2 16,0 0 0-16,0 0-2 15,0 0-4-15,0 0-10 16,0 0-18-16,9 16-37 16,-9-16-23-16,0 0 1 15,0 0 0-15</inkml:trace>
  <inkml:trace contextRef="#ctx0" brushRef="#br1" timeOffset="224609.9067">30816 10002 48 0,'0'0'82'16,"0"0"-9"-1,0 0-17-15,0 0-14 0,0 0-11 16,0 0-9-16,0 0-6 15,0 0-5-15,0 0-2 16,0 0-1-16,0 0-1 16,0 0-1-16,0 0-1 15,0 0-1-15,0 0-2 16,0 0-1-16,-13 6 0 16,13-6-2-16,0 0 0 15,0 0-1-15,-1 13 0 0,1-13 0 16,0 17 1-16,0-17 0 15,0 24-1 1,0-6 1-16,0-1 0 16,-1 2 1-16,1 2-1 0,-2 0 0 15,1 0 0-15,2 0 1 16,-2-1 1-16,2-2-2 16,1 0 1-16,-2-2-1 15,-2-2 1-15,4-1 1 16,-2-13 0-16,0 20 1 15,0-20-1-15,0 0 0 16,2 15-1-16,-2-15 2 16,0 0-1-16,0 0 0 15,0 0-1-15,8-13-1 16,-8 13 2-16,4-16-2 16,-4 16 1-16,7-25-1 15,-2 11-1-15,2-3 0 0,0-2 0 16,3 0 0-16,-3-1-1 15,6 1 2-15,-3 0 0 16,2 3 2-16,-1 4 0 16,-11 12 3-16,19-18-1 15,-19 18 2-15,0 0-1 16,13-10 1-16,-13 10-2 16,0 0 0-16,0 0-1 15,0 0-2-15,0 0 1 16,0 0-2-16,0 0 2 15,10 13-2-15,-10-13 2 16,0 0-2-16,0 0 3 0,-1 13-1 16,1-13-1-16,0 0 2 15,4 20-2-15,-4-20 0 16,3 18 0-16,-3-18 1 16,9 21-2-16,-9-21 0 15,6 22 1-15,-6-22 0 16,1 23-1-16,-1-23 1 15,6 23 0-15,-6-23-1 16,4 25 2-16,-1-12-2 16,-3-13 1-16,7 26 0 15,-7-26 0-15,10 23 0 16,-10-23 0-16,6 21 1 16,-6-21 0-16,7 18-1 0,-7-18 0 15,0 0 0-15,9 15 0 16,-9-15 0-16,0 0 2 15,0 0-4-15,0 0 3 16,13-2-1-16,-13 2 1 16,0 0-4-16,14-18-6 15,-14 18-15-15,18-32-47 16,-1 4-23-16,-1-11-7 16,-3-7-3-16</inkml:trace>
  <inkml:trace contextRef="#ctx0" brushRef="#br1" timeOffset="230512.8755">27257 11283 1 0,'0'0'27'0,"0"0"39"16,0 0-42-16,0 0-9 16,0 0-2-16,0 0-2 15,0 0-3-15,0 0-1 16,13-3-4-16,-13 3 1 16,0 0 1-16,0 0 3 0,0 0 4 15,0 0 2-15,0 0 3 16,1-17 0-16,-1 17-1 15,0 0-2-15,0 0-6 16,-4-15 3-16,4 15-6 16,-7-12 1-16,7 12-4 15,-10-13 0-15,10 13-4 16,-15-12 3-16,15 12 2 16,-14-10-3-16,14 10 2 15,-15-6 0-15,15 6 1 16,-14-4 0-16,14 4 3 15,-13-3-1-15,13 3 0 0,-14-3 0 16,14 3-1-16,-15-1-1 16,15 1-1-16,-16 0-1 15,16 0-1-15,-13 0 1 16,13 0-2-16,0 0-1 16,-16 4 2-16,16-4-2 15,0 0 1-15,0 0 3 16,-13 19 0-16,13-19-1 15,-8 17 2-15,8-17 0 16,-10 22 0-16,10-22-1 16,-12 24 2-16,12-24-5 15,-14 22 1-15,14-22-1 16,-13 23 0-16,13-23 0 0,-12 22 0 16,6-8-1-16,4 0 2 15,-3 1-1-15,2 2 0 16,-1 0 2-1,1-1-2-15,0 2 2 0,2-1-1 16,1-17 2-16,0 24-3 16,0-24 3-16,1 19-2 15,-1-19 1-15,6 18 0 16,-6-18-2-16,0 0 0 16,10 18 0-16,-10-18 0 15,0 0-2-15,15 15 3 16,-15-15-4-16,13 1 1 0,-13-1 2 15,15-3-1-15,-15 3 2 16,22-7-1-16,-22 7 1 16,22-10-1-1,-22 10 1-15,24-13 0 0,-11 6 1 16,-13 7-2-16,23-19 1 16,-10 10 0-16,-13 9 0 15,22-18 2-15,-22 18-1 16,19-19 1-16,-19 19-1 15,13-13 4-15,-13 13-2 16,0 0 0-16,0 0 2 16,0 0-3-16,0 0 0 15,0 0-1-15,8-13 1 0,-8 13-3 16,0 0 1-16,0 0 1 16,0 0-2-1,0 0 0-15,0 0 3 16,0 0-1-16,0 0-1 0,0 0 2 15,0 0-2-15,0 0 0 16,0 0 0-16,0 0 1 16,-8 16-3-16,8-16 2 15,0 0-1-15,0 0 0 16,-3 17-1-16,3-17 2 16,0 14-1-16,0-14 0 15,0 18 1-15,0-18 0 0,1 20 1 16,1-7-1-16,-2-13 0 15,3 26-2 1,-1-12 3-16,0-1-1 16,1 5-1-16,0-2 1 0,0-1-1 15,-1 1 2-15,3-1-1 16,-1-2 0-16,0 0 0 16,-4-13 0-16,9 23-1 15,-9-23 0-15,12 17 1 16,-12-17 0-16,14 12 0 15,-14-12 2-15,13 7-3 16,-13-7 1-16,16 3 0 16,-16-3 2-16,13-3-3 0,-13 3 1 15,14-6-1 1,-14 6-1-16,18-13 2 16,-18 13 0-16,17-16 0 15,-17 16-1-15,19-23 1 0,-19 23-1 16,17-23 3-16,-10 10-1 15,-7 13 0-15,15-20 0 16,-15 20 1-16,10-16-1 16,-10 16 2-16,0 0-1 15,0 0 1-15,0 0 0 16,0 0-2-16,0 0 2 16,0 0-2-16,0 0 2 15,0 0-3-15,0 0 2 16,0 0-4-16,0 0 1 15,0 0 2-15,-3 13-3 16,3-13 2-16,0 0-1 0,-3 19 1 16,3-19-1-16,-4 21 2 15,2-8-2-15,1 0 0 16,1 2 1-16,-2-1-1 16,4 1 1-16,-2-2-1 15,0-13 0-15,6 21-1 16,-6-21 2-16,7 20-2 15,-7-20 2-15,8 13-1 16,-8-13 0-16,0 0-1 0,13 13 1 16,-13-13 1-1,0 0-4-15,16 2-1 16,-16-2-4-16,0 0-6 16,13-2-5-16,-13 2-12 0,0 0-19 15,22-14-36-15,-18 0-2 16,5-4 21-16</inkml:trace>
  <inkml:trace contextRef="#ctx0" brushRef="#br1" timeOffset="230708.7258">27468 11365 107 0,'0'0'97'0,"-9"15"-9"0,9-15-7 16,0 0-90-16,0 0-13 16,0 0-12-16,0 0-22 15,0 0-33-15,1 19 1 16,-1-19 14-16</inkml:trace>
  <inkml:trace contextRef="#ctx0" brushRef="#br1" timeOffset="231583.5287">27681 11710 29 0,'7'15'90'0,"-7"-15"-1"16,0 0-2-16,0 0-66 16,0 0-18-1,0 0-2-15,0 0 0 0,0 0-1 16,0 0 0-16,0 0 0 16,0 0-2-16,0 0 2 15,0 0 1-15,0 0 1 16,10-16 0-16,-10 16 1 15,0-15 1-15,0 15 0 16,-1-21 0-16,1 8-2 16,0 0-2-16,1-2 0 15,1 2 0-15,-1-1 1 0,1 1 0 16,-2 13 0-16,3-17 1 16,-3 17 2-1,0 0-1-15,3-16 0 16,-3 16 0-16,0 0-1 0,0 0-1 15,0 0 0-15,0 0 0 16,0 0 0-16,0 0 1 16,0 0-2-16,0 0 1 15,0 0 0-15,0 0-1 16,0 0 0-16,0 0 0 16,0 0-1-16,4 13 0 15,-4-13 0-15,3 14 0 0,-3-14-1 16,3 20 1-16,-3-20 0 15,5 25 0-15,-2-9-1 16,2 0 1 0,-2-1-1-16,1 3 2 0,-1-2-1 15,0 0 0-15,1-2 1 16,-1 2-1-16,-3-16 2 16,4 24 0-16,-4-24 0 15,5 22-1-15,-5-22 1 16,2 14 0-16,-2-14 0 15,0 0 1-15,3 15-1 16,-3-15-3-16,0 0-5 16,0 0-10-16,0 0-31 15,0 0-40-15,9-16-4 16,-9-3-3-16</inkml:trace>
  <inkml:trace contextRef="#ctx0" brushRef="#br1" timeOffset="234832.5325">28505 11202 53 0,'0'0'89'0,"1"18"-6"15,-1-18-2-15,0 0-77 16,0 0-4-16,0 0 0 16,0 0-1-16,0 0-2 15,0 0 1-15,11-13 2 16,-11 13 0-16,0 0 3 15,1-13-1-15,-1 13 3 16,-3-15 3-16,3 15 0 16,-3-14 3-16,3 14-1 15,-4-16 0-15,4 16-2 16,-10-13-1-16,10 13-2 0,0 0-2 16,-18-10 0-16,18 10-1 15,-15-2-2-15,15 2 0 16,-16 2 0-16,16-2-1 15,-16 1 1-15,16-1-1 16,-13 3 1-16,13-3 0 16,-15 7 0-16,15-7 1 15,-15 16-2-15,15-16 1 16,-19 26 3-16,6-10 0 16,3 1-2-16,-2 1 0 15,4 0 1-15,-3 1 1 16,3-1-2-16,1-1 1 0,4 0-4 15,1-1-1-15,2 0 1 16,0-2-1-16,2 1-1 16,2-1-3-1,2 1 2-15,1-2-2 0,-7-13 2 16,16 21 1-16,-16-21-2 16,20 15 3-16,-20-15 0 15,20 4 3-15,-20-4 0 16,20-9 2-16,-20 9 1 15,19-18-1-15,-19 18 2 16,16-23-1-16,-10 8 1 16,0 2-1-16,-2 0 1 15,-4 13-2-15,7-22 1 0,-7 22-2 16,5-17 2-16,-5 17-2 16,0 0 0-16,1-13 1 15,-1 13-2 1,0 0 1-16,0 0-1 0,0 0 0 15,0 0 0-15,0 0 0 16,0 0-1-16,0 0 1 16,1 15-1-16,-1-15-1 15,0 0 2-15,-1 18-2 16,1-18 1-16,0 22-2 16,0-22 2-16,1 26 0 15,2-9 0-15,-1 2 1 0,1-2 0 16,0 4 0-16,1-1-2 15,-1 0 4-15,0 0-2 16,2-1-1 0,0-2 0-16,0-1 1 0,1-3-2 15,-6-13 3-15,15 22-1 16,-15-22 0-16,17 7-1 16,-17-7 1-16,22-1 0 15,-22 1 0-15,20-9 2 16,-20 9-3-16,17-19 3 15,-17 19-1-15,17-22 1 16,-9 9 0-16,-1-1-1 16,-7 14 0-16,14-23-1 0,-14 23 2 15,13-17-2-15,-13 17 0 16,0 0 2-16,13-13-2 16,-13 13 1-1,0 0 0-15,0 0 1 0,0 0-1 16,0 0 2-16,0 0-1 15,0 0 0-15,0 0-2 16,-8 13 1-16,8-13-1 16,-3 16 0-16,3-16 1 15,0 25-1-15,0-12-1 16,0 5 1-16,3-2 1 16,0 1-1-16,-1-3 0 15,3 1-3-15,-5-15 1 16,11 20-4-16,-11-20-1 15,15 10-3-15,-15-10-5 16,13 4-6-16,-13-4-8 16,14 0-13-16,-14 0-30 0,12-15-13 15,-8 0-1-15,0-2 66 16</inkml:trace>
  <inkml:trace contextRef="#ctx0" brushRef="#br1" timeOffset="234993.7445">28717 11244 124 0,'0'0'100'0,"-14"10"-17"16,14-10-16-16,0 0-106 16,0 0-50-16,3 16-8 0,-3-16-1 15,0 22 48-15</inkml:trace>
  <inkml:trace contextRef="#ctx0" brushRef="#br1" timeOffset="235741.5913">28977 11466 61 0,'0'0'93'0,"7"13"0"0,-7-13-3 15,0 0-57-15,0 0-23 16,-3-13-6-16,3 13-3 16,0 0-1-16,0 0-1 15,0 0 0-15,0-14 0 16,0 14 0-16,0 0 1 15,0 0 0-15,0 0-1 16,15-9 1-16,-15 9-1 16,0 0-3-16,17 2-3 15,-17-2 0-15,13 5-2 16,-13-5-3-16,13 12-2 0,-13-12 0 16,10 16 1-16,-10-16 3 15,7 16 3-15,-7-16 0 16,3 20 3-16,-3-20 5 15,0 22 2-15,0-22 0 16,-6 24 3-16,3-9 1 16,3-15 0-16,-11 26 3 15,11-26-2-15,-12 21 0 16,12-21 0-16,-10 18-1 16,10-18-1-16,0 0-1 15,-11 15-1-15,11-15-3 16,0 0-1-16,0 0-1 0,0 0 0 15,0 0 0-15,0 0-1 16,13 10 1-16,-13-10 0 16,0 0-1-1,18 6 2-15,-18-6 0 0,22 5 1 16,-9-4 0-16,1-1 0 16,2-1 0-16,0-1-1 15,3 1 2-15,-2-2-2 16,1-2 3-16,-4 1-1 15,0 1 1-15,-14 3 1 16,22-6 0-16,-22 6 1 16,15-2-1-16,-15 2 1 15,0 0-3-15,0 0-2 0,0 0-8 16,0 0-17-16,0 0-40 16,0 0-23-1,0 0-2-15,0 0-3 16</inkml:trace>
  <inkml:trace contextRef="#ctx0" brushRef="#br1" timeOffset="236165.322">29475 11286 104 0,'3'13'92'0,"-3"-13"-13"16,4 13-5-16,-4-13-89 15,0 0-6-15,14 14-3 0,-14-14-6 16,7 18-9-16,-7-18-9 15,13 26-21-15,-7-12-2 16,3 1 40-16</inkml:trace>
  <inkml:trace contextRef="#ctx0" brushRef="#br1" timeOffset="236364.3416">29760 11292 103 0,'2'14'97'0,"-2"-14"-18"15,3 16-15-15,-3-16-90 16,0 0-23-16,1 16-44 16,-1-16-1-16,-4 16 14 15,4-16 80-15</inkml:trace>
  <inkml:trace contextRef="#ctx0" brushRef="#br1" timeOffset="236531.4594">29935 11295 109 0,'16'4'98'0,"-16"-4"-14"0,0 0-21 15,11 20-103-15,-11-20-50 16,0 0-4-16,-14 19-3 15</inkml:trace>
  <inkml:trace contextRef="#ctx0" brushRef="#br1" timeOffset="237849.8986">30486 10983 70 0,'0'0'90'16,"13"0"-1"-16,-13 0-2 0,0 0-76 16,3-20-10-16,-3 20-2 15,-4-15 0-15,4 15 0 16,-9-13 2-16,9 13 0 15,-13-8-2-15,13 8 0 16,-13-7 2-16,13 7 2 16,0 0-1-16,-16-9 4 15,16 9 0-15,0 0 2 16,0 0-2-16,-16 1 0 16,16-1-2-16,0 0-1 15,-16 13-2-15,16-13 0 16,-13 16-1-16,13-16-1 0,-17 25 0 15,7-9 0-15,1 2 0 16,-1 3-1-16,-1 2 3 16,1 1-1-1,-3 4 1-15,2 0 1 0,0 1 0 16,2 0 1-16,1-3-2 16,0-1 1-16,4-4-2 15,1-1 2-15,5-5-4 16,-2-15 0-16,3 20-2 15,-3-20-1-15,10 13-2 16,-10-13 0-16,14 4 2 16,-14-4-1-16,20-2 1 15,-7-4-1-15,2-1 3 0,-1-4 1 16,2-3 1-16,0 0-3 16,-2-2 2-1,4-3-1-15,-5-1 2 16,1 1 0-16,-2 0 0 0,-2 3 2 15,-2 2 1-15,-8 14 4 16,15-20-1-16,-15 20 3 16,0 0-1-16,0 0 1 15,0 0 1-15,0 0-1 16,0 0-1-16,0 0-2 16,-16 14 1-16,16-14-2 15,-9 15-2-15,9-15-3 0,-6 20 1 16,4-6 1-1,0 1-1-15,1 2 1 16,-1 2-2-16,1 2 2 16,1 0 1-16,-3 2 1 0,1 0-2 15,1-2-2-15,0 1 2 16,1 0-3-16,1-4 0 16,3-2 0-16,2 2-4 15,1-4 1-15,-7-14 1 16,22 22-2-16,-9-15-2 15,1-1 4-15,1-3-3 16,-2-2 1-16,1-4 0 16,1-6 1-16,-2 1 0 15,1-7 2-15,2 2 5 16,-2-4-3-16,1 1 8 16,-5 0-4-16,1 0 6 15,1 3 1-15,-12 13 0 0,19-20 0 16,-19 20-4-16,0 0 4 15,11-14-4-15,-11 14 3 16,0 0-6-16,0 0 1 16,0 0-2-16,0 0 1 15,0 0-2-15,3 17-1 16,-3-17-1-16,-9 15-3 16,9-15 3-16,-4 21-4 15,4-21 4-15,-4 26-4 16,4-13 5-16,0 0 0 15,0-13 0-15,10 23 3 16,-10-23-8-16,13 18 1 0,-13-18-10 16,23 7-6-16,-9-6-23 15,-14-1-44-15,24-21-6 16,-14 0 1-16,0-3 24 16</inkml:trace>
  <inkml:trace contextRef="#ctx0" brushRef="#br1" timeOffset="238002.9707">30867 11036 186 0,'0'0'93'16,"16"12"-9"-16,-16-12-49 16,0 0-78-16,0 0-50 0,-10 14-6 15,10-14 1-15,-15 18 34 16</inkml:trace>
  <inkml:trace contextRef="#ctx0" brushRef="#br1" timeOffset="238616.9648">30890 11338 1 0,'0'0'69'16,"13"-16"13"-16,-13 16-27 0,7-20-18 16,-7 20 3-16,0 0 0 15,0 0-5-15,0 0-9 16,0 0-8-16,0 0-9 16,0 0-5-16,0 0-4 15,0 0-4-15,0 0-2 16,0 0-1-16,0 0 0 15,12 19 1-15,-12-19 1 16,6 17 2-16,-6-17 2 16,1 24 2-16,-1-9 1 15,1-1 2-15,-1 2-1 16,-1-3 2-16,0 2-3 0,2-2 1 16,-1-13-2-16,1 18 0 15,-1-18 0-15,0 0-1 16,5 15-1-16,-5-15 1 15,0 0-2-15,0 0-1 16,0 0 0-16,10-13-1 16,-10 13 1-16,6-20 1 15,-2 5 2-15,5 1-1 16,-2-2 1-16,2 1 3 16,-1 0-1-16,-8 15 2 15,20-22 1-15,-20 22-1 16,18-13-2-16,-18 13 1 0,0 0 1 15,17-1-2-15,-17 1 1 16,0 0-2-16,7 17-3 16,-7-17-4-1,6 24-6-15,-5-9-12 0,8 9-22 16,-6-2-43-16,10 5-4 16,-3-2-2-16,0-6 49 15</inkml:trace>
  <inkml:trace contextRef="#ctx0" brushRef="#br1" timeOffset="242935.1081">27397 12598 1 0,'0'0'58'0,"0"0"24"0,0 0-6 16,0 0-64-16,13 1-9 15,-13-1-4-15,0 0-1 16,0 0-2-16,0 0 1 16,0 0-2-16,1-16 2 15,-1 16 2-15,0 0 3 16,-1-17 3-16,1 17 3 15,-4-16 3-15,4 16 1 16,-6-16 3-16,6 16-1 16,0 0-2-16,-20-13-4 15,20 13-1-15,-18-3-3 16,18 3-1-16,-18 0-3 0,18 0-3 16,-22-1 2-16,22 1 0 15,-17 0 2-15,17 0-2 16,-18 3 2-16,18-3 1 15,-17 8 1-15,17-8 2 16,-17 16-3-16,17-16-1 16,-18 20 0-16,10-7 2 15,-2 0-2-15,1 2 0 16,0 2-1-16,2-1 1 16,0 1 0-16,1 2 0 15,0 1-1-15,2 0 0 16,1 2 3-16,3-2-2 15,0-1 3-15,1 0-3 0,4-3 3 16,1-2-2 0,-6-14 1-16,15 20-2 15,-15-20-4-15,22 9 2 16,-9-9-1-16,2-1-1 0,-1-5-3 16,3-1-2-16,-1-2 4 15,3-3-4-15,-2-2 1 16,1-2 1-16,-3-1-1 15,0-4 2-15,-2 6 5 16,-2-1 5-16,-1 0-4 16,-10 16 8-16,11-20-1 15,-11 20 0-15,0 0 2 0,0 0 0 16,0 0-2 0,0 0-1-16,0 0-3 15,0 0 0-15,0 0-3 16,0 0 0-16,0 0-3 0,0 0 0 15,0 0-2-15,0 0 1 16,0 0-1-16,0 0-1 16,2 14 3-16,-2-14-1 15,2 19 1-15,-2-19 0 16,1 26 6-16,1-9-2 16,1-1 2-16,0 3-1 15,-1 0 1-15,3-2-1 16,1-1 1-16,-2 1 0 15,3-3-4-15,-1-1 0 16,1 0 0-16,-1 0 2 16,-6-13 0-16,11 18-1 15,-11-18 0-15,15 16-2 0,-15-16 0 16,16 8 0-16,-16-8-1 16,14-1 0-16,-14 1-1 15,19-7 0-15,-19 7 0 16,17-16 2-16,-17 16 0 15,16-20 1-15,-7 7-1 16,-9 13 1-16,16-26-1 16,-16 26 2-16,14-22 0 0,-14 22 0 15,12-20-1 1,-12 20 2-16,10-13 3 16,-10 13-2-16,0 0 2 15,0 0-1-15,0 0-1 0,0 0-1 16,0 0 2-16,0 0-4 15,1 13-2-15,-1-13-1 16,0 0 0-16,6 19 2 16,-6-19-2-16,9 17 1 15,-9-17 0-15,8 24 2 16,-5-9 1-16,1 1 1 16,-1 0-1-16,0 1 0 15,-1-1 1-15,-1 0 0 16,2-2 0-16,-2-1 0 15,-1-13-1-15,5 20 0 16,-5-20 1-16,1 13-1 16,-1-13-3-16,0 0 1 0,0 0 0 15,0 0-1-15,0 0 1 16,15-10 0-16,-15 10-2 16,5-22 1-16,-3 8 1 15,-1-3 1-15,2-2 0 16,0-1 0-16,1 2 2 15,1 0-1-15,-1 0 3 16,0 5-4-16,2 0 4 0,-6 13-4 16,13-17 1-1,-13 17-1-15,14-9-2 16,-14 9-2-16,0 0-3 16,19-7 3-16,-19 7-4 0,0 0 3 15,15 5-2-15,-15-5 3 16,0 0 1-16,11 17 2 15,-11-17 3-15,9 20-1 16,-2-7 1-16,-1 1-1 16,0 1 2-16,1 1-1 15,0 0-2-15,0-1 2 16,-1 0-3-16,0-1 3 16,-6-14-1-16,11 22 0 15,-11-22-2-15,13 17 1 16,-13-17-2-16,13 6 0 15,-13-6-1-15,13 0 0 16,-13 0 1-16,15-10 0 0,-15 10 0 16,13-22 0-16,-6 8 2 15,0-2-2-15,2-6 2 16,1 5 2-16,1-2-2 16,0 2 0-16,0 0 2 15,-11 17-2-15,20-22 3 16,-20 22 0-16,18-10 0 15,-18 10-2-15,0 0 2 16,14 0-3-16,-14 0-2 16,0 0 3-16,12 14-4 15,-12-14 0-15,7 13 1 16,-7-13 0-16,7 16 0 0,-7-16 2 16,7 20 3-16,-7-20-4 15,9 24 3-15,-3-10 1 16,-2-1-5-16,-4-13-9 15,13 29-22-15,-13-29-36 16,14 20-21-16,-14-20 2 16,21 6 38-16</inkml:trace>
  <inkml:trace contextRef="#ctx0" brushRef="#br1" timeOffset="243501.34">28245 13003 52 0,'3'14'95'0,"-3"-14"-1"16,7 13-5-16,-7-13-80 16,0 0-12-16,18-8-3 15,-18 8-2-15,13-12-2 0,-13 12 0 16,13-19 2-16,-8 5 2 16,3 0-1-1,-1-4 3-15,-1-2 3 16,2 1 5-16,-2-1 5 0,1 1 3 15,-2-1 1-15,2 6 1 16,-7 14-2-16,6-22-2 16,-6 22 0-16,0 0-2 15,0 0-2-15,0 0-3 16,0 0-2-16,0 0-9 16,0 0 7-16,3 13-1 15,-3-13-2-15,1 15 0 16,-1-15 0-16,4 21 2 0,-4-21 0 15,6 28 6 1,-2-13-5-16,-1 3 1 16,2 2 1-16,-1 0-2 15,0 0 1-15,1 1-6 0,0-1-9 16,-2-6-30-16,7 3-44 16,-10-17-2-16,18 5-4 15,-11-21 83-15</inkml:trace>
  <inkml:trace contextRef="#ctx0" brushRef="#br1" timeOffset="245669.627">28967 12463 1 0,'0'0'69'16,"0"0"10"-16,0 0-3 16,0 0-65-16,0 0-7 15,0 0 0-15,0 0 1 16,0 0 2-16,0 0 1 15,0 0-1-15,0 0 0 16,0 0 0-16,-15-5-1 16,15 5-2-16,0 0 6 15,-17-12-1-15,17 12 1 16,-17-6 0-16,17 6-3 16,-18-4 1-16,18 4-1 0,-21 0 1 15,21 0-4-15,-23 3 1 16,23-3-3-16,-22 9-1 15,22-9 0-15,-20 10-2 16,20-10 0-16,-20 15 0 16,20-15 0-16,-21 19 0 15,21-19 0-15,-20 25-1 16,10-8 1-16,0-1 1 16,0 3 0-16,0 1 1 15,1 0-2-15,2 0 2 16,1 1-1-16,3-1 0 15,2-2 0-15,1 1 1 16,4-3-4-16,3-1 1 0,2-1-2 16,-9-14-2-16,25 22 2 15,-25-22-2-15,24 11 3 16,-9-9-3-16,-15-2 4 16,25-5 0-16,-25 5 1 15,26-17 0-15,-11 4-2 16,-1 0 1-16,2-4-1 15,0-1 2-15,0 1 0 16,-2 1-2-16,1 2 3 16,-4 1 2-16,-11 13 4 15,18-16 1-15,-18 16 2 16,0 0-1-16,0 0 2 0,0 0-1 16,0 0-1-16,0 0-2 15,0 0-3-15,0 0-3 16,0 0 0-16,1 17-2 15,-1-17-2-15,-3 16 2 16,3-16-2-16,-1 20 2 16,1-4 2-16,-3 0 3 15,3 3-1-15,0 1 0 16,1 0 2-16,-1 2-2 16,2-2 1-16,-1 0-1 15,1-2 0-15,2 0-2 16,-1-3 0-16,-3-15-2 15,9 23-1-15,-9-23 2 0,10 14 0 16,-10-14-1-16,13 12 0 16,-13-12-1-16,15 1 0 15,-15-1 2-15,16-6 0 16,-16 6 0-16,18-8 2 16,-18 8-2-16,14-16 3 15,-14 16-1-15,10-17 2 16,-10 17-2-16,12-19 2 15,-7 4-3-15,-5 15 0 16,11-24 1-16,-11 24-2 16,15-23 1-16,-15 23 1 15,13-15 1-15,-13 15 1 0,0 0 0 16,13-5 1 0,-13 5 0-16,0 0-1 0,0 0 1 15,-1 14-4 1,1-14 0-16,0 0-1 0,0 0 0 15,3 16-1-15,-3-16-1 16,0 0 2-16,9 17-1 16,-9-17 3-16,5 19 0 15,-5-19 1-15,2 23-1 16,-2-23 1-16,3 23 0 16,-3-23 0-16,3 23 0 15,-3-23-2-15,1 18 1 16,-1-18-2-16,4 14 2 0,-4-14-2 15,0 0 0-15,0 0-1 16,0 0 2 0,0 0-1-16,0 0 0 15,15 7 2-15,-15-7-2 0,0 0 3 16,5-14-1-16,-5 14 0 16,5-18-1-16,-5 18 2 15,8-23-2-15,-3 9 0 16,1-1 0-16,1 0-2 15,0-6 2-15,2 8-2 16,-1-4 3-16,0 3-1 0,-3 1 5 16,-5 13-3-1,10-18 3-15,-10 18-3 0,0 0 0 16,0 0 0 0,0 0-2-16,9 13-1 15,-9-13-3-15,4 18 1 0,-4-18-2 16,8 13 3-16,-8-13 0 15,4 14 1-15,-4-14 0 16,9 19 1-16,-9-19 1 16,7 13 0-16,-7-13 0 15,6 16 0-15,-6-16 0 16,5 13-1-16,-5-13 1 16,0 0-1-16,5 14 0 15,-5-14-1-15,0 0 1 16,0 0 0-16,0 0-1 15,0 0 1-15,0 0-2 16,14 7 1-16,-14-7-1 16,0 0 0-16,0 0-1 0,7-18 1 15,-7 18 0-15,5-19-2 16,-5 19 2-16,10-25 1 16,-4 9 0-16,-6 16 0 15,13-24 1-15,-13 24 2 16,11-20 3-16,-11 20-1 15,0 0-3-15,0 0 2 16,0 0-1-16,13 0 0 16,-13 0-3-16,0 0 0 15,0 0-3-15,7 13 0 16,-7-13 3-16,0 0-1 16,0 0 1-16,0 0-1 0,6 16 4 15,-6-16-1-15,0 0 0 16,3 20 3-16,-3-20-4 15,3 19 2-15,-3-19-1 16,6 23 1-16,-2-10-4 16,-4-13 3-16,10 24-2 15,-4-11 1-15,-6-13 0 16,8 23-1-16,-8-23 0 16,11 19-2-16,-11-19-1 15,7 14-5-15,-7-14-7 16,0 0-14-16,0 0-20 15,14 16-42-15,-14-16-1 16,0 0-1-16,17-17 88 0</inkml:trace>
  <inkml:trace contextRef="#ctx0" brushRef="#br1" timeOffset="246710.1484">29801 12662 20 0,'14'13'57'0,"-14"-13"0"16,0 0 14-16,0 0-74 15,0 0 0-15,0 0 4 0,0 0 8 16,-13 6 11-16,13-6 9 16,0 0-7-16,0 0-17 15,0 0-10-15,0 0-4 16,0 0 1-16,0 0 3 15,0 0 4-15,0 0 7 16,0 0 4-16,0 0 3 16,-13-1 3-16,13 1 2 15,0 0 0-15,0 0-1 16,0 0-3-16,0 0-3 16,0 0-3-16,0 0-3 15,0 0-1-15,0 0-3 16,15-12-3-16,-15 12-3 15,0 0 0-15,0 0 0 0,13-1 0 16,-13 1 1-16,0 0 0 16,15 0 0-16,-15 0 4 15,19 3 1-15,-19-3-2 16,18 5 2-16,-18-5-3 16,17 11 2-16,-17-11-2 15,14 14 1-15,-14-14-2 16,3 16-1-16,-3-16 4 15,-4 16-4-15,2-3 6 16,-5 0-4-16,3 1 7 16,-3 1-5-16,-3-2 2 15,1 2-1-15,9-15 1 0,-17 26 4 16,17-26-4 0,-19 16 3-16,19-16-1 0,-13 12 2 15,13-12-2 1,0 0 0-16,-9 13 0 0,9-13-2 15,0 0-1-15,0 0-2 16,-1 17-2-16,1-17 2 16,-2 15-1-16,2-15 2 15,-3 17-2-15,3-17 1 16,-3 19 1-16,3-19 0 16,-5 20 0-16,5-20 0 15,-6 19 1-15,6-19 0 16,-9 15 0-16,9-15 1 0,-8 16-2 15,8-16 1 1,0 0 0-16,-12 16-1 16,12-16 0-16,0 0 0 15,0 0 0-15,0 0 0 0,-6 13 0 16,6-13-1-16,0 0 1 16,0 0 2-16,0 0-5 15,0 0 2-15,13 2-2 16,-13-2 2-16,0 0-1 15,18-6 0-15,-18 6-1 16,18 0-1-16,-18 0 4 16,23-2 0-16,-8 2 2 0,1 0-1 15,1 0 1 1,-1 0 0-16,0-2 2 16,0 0-4-16,-3 2 2 15,0 0 0-15,-13 0-1 0,17-1 0 16,-17 1 1-16,0 0 0 15,14 1-1-15,-14-1 1 16,0 0-4-16,0 0-6 16,0 0-16-16,0 0-29 15,16 3-41-15,-16-3-1 16,0 0-4-16</inkml:trace>
  <inkml:trace contextRef="#ctx0" brushRef="#br1" timeOffset="247017.9811">30006 12332 111 0,'-2'22'96'15,"2"-22"-1"-15,-3 13-8 16,3-13-84-16,0 0-7 16,0 0-6-16,0 13-14 0,0-13-21 15,5 33-39-15,-5-11-6 16,2 5-1-16,-2-3 48 15</inkml:trace>
  <inkml:trace contextRef="#ctx0" brushRef="#br1" timeOffset="247241.2165">30177 12390 78 0,'5'20'93'16,"-5"-20"-9"-16,5 17-9 15,-5-17-78-15,0 0-25 16,0 0-24-16,13 0-37 16,-13 0 1-16,0 0 19 15,15 13 69-15</inkml:trace>
  <inkml:trace contextRef="#ctx0" brushRef="#br1" timeOffset="247420.6679">30320 12383 98 0,'7'13'91'15,"-7"-13"-16"-15,0 0-21 16,15 17-118-16,-15-17-28 15,0 0-4-15,-3 16 31 16</inkml:trace>
  <inkml:trace contextRef="#ctx0" brushRef="#br1" timeOffset="249020.5052">30760 12185 31 0,'0'0'78'0,"9"20"-5"16,-9-20 3-16,0 0-42 15,0 0-35-15,0 0-1 16,0 0 5-16,-10-14 7 16,10 14 7-16,0 0 3 15,-6-16-7-15,6 16-8 0,-9-13-1 16,9 13 2-16,-20-10-2 16,20 10 4-1,-23 0-1-15,10 0-1 0,0 4 0 16,0 0-1-16,13-4-3 15,-22 12-1-15,22-12 2 16,-14 14-3-16,14-14 0 16,-14 28 0-16,5-8-1 15,2 3-1-15,-3 2 1 16,2 3 0-16,0 6 0 16,1-3-1-16,-1 1 1 15,5 0-2-15,-1-5-1 16,3-1-1-16,1-3 1 0,0-5-1 15,3-4 0-15,-3-14-1 16,13 17 0 0,-13-17 1-16,13 6 0 15,-13-6 2-15,23-10-3 0,-10 1 0 16,-2-4 1-16,5-2 7 16,0-3 0-16,1-2 1 15,-1 0 3-15,-2 1 2 16,-2 3 3-16,0 2-1 15,-12 14 3-15,14-19-5 16,-14 19 2-16,0 0-2 16,0 0-1-16,0 0-2 0,0 0-3 15,0 0-1 1,0 0-3-16,1 20-2 16,-1-20-1-16,-4 20 0 15,-3-7-4-15,4 3 5 0,-4 3-3 16,2 3 5-16,-3 1-1 15,8 1 4-15,0-1 1 16,1 0 0-16,8 1 4 16,-5-3-7-16,8-2 6 15,-2-2-6-15,4-4 3 16,-14-13-6-16,21 22-3 16,-8-18-4-16,-13-4-3 15,24-4 0-15,-24 4-3 16,25-16 3-16,-15 2-1 15,1-1 5-15,-1 1 4 16,0-1 8-16,-10 15 6 16,15-21 3-16,-15 21 3 0,0 0 1 15,13-13 1-15,-13 13-1 16,0 0-1-16,0 0-5 16,0 0-2-16,0 0-4 15,0 0-1-15,4 16-3 16,-4-16-1-16,-1 14-2 15,1-14-1-15,3 24 0 16,-3-8 0-16,2 7 4 16,1 2-3-16,3 1 5 15,-2 1-2-15,-1 1 4 16,0 1-1-16,0-5 1 16,-1 1-1-16,2-8-1 0,-3-4 0 15,-1-13-3-15,3 16-1 16,-3-16-2-16,0 0-1 15,0 0 1-15,6-13 1 16,-5 0 1-16,1-2 3 16,-1-2 2-16,-2-6-1 15,4-1 2-15,0-1 4 16,1-2-4-16,5 1 1 16,-1 1-4-16,2-1 1 15,2 6-3-15,-1 5 5 16,2 5-1-16,-13 10-2 15,19-8 1-15,-19 8 1 16,0 0 1-16,13 14-1 0,-13-14 0 16,5 20 0-16,-5-7-1 15,-2 2 4-15,4 2-4 16,-1 2-1-16,-1 1 2 16,4-1-3-16,-4 0 3 15,2-2-2-15,-2-1 1 16,3 0-5-16,-3-16 4 15,-2 14-1-15,2-14-1 16,0 0 1-16,0 0-1 16,0 0-1-16,0 0 1 15,0 0-1-15,7-16 1 16,-1-1-4-16,-6-2 4 0,7-3-2 16,-1-1 1-16,3-1 1 15,-1-1-1-15,4 2 2 16,0 4-2-16,-12 19 6 15,24-18-3-15,-24 18 2 16,16-6 0-16,-16 6-1 16,14 11 2-16,-14-11-1 15,8 22 0-15,-6-9-2 16,0 7-2-16,-1-1-7 16,7 3-7-16,-6-5-20 15,7 6-37-15,-3-4-20 16,3-3 0-16,-9-16 34 15</inkml:trace>
  <inkml:trace contextRef="#ctx0" brushRef="#br1" timeOffset="249553.936">31372 12609 86 0,'9'13'87'15,"-9"-13"-5"-15,0 0 2 16,0 0-86-16,13 7-9 16,-13-7 2-16,0 0 5 15,0 0 4-15,0 0 8 0,-3 21 4 16,3-21-8-16,0 20-4 16,0-20-3-16,1 24 2 15,-2-5 3 1,2 0-2-16,1 1 2 0,1-1-3 15,-1-1 1-15,-4 1-2 16,3-1 3 0,-1-3-2-16,0-15-1 0,3 18 1 15,-3-18 0-15,0 0 0 16,0 0-1-16,0 0 1 16,8-19-1-16,-2 2-1 15,-3-4-2-15,6-2 4 16,-2-1-3-16,2-4 3 15,4 1-1-15,-3 1 1 16,1 3 0-16,-1 7 5 16,5 5 5-16,-15 11-6 15,19-8 2-15,-19 8-1 0,17 9 8 16,-17-9-8-16,11 20-1 16,-6-4-1-16,1 1 0 15,1 6 1-15,1 2 3 16,-5 4-12-16,2 4-6 15,0-3-20-15,7 9-50 16,-13-6-10-16,-7-8-8 16,-5-13 62-16</inkml:trace>
  <inkml:trace contextRef="#ctx0" brushRef="#br1" timeOffset="251937.8197">31274 9596 51 0,'0'0'82'0,"0"0"-6"16,0 0 1-16,0 0-76 15,0 0 3-15,0 0-6 16,-6-15 8-16,6 15-2 16,0 0 8-16,0 0 0 15,0 0 0-15,0 0 0 16,0 0-3-16,0 0 0 0,0 0-2 16,0 0-1-16,0 0-2 15,0 0-1-15,0 0-3 16,0 0 1-16,15 4-2 15,-15-4 0-15,0 0 0 16,14 0-1-16,-14 0 0 16,19 0 0-16,-6 0 1 15,1 0-1-15,3-2 0 16,2 2 1-16,1-1-1 16,1 0 2-16,-3-2 0 15,0 1 1-15,-4-2 0 16,-14 4 0-16,20-2 0 15,-20 2 1-15,15-4 1 0,-15 4-1 16,0 0 0-16,13 0 1 16,-13 0 0-16,0 0 0 15,0 0-1-15,0 0 0 16,0 0 1-16,0 0-1 16,0 0 0-16,0 0-1 15,0 0-1-15,0 0 1 16,0 0-1-16,0 0 0 15,0 0 0-15,0 0 0 16,5 15-2-16,-5-15 1 16,0 0 0-16,0 0 4 15,3 15-4-15,-3-15 5 0,2 18-5 16,-2-18 5-16,6 14-3 16,-6-14 3-1,10 20-3-15,-9-7-2 16,6 2 1-16,-2 1 0 0,2 1-1 15,4 5 8-15,-2-1-8 16,1 4 7-16,3-1 1 16,-1 1-1-16,-4-1 1 15,1 4-1-15,1-4 0 16,-6 2-8-16,4 2 9 16,-4-1-8-16,0 2 0 15,1 1 0-15,0 2 0 16,4 0 1-16,-2 2-1 15,1 2-1-15,-1-1 1 16,-4 4-1-16,5 0 4 16,1 0-4-16,-5 0 2 15,1-2-1-15,-1-1 3 0,-1-1-2 16,0 0 3-16,4-5-4 16,-3 2 1-16,-2-3 0 15,1 1 1-15,-2 2-2 16,5-1 2-16,1 3-3 15,-1 2 1-15,-2 0 0 16,2-2 0-16,2 7 0 16,0-4 1-16,-3 1 0 0,0-2-2 15,-4 0 2 1,1-1 0-16,-5 1 0 16,3-2 0-16,3 1 1 15,-3 0-1-15,1-1 0 0,1 2 1 16,0 0 0-16,3 2 0 15,3-5-1-15,-3 2 0 16,-5 1 0-16,6 1 1 16,-4 1-1-16,1 1 0 15,0-2 1-15,0 1-1 16,-1 4 0-16,-4-3 0 16,4 2-1-16,-2 3-1 15,5-1 2-15,-5 0-1 16,6 1 0-16,-3-3-1 15,3 0 2-15,-2-1 0 16,5-5 0-16,-6-2 1 0,-5-1-2 16,8-2 1-16,-7 0 0 15,1-1 1-15,4 1-2 16,-1-1 1-16,-8 0 0 16,11 0-1-16,3 0 1 15,-5-2-1-15,2-1 1 16,3-1-2-16,-9-1 2 15,0-1-1-15,4 1 0 16,-3-1 1-16,-2 0 0 16,1 1-1-16,-2-1 0 15,2 0 4-15,3 3-3 16,6 3-1-16,0-4 2 16,-4-1-1-16,-3 1 1 0,-2-2-2 15,7 0 2-15,-4-1-5 16,-3-5 5-16,0-3-2 15,-7 1 1-15,2-2 1 16,5-13-1-16,3 21 1 16,-3-21 0-16,-3 18-1 15,3-18 1-15,2 16 2 16,-2-16-1-16,0 0-1 16,13 14 1-16,-13-14 0 15,0 0 0-15,0 0 0 16,0 0-1-16,0 0 0 15,0 0 0-15,14 9 0 16,-14-9 0-16,-13 1 0 0,13-1 0 16,0 0 1-16,-16-1-1 15,16 1 1-15,0 0-1 16,-18-2 0-16,18 2 0 16,0 0 0-16,0 0-1 15,0 0 1-15,-18-3-1 16,18 3 0-16,-18 3 0 15,18-3 2-15,-22 5-2 16,22-5 1-16,-20 5 0 16,7-2 0-16,13-3 0 15,-18 5-1-15,18-5 1 16,0 0-1-16,0 0-1 0,-14 7 1 16,14-7-2-16,0 0 0 15,0 0-1-15,0 0-1 16,0 0-8-1,-6-15-9-15,6 15-23 0,-1-16-54 16,-2 2-5-16,-6-3-1 16,-4-5 18-16</inkml:trace>
  <inkml:trace contextRef="#ctx0" brushRef="#br1" timeOffset="256540.7295">31871 9588 25 0,'0'0'82'0,"-1"17"1"15,1-17-1-15,0 0-53 16,0 0-10-16,0 0-2 15,0 0-2-15,0 0-2 16,0 0-1-16,0 0-4 16,0 0-4-16,0 0 1 15,0 0-6-15,0 0 3 16,0 0 0-16,0 0 0 16,0 0 0-16,0 0 2 0,0 0 3 15,0 0-5-15,0 0 5 16,0 0-5-16,0 0-6 15,0 0 5-15,-16 3-5 16,16-3 2-16,0 0 1 16,0 0 1-16,0 0 0 15,0 0 0-15,11 16 4 16,-11-16-3-16,0 0 3 16,3 20-2-16,-3-20-1 15,-3 17 1-15,3-17-2 16,-1 25 1-16,-2-11 0 15,2 2 0-15,-1 1-1 16,2 2 1-16,2 3-1 0,1 0 0 16,-3-2 0-16,1 0 0 15,0 3-2-15,2-1 2 16,0 2 0-16,-4 1 0 16,1-2 0-16,1 1 0 15,-2 4 0-15,-1-2-1 16,2-2 3-16,-3 2-3 15,1-1 1-15,2-1 0 16,0 1-2-16,0 1 3 16,0-3-2-16,-2 0 1 15,5-1-1-15,-3 1 2 16,0 1-2-16,1 1 0 0,2-2 1 16,-3 0 2-16,5-1-2 15,-5 2 2-15,5 1-2 16,3-1 2-16,2-4-2 15,-7 2 2-15,1 0-2 16,-3 1 0-16,8-2-1 16,1 1 1-16,-6 0 0 15,-1-1 2-15,-1-2-2 16,1-2 2-16,1 1-2 16,-1-1 1-16,-6 2-1 15,6-2 0-15,-3 0 1 16,-2-1-1-16,10 6-1 15,-3-3 0-15,0 2 1 0,1-2 0 16,-2 0 0-16,-1 1 0 16,0 0 0-1,0 0-1-15,-8-1 0 0,10 3 1 16,-10-3 0-16,5 2 0 16,3-1-1-16,0 2 2 15,-3 0-2-15,7-1-2 16,-2 2 3-16,-3 0 0 15,10 1 0-15,-3-1 1 16,2 1-2-16,-7 2 0 16,4-1 2-16,-7 1 2 15,5-2-3-15,-3 1-1 0,1 1 2 16,-5-3-1 0,2 0 1-16,6-1 0 15,-2-2-1-15,0-2 1 0,4 0-1 16,-3-1 1-1,-6 0-1-15,3 2 1 0,-3-2 0 16,3 2-1-16,-3 3 0 16,-2 0 0-16,-2-1 1 15,4 1-1-15,3 1 0 16,5-1 0-16,-15 1-1 16,6-2 2-16,2 1-1 15,4-2 0-15,-1 3-2 16,-1 0 0-16,0 0 0 0,-6 2 0 15,7-2 1 1,-1 2-1-16,4 0 0 16,-8 0 1-16,4-3 3 15,-3-2-2-15,0 1 1 0,0-2 0 16,4 0 0-16,-4-2 0 16,0-1 0-16,0 0 0 15,-4-3-1-15,2 1 1 16,1-1 0-16,4 2 0 15,-3-2-1-15,-2 1 0 16,-2-1 0-16,5 2 1 16,4 1 0-16,-8-1 0 15,1 3-1-15,1-2 0 0,1 0 0 16,1-2 2 0,2 2-1-16,-4-2-2 15,1 1 0-15,3-2 1 0,-3-13 1 16,5 24-1-16,-2-11 0 15,-4 0 0-15,-2 0 0 16,3-13 1-16,1 23 0 16,-2-10-1-16,1-13 0 15,-3 23 1-15,3-23-1 16,-4 21 1-16,4-21-1 16,-6 21 1-16,6-21-1 15,-6 22 1-15,6-22 1 16,-6 19-2-16,6-19 2 15,-5 18-2-15,5-18 1 16,7 19-1-16,-7-19 1 16,3 19 2-16,-3-19-3 0,-3 19 0 15,3-19 1-15,6 20 2 16,-6-20-2-16,-9 20 3 16,9-20-3-16,-7 23-4 15,7-23 5-15,1 20-3 16,-1-20 1-16,-3 19-4 15,3-19 5-15,-4 14-5 16,4-14 5-16,0 13-2 16,0-13 1-16,0 0 0 15,-1 16 0-15,1-16 0 16,0 0 1-16,5 15-2 16,-5-15 1-16,0 0 1 0,0 0-2 15,0 0 2-15,-10 14-1 16,10-14 1-16,0 0-2 15,0 0 2-15,0 0 0 16,0 0-1-16,0 0 1 16,0 0-1-16,0 0 2 15,0 0-2-15,0 0 2 16,0 0-1-16,0 0-1 16,0 0 0-16,0 0 1 15,0 0 0-15,0 0-2 16,0 0 1-16,0 0 1 15,0 0-1-15,0 0 0 16,0 0 0-16,0 0-2 0,0 0 3 16,0 0-2-16,0 0 2 15,0 0-2-15,0 0 0 16,0 0-1-16,0 0 1 16,19-8 1-16,-19 8-3 15,0 0 1-15,14-3-1 16,-14 3 1-16,0 0 1 15,19-3-1-15,-19 3 1 16,0 0-1-16,0 0 2 16,17-7 0-16,-17 7-1 15,15-5-2-15,-15 5 1 16,0 0 1-16,17-10 0 0,-17 10-1 16,15-4 2-16,-15 4-2 15,0 0 2-15,0 0 2 16,13-7-1-16,-13 7 0 15,0 0 0-15,0 0 10 16,21-2-10-16,-21 2 1 16,0 0-1-16,0 0-1 15,0 0 1-15,0 0 8 16,16-1-8-16,-16 1-11 16,0 0 9-16,0 0 8 15,0 0-4-15,0 0-16 16,15-2-13-16,-15 2-36 15,0 0-32-15,1-19-8 0,-2 2-3 16,-5-7 43-16</inkml:trace>
  <inkml:trace contextRef="#ctx0" brushRef="#br1" timeOffset="257708.9151">31933 9611 30 0,'0'0'79'0,"0"0"1"16,0 0-28-16,0 0-16 16,0 0-8-16,0 0-6 0,0 0-6 15,0 0-2-15,0 0-6 16,0 0-3-16,0 0 0 16,-16 1-3-16,16-1 0 15,0 0-1-15,0 0 1 16,0 0 1-16,0 0 2 15,-15 0 1-15,15 0 0 16,0 0-3-16,0 0 4 16,0 0 1-16,0 0-1 15,0 0 0-15,0 0-3 16,0 0-5-16,0 0 2 16,0 0 3-16,0 0-5 0,0 0-1 15,17-5-1-15,-17 5-5 16,13-2 5-16,0 2 4 15,-13 0-2-15,19 2-1 16,-6-1 1-16,-13-1-5 16,24-1 6-16,-7 1 3 15,-4-2-3-15,-13 2-5 16,21-4 5-16,-21 4 1 16,21-3 1-16,-21 3 4 15,16 1-2-15,-16-1-1 16,0 0 0-16,17 5 2 15,-17-5-2-15,0 0-3 16,0 0-2-16,0 0-4 0,16 7-7 16,-16-7-11-16,0 0-34 15,22 3-38-15,-22-3-4 16,0 0 0-16</inkml:trace>
  <inkml:trace contextRef="#ctx0" brushRef="#br1" timeOffset="260909.3401">32233 9692 2 0,'0'0'52'16,"0"0"-14"-1,-7-18-10-15,7 18 10 16,0 0 0-16,0 0-1 0,0 0-3 15,0 0-7-15,-13-10-6 16,13 10-5-16,0 0-5 16,0 0-4-16,0 0-2 15,0 0-3-15,0 0 1 16,0 0 0-16,0 0 1 16,0 0 1-16,0 0 0 15,0 0 0-15,-14 7 1 16,14-7 1-16,0 0-2 0,0 0 0 15,0 0-2-15,0 0 0 16,0 0 0 0,0 0-1-16,0 0-2 15,-9 15 0-15,9-15 0 0,0 0-1 16,4 16 2-16,-4-16-2 16,9 19 0-16,-8-7 0 15,1 4 2-15,-2 3-3 16,4 1 1-16,-5 2 1 15,2-2-1-15,4 2 2 16,-11-1-2-16,3 1 1 16,6 0-1-16,0-2 3 0,-3 3-3 15,3-1 0 1,-3 4 0-16,-2-2-1 16,9 2 1-16,-1 2 0 15,-4-2 0-15,3-3-1 0,-2-2 3 16,0-1-2-16,1-2 1 15,-4-4 1-15,0-14-1 16,-2 22 1-16,2-22 8 16,2 14-9-16,-2-14 9 15,0 0 1-15,0 0-10 16,9 13 0-16,-9-13 0 16,0 0 0-16,0 0-9 15,0 0 9-15,0 0-10 16,0 0 1-16,0 0 9 15,-10-19-1-15,10 19 2 16,1-14 0-16,-1 14 1 16,3-19-2-16,-3 19 11 0,0 0 0 15,0 0-2-15,0 0 3 16,9-40-12-16,-9 40-1 16,0 0 10-16,0 0 0 15,10-22-20-15,-10 22 9 16,0 0 1-16,0 0-1 15,0 0 10-15,0 0 0 16,0 0-10-16,0 0 0 0,0 0 10 16,0 0-9-1,0 0 0-15,0 0 2 16,0 0 0-16,0 0-1 16,58-21 1-16,-58 21 0 0,0 0-1 15,0 0 1-15,0 0-1 16,0 0-2-16,0 0 1 15,0 0 1-15,37 63 0 16,-37-63-1-16,0 0 0 16,0 0 0-16,0 0 1 15,0 0-1-15,31 61 0 16,-31-61 1-16,0 0-1 16,0 0 2-16,0 0 0 15,0 0 0-15,0 0-1 16,0 0 2-16,0 0-2 15,0 0 0-15,24 59-1 0,-24-59 1 16,0 0 0-16,0 0 1 16,0 0 0-16,0 0-2 15,0 0 3-15,0 0 0 16,0 0 0-16,0 0 0 16,0 0 1-16,0 0 0 15,0 0 0-15,0 0 0 16,-59 46 1-16,59-46-1 15,0 0 1-15,0 0-1 16,0 0 0-16,0 0 0 16,0 0-1-16,0 0 0 15,0 0-1-15,0 0 1 16,0 0-1-16,0 0 0 0,0 0-2 16,0 0-3-16,0 0-6 15,0 0-10-15,0 0-28 16,0 0-53-16,0 0 1 15,0 0-5-15,-29-62 1 16</inkml:trace>
  <inkml:trace contextRef="#ctx0" brushRef="#br1" timeOffset="262344.9835">32365 10526 98 0,'0'0'86'0,"0"0"-3"16,0 0-5-16,0 0-72 16,0 0-3-16,0 0-2 15,0 0 2-15,0 0-1 16,0 0 1-16,0 0-2 15,0 0-1-15,0 0-1 16,0 0-1-16,0 0 3 16,0 0-2-16,0 0 2 15,0 0 2-15,0 0 0 16,0 0 2-16,0 0 1 16,65-68-1-16,-65 68-1 0,0 0 1 15,0 0-2-15,24-61 1 16,-24 61-3-16,0 0 2 15,0 0-4-15,0 0 4 16,38-66-1-16,-38 66 0 16,0 0 2-16,0 0 0 15,0 0 1-15,0 0-1 16,0 0 1-16,0 0-1 16,0 0 1-16,0 0-2 15,0 0-1-15,0 0 0 16,0 0-1-16,0 0-1 15,0 0 1-15,0 0-1 16,0 0 0-16,0 0-1 0,0 0 0 16,0 0 1-16,0 0 0 15,8 69 1-15,-8-69 1 16,0 0-2 0,0 0 2-16,0 65-2 0,0-65 1 15,0 0-1-15,0 0 0 16,12 61-1-16,-12-61 1 15,0 0-1-15,0 0 1 16,0 0-1-16,13 59-1 16,-13-59-8-16,0 0-9 15,0 0-32-15,0 0-42 16,0 0-4-16,0 0-2 0,0 0 20 16</inkml:trace>
  <inkml:trace contextRef="#ctx0" brushRef="#br1" timeOffset="264420.5887">32160 11048 120 0,'0'0'92'15,"0"0"-2"-15,0 0-44 0,0 0-43 16,3-20-4-16,-3 20-1 16,-2-19 1-16,2 19 2 15,5-16 2-15,-5 16 1 16,0 0 3-16,0 0 0 16,0 0-1-16,-8-13 1 15,8 13-1-15,0 0 0 16,0 0-2-16,0 0 0 15,0 0-1-15,0 0 1 16,0 0-2-16,0 0 1 16,0 0-1-16,0 0 0 15,16-1 0-15,-16 1-1 16,0 0-4-16,0 0 2 0,7 17-2 16,-7-17-1-16,5 20-1 15,-1-4 2-15,3 1-1 16,-7 2 1-16,-1 3 2 15,5 2-1-15,-5 4 2 16,6 1 0-16,-3-2 0 16,-2 0-1-16,0-27 11 15,10 52-9-15,-6-27-1 16,5-5 1-16,-5-4-1 16,-2-3 0-16,-2-13 1 15,7 20 0-15,-7-20-1 16,0 0-1-16,0 0 11 0,0 0-10 15,0 0-1-15,0 0 0 16,0 0 9-16,0 0-8 16,0 0-1-1,4-22 1-15,-4 22-10 0,0 0 19 16,0 0 2-16,0 0-1 16,18-67-9-16,-18 67 10 15,0 0-11-15,0 0 7 16,0 0 3-16,0 0-15 15,53-59 3-15,-53 59-5 16,0 0 4-16,0 0-4 16,0 0 3-16,74-5 4 15,-74 5-3-15,0 0 5 0,0 0-3 16,0 0 5-16,0 0-5 16,0 0 4-1,56 61-2-15,-56-61-1 16,0 0 0-16,0 0 2 0,-16 60-1 15,16-60 1-15,0 0 2 16,0 0 0-16,0 0 1 16,-56 68 0-16,56-68 1 15,0 0-1-15,0 0 1 16,0 0-1-16,-61 38-1 16,61-38 0-16,-14 5-11 15,14-5 9-15,0 0-5 0,0 0-6 16,0 0-9-16,0 0-15 15,0 0-35-15,0 0-31 16,0 0 7-16,0 0-11 16</inkml:trace>
  <inkml:trace contextRef="#ctx0" brushRef="#br1" timeOffset="265053.8428">32381 11645 110 0,'51'62'95'15,"-51"-62"-4"-15,0 0-5 16,0 0-66-16,0 0-24 16,0 0-3-16,0 0 0 15,0 0-1-15,0 0 1 16,0 0 5-16,0 0 0 16,42-60 0-16,-42 60 1 0,0 0 0 15,25-61 2 1,-25 61 2-16,0 0 3 15,24-62 1-15,-24 62 1 16,0 0 2-16,0 0-1 0,0 0 2 16,0 0-2-16,0 0-1 15,0 0-2-15,0 0-2 16,0 0-1-16,0 0-1 16,0 0-2-16,0 0-1 15,0 0 1-15,0 0-2 16,0 0 2-16,0 0 0 15,0 0 0-15,-7 64 0 16,7-64 0-16,0 0 0 16,9 67 1-16,-9-67 0 15,0 0-1-15,13 61 1 16,-13-61-2-16,0 0 1 16,0 0 0-16,0 0-3 0,0 0-1 15,59 50-4-15,-59-50-5 16,0 0-8-16,0 0-10 15,59-14-16 1,-59 14-34-16,0 0-15 0,74-55 2 16,-74 55 46-16</inkml:trace>
  <inkml:trace contextRef="#ctx0" brushRef="#br1" timeOffset="265270.8457">32637 11212 108 0,'0'0'97'15,"0"0"-5"-15,0 0-7 16,0 0-70-16,0 0-20 16,0 0-4-16,0 0-7 15,0 0-28-15,0 0-43 16,-49 61-1-16,49-61 4 15,0 0 21-15</inkml:trace>
  <inkml:trace contextRef="#ctx0" brushRef="#br1" timeOffset="266853.2261">32330 12191 73 0,'0'0'86'15,"0"0"0"-15,0 0-2 16,0 0-68-16,0 0-5 16,0 0-1-16,0 0 1 0,0 0 1 15,0 0-2 1,0 0 1-16,0 0-1 16,0 0-2-16,0 0-3 15,0 0 0-15,0 0 0 0,0 0-1 16,0 0 0-16,0 0 0 15,0 0-1-15,0 0-2 16,0 0 0-16,0 0-2 16,0 0-1-16,0 0 0 15,0 0 0-15,0 0-1 16,42 63 1-16,-42-63 0 16,0 0 0-16,11 82 0 15,-11-82 1-15,15 67 0 0,-15-67 0 16,19 70 0-1,-19-70 1-15,15 65 0 16,-15-65-2-16,0 0 2 0,25 78 0 16,-25-78-1-16,0 0 1 15,0 0 0-15,22 59 0 16,-22-59 0-16,0 0 2 16,0 0-1-16,0 0 0 15,0 0 0-15,0 0 0 16,0 0 0-16,0 0 0 15,0 0-1-15,0 0-1 16,0 0 2-16,0 0-1 16,0 0 1-16,0 0 1 15,21-57-1-15,-21 57 0 16,0 0 0-16,0 0 0 16,39-62 1-16,-39 62-1 0,0 0 0 15,0 0-2-15,0 0 1 16,0 0 0-16,0 0 0 15,0 0-1-15,61-51-1 16,-61 51 1-16,0 0-2 16,0 0-1-16,0 0 1 15,0 0 0-15,66 20 1 16,-66-20-1-16,0 0 0 16,0 0 0-16,0 0 2 15,0 0 1-15,0 0 0 16,33 62-1-16,-33-62 1 15,0 0 1-15,0 0 1 0,0 0 0 16,-39 63 0-16,39-63 0 16,0 0 2-16,0 0-1 15,0 0 1-15,-64 53-2 16,64-53 0-16,0 0 0 16,0 0 1-16,0 0-1 15,-67 20 0-15,67-20 0 16,0 0 0-16,0 0 1 15,0 0 0-15,0 0-1 16,0 0-1-16,0 0 0 16,0 0-3-16,0 0-7 15,0 0-15-15,0 0-29 16,0 0-45-16,0 0-4 0,0 0 0 16,0 0 23-16</inkml:trace>
  <inkml:trace contextRef="#ctx0" brushRef="#br1" timeOffset="268053.1983">32695 12895 65 0,'0'0'91'15,"0"0"-1"-15,0 0-3 16,0 0-75-16,0 0-10 16,0 0 1-16,0 0-2 15,0 0 0-15,0 0 1 0,0 0 0 16,0 0 0 0,0 0 0-16,0 0-1 0,0 0-1 15,0 0 1 1,0 0 0-16,0 0 0 0,0 0 0 15,59-33 0-15,-59 33-1 16,0 0 1-16,0 0 0 16,0 0-2-16,0 0 0 15,0 0 0-15,0 0 0 16,33 67 1-16,-33-67 0 16,0 0 0-16,0 0-1 15,9 65 3-15,-9-65-1 0,0 0 1 16,-1 58-1-1,1-58 0-15,0 0 0 16,0 0 0-16,-8 59 0 16,8-59-1-16,0 0 0 0,0 0 0 15,0 0 1-15,0 0 0 16,0 0 1-16,0 0-2 16,0 0 1-16,0 0 0 15,0 0 0-15,0 0 1 16,31-60-2-16,-31 60 2 15,0 0-1-15,21-64 2 16,-21 64-1-16,0 0 0 16,0 0 0-16,41-59-1 15,-41 59 1-15,0 0-3 16,0 0 2-16,0 0-2 0,65-30-1 16,-65 30 0-1,0 0 0-15,0 0 0 0,0 0 0 16,0 0 2-16,0 0-1 15,0 0 0-15,0 0 2 16,0 0 0-16,0 0 1 16,0 0-2-16,57 59 2 15,-57-59-2-15,0 0 0 16,0 0 0-16,0 0 0 16,0 0 0-16,29 58 0 0,-29-58-1 15,0 0 0-15,0 0 1 16,0 0 0-1,0 0 0-15,0 0-1 16,0 0-1-16,0 0 9 0,0 0 1 16,0 0 0-16,0 0 0 15,68-37 0-15,-68 37 0 16,0 0 1-16,0 0-1 16,0 0-6-16,72-51-2 15,-72 51 0-15,0 0 0 16,0 0 0-16,58-21-1 15,-58 21 1-15,0 0-1 16,0 0 1-16,0 0 0 16,0 0-1-16,0 0 0 15,58 18-1-15,-58-18 2 16,0 0-1-16,0 0 1 16,0 0-1-16,7 67 0 0,-7-67 1 15,0 0 1-15,-6 71-3 16,6-71-4-16,0 0-12 15,-14 69-31-15,14-69-47 16,0 0-2-16,0 0-1 16,0 0 25-16</inkml:trace>
  <inkml:trace contextRef="#ctx0" brushRef="#br1" timeOffset="270444.2838">32466 9693 63 0,'0'0'89'0,"0"0"4"16,0 0-8-1,0 0-47-15,0 0-16 16,0 0-9-16,0 0-4 0,0 0-5 15,0 0-3-15,0 0-2 16,0 0-1-16,0 0-1 16,0 0 0-16,0 0-1 15,0 0 1-15,0 0 1 16,0 0 1-16,72-39-2 16,-72 39 2-16,0 0-2 15,94 2 1-15,-94-2 0 0,72-5 1 16,-72 5 0-16,79-3 0 15,-79 3 1 1,66-1 1-16,-66 1 1 16,0 0 1-16,0 0 1 0,61 4-1 15,-61-4 1-15,0 0-1 16,0 0 1-16,0 0-1 16,0 0-2-16,0 0 2 15,0 0-2-15,0 0 1 16,0 0-2-16,0 0 1 15,0 0-1-15,0 0 1 16,0 0 0-16,0 0 0 16,0 0 0-16,0 0 0 15,0 0 0-15,0 0-1 16,0 0 1-16,0 0 0 16,0 0-1-16,0 0 0 0,0 0 0 15,0 0 0-15,0 0 0 16,0 0-1-16,0 0 1 15,62 48 0-15,-62-48 0 16,0 0 0-16,0 0-1 16,0 0 2-16,49 62-1 15,-49-62-1-15,0 0 0 16,0 0 0-16,52 78 7 16,-52-78 0-16,0 0 1 0,36 69-1 15,-36-69-1 1,0 0 2-16,38 81-1 15,-38-81 1-15,0 0-8 16,31 85 0-16,-31-85 1 0,21 63-1 16,-21-63-1-16,20 63 2 15,-20-63-2-15,14 64 1 16,-14-64 0-16,20 68 2 16,-20-68-2-16,18 65 2 15,-18-65 0-15,17 64 0 16,-17-64-1-16,19 62 1 15,-19-62-1-15,13 59-1 16,-13-59 1-16,10 58 0 0,-10-58-1 16,13 62 1-1,-13-62 0-15,10 63 0 16,-10-63-1-16,10 65 1 16,-10-65-1-16,10 68 1 0,-10-68-2 15,9 63 1-15,-9-63 0 16,13 61 0-16,-13-61 0 15,0 0 1-15,20 85-1 16,-20-85 1-16,0 0 1 16,17 79-2-16,-17-79 2 15,0 0-1-15,10 78 2 16,-10-78-2-16,0 0 1 16,2 77-1-16,-2-77 0 15,0 0 2-15,3 78-2 16,-3-78 0-16,0 0 1 15,-3 73-1-15,3-73 1 0,0 0-1 16,6 77 1-16,-6-77-2 16,0 0 1-16,4 79 0 15,-4-79 0-15,0 0 0 16,-4 85-1-16,4-85 2 16,0 0-3-16,-5 87 2 15,5-87-1-15,6 62 0 16,-6-62 0-16,4 62 0 15,-4-62-1-15,8 58 1 16,-8-58 0-16,0 0 1 16,0 75 1-16,0-75 0 15,0 0 0-15,-5 65-2 16,5-65 3-16,0 0-1 0,5 57 0 16,-5-57 4-16,0 0-6 15,0 0 7-15,4 70-2 16,-4-70 3-16,0 0-7 15,0 0 5-15,0 57-1 16,0-57-3-16,0 0 3 16,0 0-3-16,4 59 0 15,-4-59 0-15,0 0 4 16,0 0-4-16,0 0-1 16,10 68 1-16,-10-68 1 15,0 0-3-15,0 0 1 16,0 0 1-16,0 0-1 0,8 65 0 15,-8-65 0-15,0 0 1 16,0 0-1-16,0 0 2 16,0 0-1-1,0 0-1-15,7 62 1 0,-7-62 0 16,0 0 0-16,0 0 0 16,0 0-1-16,0 0 0 15,0 0 1-15,0 0-1 16,0 0 0-16,0 0 1 15,0 0 0-15,0 0-1 16,0 0 0-16,0 0 1 16,0 0 1-16,0 0 0 15,0 0-1-15,0 0 1 0,0 0-1 16,0 0 1-16,0 0 2 16,0 0-2-16,0 0-5 15,0 0-1 1,0 0 1-16,-71 36 0 0,71-36 0 15,0 0-1-15,0 0 1 16,-63-3-1-16,63 3 6 16,0 0-1-16,0 0 2 15,-67 2-1-15,67-2-1 16,0 0-1-16,0 0 0 16,-57-6 1-16,57 6-2 15,0 0 1-15,0 0-1 0,0 0-1 16,0 0-2-16,0 0-1 15,-60-4-5-15,60 4-10 16,0 0-32 0,0 0-50-16,0 0-1 0,0 0-4 15,0 0 0-15</inkml:trace>
  <inkml:trace contextRef="#ctx0" brushRef="#br1" timeOffset="283934.4832">26911 13091 1 0,'-16'-6'47'16,"16"6"24"-16,0 0-24 15,0 0-13-15,-15-10-9 16,15 10-5-16,0 0-5 16,0 0-5-16,0 0-4 15,0 0-3-15,0 0-1 0,0 0-1 16,-8 13 0-16,8-13-1 16,0 0 3-1,0 0-1-15,0 15 1 16,0-15 0-16,0 0 0 0,0 0 0 15,4 15-2-15,-4-15 0 16,4 15-1-16,-4-15 0 16,8 17 1-16,-8-17-1 15,10 25 1-15,-5-12 0 16,1 1 1-16,1 1-1 16,1-1 0-16,0-1 1 15,1 0 0-15,0 1 1 16,-9-14-1-16,15 22 1 0,-15-22 1 15,15 20-1-15,-15-20 0 16,13 20 0 0,-13-20-2-16,13 19 1 15,-13-19 0-15,19 17-1 0,-6-6-1 16,-13-11 1-16,23 18 0 16,-7-9-3-16,-1 1 4 15,1-1-2-15,0-1 0 16,3 1 2-16,-2-2-2 15,2 2 0-15,0-3 0 16,0-1 2-16,-2 1-2 16,2-1 1-16,-4 0 0 15,3 1-1-15,-2 0 0 16,0-2 1-16,-1 2 0 0,1 0-1 16,-1-2 2-1,1 0-2-15,-1 1 1 0,1-1 0 16,0-1 0-16,-1 0-1 15,2 0 2-15,2-2-2 16,-2 1 0-16,2-1 1 16,-2 1-1-16,0-2 0 15,1 0 1-15,0 1-1 16,-3-1-1-16,-1 0 2 16,1-1-1-16,-1 1 1 15,-1 0 0-15,0-2-1 16,2-1 1-16,-2 0-2 15,2 2 2-15,-2-2-2 16,2 0 2-16,1-1-1 16,-2 1-1-16,-1 0 1 0,3 0-1 15,-2 0 3-15,2-3-2 16,0 2 1-16,2 0 0 16,-1-1 0-16,2 0-1 15,-1-1 1-15,1 0-1 16,0 0 0-16,1 2 1 15,-3-3-2-15,2 0 2 16,-2 1-2-16,2-1 2 16,-1 2-1-16,0-3 1 15,0 2-1-15,-1-1 0 16,0 1 0-16,1-1-1 16,-3 1 1-16,1 0 0 0,0-1-1 15,0 3 0-15,0-2 0 16,1 0 1-16,-2 2 2 15,3-1-3-15,3 0 2 16,-1-1-1-16,1 0 1 16,0-1 1-16,0 1 0 15,1-1-2-15,1 1 0 16,-1-3 1-16,-1 2-2 16,1 0 1-16,0-2 0 15,-1 2 0-15,-1 0-1 16,2 1 1-16,-2-1 0 15,0-2 1-15,2 5 1 16,0-2-3-16,-1 2 1 0,4-2 1 16,1 0-1-16,-2 1 1 15,2-4-2-15,-3 6 0 16,2-3 1-16,-2 0 0 16,0 4 0-16,-1-3 0 15,-2 2-1-15,0 0 1 16,0 5 0-16,-1-4-1 15,0 2 2-15,0-2-1 16,-2 0 0-16,0 1 0 16,1 1 1-16,-3 1 1 15,1-1-2-15,0 2 1 16,0-1-1-16,0 3 1 0,-2-4 0 16,2 5-1-16,-1-2-1 15,-1-2 1-15,1 2 0 16,-2 0 0-16,1-2 1 15,0 2-1-15,-1 3 1 16,2-3-1-16,-2 0 0 16,0 1-1-16,0 0 2 15,0 1-3-15,-13-5 2 16,23 10 0-16,-23-10 0 16,20 11-1-16,-20-11 1 15,17 12 1-15,-17-12-1 16,16 11 0-16,-16-11 2 15,16 13-4-15,-16-13 2 0,16 15 1 16,-16-15-2-16,17 11 2 16,-17-11-2-16,15 13 1 15,-15-13-1-15,14 13 1 16,-14-13-1-16,10 15 2 16,-10-15-2-16,10 14 0 15,-10-14 0-15,8 15 2 16,-8-15-1-16,8 15 0 15,-8-15 0-15,7 16-2 16,-7-16 2-16,9 16 0 16,-9-16 0-16,9 18-1 15,-9-18 0-15,7 12 0 0,-7-12 0 16,0 0 0-16,9 13 0 16,-9-13 0-16,0 0 1 15,0 0-1 1,0 0 1-16,0 0 0 0,0 0 1 15,0 0 0-15,0 0-1 16,0 0 2-16,0 0-2 16,0 0 1-16,0 0-3 15,13-5 2-15,-13 5-1 16,0 0 2-16,8-15 1 16,-8 15-2-16,0 0 2 15,13-18-2-15,-13 18 3 0,15-16-2 16,-15 16 1-16,17-18-3 15,-17 18 0-15,22-21 1 16,-9 9 1-16,0 1-1 16,1-2 0-1,2 1 0-15,0-1 0 0,1 0 1 16,-1 3-1-16,0 0 1 16,0 0-3-16,0 1 3 15,1 2 0-15,2 0 1 16,1 2 0-16,-1 1 0 15,1-2 1-15,-1 3-2 16,-1 2 2-16,1-2-1 16,0 0 0-16,-5 2-3 15,1-1 2-15,-1 1-1 0,-1 1 0 16,0-2 0 0,0 1 0-16,2 2-1 15,-3 1 0-15,1-2 1 0,0 1-1 16,2 1 0-16,-1-1 0 15,-1 2 1-15,0 0 0 16,0 0 0-16,0 0 1 16,0 0-1-16,-13-3 0 15,25 7-1-15,-25-7 2 16,21 8-2-16,-21-8 2 16,25 8-2-16,-25-8 0 15,22 10 1-15,-22-10 0 16,24 10 0-16,-9-3 1 15,-1 0-2-15,2 2 0 16,1 0 0-16,0-2 1 16,1 2-1-16,-1-1 0 0,0-1 1 15,1 1-2-15,-1 0 1 16,-1-2 0-16,-2 3 0 16,2-5 1-16,2 3-1 15,-1-1 1-15,-1 0-1 16,0 0 1-16,2-4-1 15,0 3 1-15,2-1 4 16,2 0-2-16,-2-1 3 16,-3 2-1-16,2-1 0 15,1-1 0-15,-3-2-1 16,-1 2 1-16,-1-1-4 16,-2-2 1-16,0 3-2 0,0-3 1 15,1 0 0-15,-14 0-1 16,23-2 1-16,-9 2 0 15,-1-1-1-15,2-1 0 16,-1-2 1-16,-1 2-1 16,2 0 0-16,1 0 0 15,-2-1 0-15,0 0 1 16,1 0 0-16,-2 2 1 16,-13 1-1-16,26-4 0 15,-26 4 0-15,22-5 1 16,-10 4-1-16,1-2 1 15,-13 3-1-15,22-6 0 16,-9 2 0-16,-13 4 0 0,25-9 0 16,-12 3-1-16,0 1 2 15,-13 5-2-15,23-13 0 16,-23 13 0 0,24-18 2-16,-11 10-1 0,-13 8 0 15,22-20 1-15,-22 20-1 16,24-22 1-16,-11 12 0 15,-13 10 1-15,22-20-1 16,-22 20 1-16,22-16 1 16,-22 16 0-16,18-15 0 15,-18 15-1-15,12-13 0 16,-12 13-1-16,0 0 1 0,10-13-1 16,-10 13 0-16,0 0-2 15,7-13 0-15,-7 13-3 16,0 0-7-16,7-14-12 15,-7 14-24-15,5-15-50 16,1 2-4-16,-6-4-1 16,-6-2 64-16</inkml:trace>
  <inkml:trace contextRef="#ctx0" brushRef="#br1" timeOffset="285085.939">29757 13688 54 0,'0'0'95'15,"0"0"-4"-15,0 0-1 16,0 0-77-16,0 0-8 15,0 0-1-15,0 0-3 16,0 0 3-16,0 0-2 16,0 0 2-16,0 0 0 0,0 0-3 15,-13 15 1-15,13-15 0 16,0 0 1 0,0 0-3-16,-15 14 1 15,15-14-1-15,-12 13-1 0,12-13 0 16,-19 20 1-16,8-5-1 15,-5 2 0-15,-1 5 2 16,-5 1-3-16,-1-1 4 16,-2 6-2-16,-2 1 1 15,-1 3-1-15,2 0 1 16,2 1-1-16,-1-3 0 16,2 2 1-16,2 3-2 15,0-7 1-15,1 1-1 16,0-1 2-16,0-1-2 0,-2-2 1 15,3 1 1 1,1-3 0-16,-1-2 1 16,3-2-1-16,2-2 2 0,1 1-1 15,1-4 1-15,12-14 2 16,-19 22-3-16,19-22 3 16,-15 17-4-16,15-17 4 15,-12 17-1-15,12-17-3 16,0 0-1-16,-14 16 2 15,14-16-1-15,0 0 1 16,-11 16-2-16,11-16 2 16,0 0 1-16,0 0 3 15,0 0-6-15,0 0 1 16,-11 13-1-16,11-13 0 16,0 0 4-16,0 0-6 0,0 0-2 15,0 0 0-15,0 0 8 16,0 0-4-16,0 0 3 15,0 0-5-15,0 0-4 16,0 0-6-16,0 0-11 16,0 0-21-16,-13 9-52 15,13-9-3-15,0 0-6 16,-7-20 65-16</inkml:trace>
  <inkml:trace contextRef="#ctx0" brushRef="#br1" timeOffset="286006.6533">29641 13823 5 0,'0'0'81'0,"13"2"-36"15,-13-2-2-15,0 0 2 16,0 0-2-1,0 0-7-15,0 0-9 0,0 0-7 16,0 0-10-16,0 0-2 16,0 0-5-16,0 0-1 15,-13 3-1-15,13-3 2 16,0 0-1-16,0 0 2 16,0 0 2-16,0 0-1 15,0 0 2-15,0 0-1 16,0 0 2-16,0 0-1 0,0 0 1 15,0 0-2-15,0 0-1 16,0 0-2-16,0 0 1 16,0 0 0-16,0 0-3 15,0 0 0 1,0 0 0-16,0 0-1 0,0 0-1 16,0 0 0-16,0 0 0 15,0 0-2-15,0 0 2 16,11 13 0-16,-11-13-1 15,17 18 0-15,-5-5 1 16,-12-13-1-16,26 28 1 16,-10-10 1-16,0 5-1 15,2 0-1-15,1 4 0 0,0 2 0 16,3 0 1-16,-2 1 0 16,4 2 3-16,-1-3-2 15,0-2 2-15,1-1-1 16,-3-1 2-16,1-2-2 15,-2-1 2-15,0-1-2 16,-2-1-2-16,-3-1 1 16,1 1 0-16,-1-2 0 15,-1-1 0-15,-2 0 4 16,-1-1-2-16,2 0 1 16,-1-3 1-16,-2 0-1 15,-10-13 0-15,20 20-1 16,-20-20 1-16,17 15-3 0,-17-15-1 15,12 13 3 1,-12-13-1-16,0 0-1 16,0 0 1-16,10 13 0 15,-10-13-2-15,0 0-3 0,0 0-3 16,0 0-11-16,0 0-11 16,0 0-27-16,0 0-44 15,0 0-2-15,-19-9-3 16,5-7 63-16</inkml:trace>
  <inkml:trace contextRef="#ctx0" brushRef="#br1" timeOffset="287119.2721">29117 14089 23 0,'1'15'81'0,"-1"-15"1"16,0 0-20-16,0 0-45 0,0 0-2 15,0 0-1-15,0 0 1 16,0 0-1-16,0 0-1 15,0 0-3-15,0 0-2 16,13-7-3-16,-13 7-3 16,0 0 1-16,0 0-1 15,0 0-1-15,0 0 1 16,15-8 0-16,-15 8-1 16,0 0-2-16,0 0 3 15,17-7-1-15,-17 7-1 16,16-1 3-16,-16 1-2 15,24-2-1-15,-9 2 2 16,2 0-1-16,0 0 0 0,4 3-1 16,-1 0 2-16,1-1-3 15,3 0 1-15,-4 0-1 16,1 1 0-16,1 1 2 16,3-1-2-16,-1 0 1 15,2 0 0-15,1 0-1 16,2 0 2-16,3 1 0 15,1-1-1-15,0 0 0 16,1 0 0-16,-3-2 0 16,1 0 0-16,0 1 1 15,-2-1-2-15,2 1 3 16,-3-1 1-16,1-1-1 0,-1 0 0 16,0-1 1-16,0 1 0 15,-2-2 0-15,-1-1-1 16,-1 1-1-16,-2 0 0 15,-3 1-1-15,-3-1 2 16,-1 1-2-16,0 1 1 16,-3-2 1-16,-13 2-1 15,22-1 0-15,-22 1 0 16,20 0 0-16,-20 0 0 16,16 1 1-16,-16-1-2 15,13 0 1-15,-13 0 1 16,0 0-2-16,13 3 1 15,-13-3 1-15,0 0 0 0,0 0 0 16,0 0 0-16,0 0-1 16,0 0 0-16,0 0-4 15,0 0-7-15,0 0-11 16,0 0-27-16,8 15-48 16,-8-15-5-16,-16 10-2 15,-2-6 56-15</inkml:trace>
  <inkml:trace contextRef="#ctx0" brushRef="#br1" timeOffset="290849.1366">32007 13354 22 0,'0'0'88'16,"10"14"-1"-16,-10-14-2 0,0 0-71 15,0 0-6 1,0 0 0-16,0 0-1 16,0 0 1-16,0 0 0 15,0 0 0-15,0 0-1 0,0 0 0 16,0 0-3-16,0 0-1 15,0 0-2-15,0 0-1 16,-3 14 0-16,3-14 0 16,0 0 0-16,9 16 0 15,-9-16 1-15,3 13-1 16,-3-13 1-16,7 16 1 16,-7-16-1-16,16 18 1 15,-16-18-1-15,14 18 0 16,-14-18 0-16,17 19 0 15,-17-19 0-15,16 17 0 16,-16-17 0-16,13 15-1 16,-13-15 1-16,0 0 1 0,15 19 2 15,-15-19-3-15,18 10 3 16,-18-10-3-16,15 10 4 16,-15-10-4-16,0 0 4 15,14 13-6-15,-14-13 2 16,0 0-2-16,0 0 2 15,13 4-1-15,-13-4 0 16,0 0 0-16,0 0-4 16,15-3 5-16,-15 3-6 15,13-4 6-15,-13 4-5 16,0 0 3-16,13-13 0 16,-13 13 0-16,0 0 9 0,0 0 1 15,0 0 0-15,0 0 0 16,0 0-1-16,65-61 1 15,-65 61-4-15,0 0 4 16,0 0-9-16,0 0-1 16,0 0 1-16,63-32 1 15,-63 32-2-15,0 0 1 16,0 0-1-16,0 0 1 16,0 0-1-16,66-2 1 15,-66 2-2-15,0 0 1 16,0 0 0-16,0 0 1 15,0 0 0-15,70 15-1 16,-70-15 0-16,0 0 0 0,0 0 1 16,0 0-3-16,0 0 4 15,0 0-4-15,60 65 4 16,-60-65-3-16,0 0 3 16,0 0-4-16,0 0 3 15,35 68-3-15,-35-68 1 16,0 0 0-16,0 0-1 15,0 0 2-15,0 0 0 16,-16 59 1-16,16-59 3 16,0 0-1-16,0 0 1 15,0 0-1-15,0 0 1 16,0 0-2-16,0 0 1 0,0 0-1 16,0 0-1-16,0 0 0 15,0 0 1-15,0 0-1 16,-14-59-1-16,14 59 0 15,0 0-2-15,0 0 2 16,0 0-2-16,52-66 1 16,-52 66-2-16,0 0 4 15,57-32-3-15,-57 32 3 16,0 0-3-16,72-24 2 16,-72 24-2-16,0 0 3 15,83-18-2-15,-83 18 0 16,0 0 2-16,85-3-1 15,-85 3 1-15,0 0 1 0,63 13 0 16,-63-13 0-16,0 0 1 16,0 0-2-16,64 29 2 15,-64-29-3 1,0 0 2-16,0 0 4 0,63 33 4 16,-63-33-2-16,0 0 2 15,0 0-2-15,71 26 0 16,-71-26 0-16,0 0 1 15,0 0-7-15,62 8-1 16,-62-8-3-16,0 0 2 16,0 0 0-16,0 0 0 15,65-13 1-15,-65 13-1 0,0 0 0 16,0 0-1-16,0 0 3 16,0 0-4-16,71-29 3 15,-71 29-1 1,0 0 2-16,0 0-2 15,0 0 2-15,63-54-1 0,-63 54 1 16,0 0-1-16,0 0 4 16,59-49-8-16,-59 49-12 15,0 0-28-15,0 0-54 16,0 0 0-16,0 0-4 16,0 0 0-16</inkml:trace>
  <inkml:trace contextRef="#ctx0" brushRef="#br1" timeOffset="302084.6737">32414 13918 1 0,'0'0'72'16,"0"0"9"-16,0 0-24 16,0 0-16-16,0 0-13 15,0 0-7-15,0 0-4 16,0 0-4-16,0 0-3 0,0 0-4 16,0 0 0-16,0 0 0 15,0 0 1 1,0 0 1-16,0 0 0 0,0 0 3 15,0 0 0-15,0 0 1 16,0 0-2-16,0 0 1 16,0 0-1-16,0 0-2 15,0 0-3-15,0 0 1 16,0 0-1-16,0 0-2 16,0 0 2-16,0 0-4 15,0 0-1-15,0 0 1 16,-58 13 1-16,58-13-3 0,0 0 0 15,0 0 1-15,0 0-2 16,0 0 1-16,0 0 2 16,0 0-1-1,0 0 0-15,7 59 1 0,-7-59-2 16,0 0 2-16,0 0-1 16,2 62 0-16,-2-62 0 15,0 0-1-15,0 0 1 16,18 74 0-16,-18-74 0 15,0 0-2-15,9 66 2 16,-9-66 1-16,0 0-1 16,12 73-1-16,-12-73 1 15,0 0-1-15,5 74 3 0,-5-74-1 16,0 0-1 0,8 69 0-16,-8-69 0 15,0 0 3-15,0 0-3 0,10 71 0 16,-10-71-2-16,0 0 3 15,0 0-1-15,0 0 0 16,26 66-1-16,-26-66 0 16,0 0 2-16,0 0 0 15,0 0 0-15,0 0-1 16,0 0 0-16,0 0 2 16,0 0-2-16,0 0 0 15,0 0-1-15,0 0-1 16,0 0 1-16,0 0-2 0,0 0 0 15,0 0-2 1,0 0 1-16,0 0 0 16,0 0 1-16,0 0 0 0,0 0 2 15,0 0 1-15,0 0 0 16,0 0 0-16,0 0 3 16,-32-72 0-16,32 72 0 15,0 0 0-15,-35-66 0 16,35 66-1-16,0 0-1 15,-29-77 3-15,29 77-3 16,0 0 0-16,-18-77-3 16,18 77 1-16,0 0-1 0,-5-70 1 15,5 70-1 1,0 0 1-16,0 0 2 16,-4-68-1-16,4 68 4 15,0 0-1-15,0 0 0 0,0 0-1 16,0 0 1-16,0 0-2 15,6-63 0-15,-6 63-1 16,0 0 0-16,0 0-1 16,0 0 1-16,0 0-1 15,0 0 0-15,62-62 0 16,-62 62 1-16,0 0-1 16,0 0 1-16,0 0 0 15,62-35 0-15,-62 35 0 16,0 0 0-16,0 0 0 15,0 0 0-15,0 0 0 0,69-16 0 16,-69 16-1-16,0 0 2 16,0 0-1-16,0 0 0 15,0 0 1-15,0 0-2 16,62 15 2-16,-62-15-1 16,0 0 1-16,0 0-2 15,0 0 2-15,0 0-2 16,0 0 1-16,0 0 0 15,0 0-1-15,29 58 0 16,-29-58 1-16,0 0-1 16,0 0 0-16,0 0-1 15,0 0 1-15,-1 62 1 16,1-62-1-16,0 0 1 16,0 0-1-16,0 0 1 0,0 0 0 15,-41 67 1-15,41-67-1 16,0 0 0-16,0 0 2 15,0 0-1-15,0 0 0 16,0 0 1-16,-62 54-1 16,62-54 1-16,0 0 0 15,0 0 0-15,0 0-1 16,0 0 0-16,0 0 1 16,0 0 0-16,-58 24-1 15,58-24 0-15,0 0 1 16,0 0-1-16,0 0 1 15,0 0-2-15,0 0 1 0,0 0-1 16,0 0 1-16,0 0-1 16,0 0 0-16,0 0-1 15,0 0 1-15,0 0 1 16,0 0-2-16,0 0 0 16,0 0 1-16,0 0 1 15,0 0-3-15,0 0 3 16,0 0-1-16,0 0-1 15,0 0 2-15,58-44-1 16,-58 44 0-16,0 0-2 16,0 0 2-16,0 0-1 15,0 0 1-15,62-6 0 16,-62 6-1-16,0 0 0 0,0 0 1 16,0 0 1-1,0 0-2-15,0 0 0 0,0 0 0 16,65 11 0-16,-65-11 0 15,0 0 1-15,0 0-1 16,0 0 1-16,58 21 0 16,-58-21 0-16,0 0 0 15,0 0 0-15,0 0 1 16,0 0-1-16,0 0 0 16,0 0-1-16,58 36 1 15,-58-36 0-15,0 0-1 16,0 0 2-16,0 0-1 0,0 0 0 15,0 0 1-15,0 0 0 16,0 0-1-16,0 0 0 16,0 0 1-1,0 0 0-15,0 0-1 0,30 62-1 16,-30-62 2-16,0 0-2 16,0 0 2-16,0 0-3 15,0 0 2-15,0 0-1 16,0 0 0-16,0 0 2 15,0 0-1-15,19 62 1 16,-19-62-3-16,0 0 3 16,0 0-1-16,0 0 1 15,0 0 0-15,0 0 0 16,0 0 0-16,0 0 1 16,0 0-2-16,-16 62 1 15,16-62 1-15,0 0 0 16,0 0-1-16,0 0-2 0,0 0 1 15,0 0 0-15,0 0 3 16,0 0-2-16,0 0-1 16,0 0 0-16,0 0 0 15,0 0 2-15,0 0-2 16,-58 55 2-16,58-55-1 16,0 0 0-16,0 0 0 15,0 0-1-15,0 0 2 16,-59 30-1-16,59-30 1 15,0 0-2-15,0 0 0 16,0 0 2-16,0 0 0 16,0 0-1-16,-59 10 0 0,59-10 0 15,0 0 1-15,0 0 1 16,0 0-1-16,-61 0-1 16,61 0 0-16,0 0 1 15,0 0 0-15,0 0-2 16,0 0 1-16,-65-6-1 15,65 6 1-15,0 0 2 16,0 0-2-16,0 0-1 16,0 0 1-16,0 0 1 15,0 0-1-15,0 0 0 16,0 0-1-16,0 0 0 16,0 0 0-16,0 0 2 15,0 0-3-15,-59-37 1 0,59 37 0 16,0 0-1-16,0 0-1 15,0 0-3-15,0 0-4 16,0 0-10-16,0 0-13 16,0 0-34-16,0 0-41 15,0 0-5-15,0 0 2 16,0 0 23-16</inkml:trace>
  <inkml:trace contextRef="#ctx0" brushRef="#br2" timeOffset="313565.9088">26357 14277 1 0,'0'0'64'15,"0"0"18"-15,0 0-3 16,0 0-73-16,0 0-3 16,0 0 0-16,0 0-1 15,0 0 3-15,0 0-3 16,0 0 4-16,0 0-1 16,0 0 1-16,0 0-1 0,13 3-3 15,-13-3 1-15,0 0-2 16,0 0 1-16,0 0-1 15,0 0 1-15,13 1-2 16,-13-1 1-16,0 0 1 16,0 0-1-16,17-5 1 15,-17 5 0-15,16-5-1 16,-16 5-2-16,26-1 2 16,-9 2 0-16,2-2 0 15,2 2-1-15,4 1-1 16,2 1 1-16,4-1 0 15,-1 0 0-15,5 2 0 16,1-1-1-16,1 1 1 0,2 1 0 16,0-2 1-16,0 0-2 15,-1 1 2 1,2-3-1-16,0 1 0 0,2-1 1 16,2 1-1-16,2-1 1 15,1 1-2-15,2-2 0 16,3 0 1-16,0 1-1 15,0-2 2-15,2 2-2 16,-4-2 3-16,-1-1-2 16,-1 2 0-16,-1 0 2 15,1-1-2-15,-2 1 1 16,-1-3-1-16,0-2 1 0,1 1-1 16,0 1 0-16,3-3 1 15,-3 2-1-15,2-2 1 16,-2 1-1-1,-1 0 1-15,-2 2 1 0,0-1-1 16,-1-2 0-16,-3 3 0 16,0-1-2-16,-4-2 3 15,-2 3-2-15,-1-2 0 16,-2 0 0-16,-6 1 1 16,-1 3 0-16,-2-4 1 15,-5 4 1-15,-2-2 0 16,-1 1 2-16,-13 2-1 0,19 0 0 15,-19 0 0-15,0 0 1 16,16 0 0 0,-16 0 0-16,0 0-2 15,0 0 0-15,0 0 1 16,0 0 0-16,13-1-2 0,-13 1 0 16,0 0 0-16,0 0-1 15,0 0 0-15,0 0-2 16,0 0-3-16,0 0-4 15,0 0-3-15,0 0-9 16,0 0-23-16,0 0-48 16,-9 14 1-16,9-14-3 15,0 0 87-15</inkml:trace>
  <inkml:trace contextRef="#ctx0" brushRef="#br2" timeOffset="314344.0483">28563 13948 35 0,'4'14'97'16,"-4"-14"-9"-16,6 13-3 16,-6-13-73-16,0 0-15 15,0 0 0-15,8-13 3 16,-8 13 3-16,0 0 4 15,0 0 3-15,0 0 1 16,0 0-1-16,0 0-5 16,0 0-2-16,0 0-3 0,0 0 0 15,6 13-2-15,-6-13 1 16,0 0-1-16,0 0 0 16,0 0 2-16,16 3-2 15,-16-3 0-15,0 0 1 16,20 19 0-16,-20-19-1 15,23 17 1-15,-23-17 0 16,26 19-1-16,-11-7 2 16,1-2-1-16,2-2 0 15,0 1 1-15,-2 0-1 16,0-2 0-16,-2-1 2 16,0-2-1-16,-1 2 1 15,-13-6 0-15,21 9-1 0,-21-9 2 16,13 5 1-16,-13-5 0 15,0 0 0-15,0 0 1 16,7 13 1-16,-7-13-1 16,0 0-1-16,0 0 1 15,0 0 0-15,0 0-2 16,0 0 0-16,-10 15-1 16,10-15-1-16,0 0 0 15,0 0 1-15,0 0-2 16,-10 16-1-16,10-16 2 15,0 0-2-15,-9 17 1 16,9-17-1-16,-9 19 0 16,2-6-2-16,0 1 2 0,-2 2 0 15,-2 3-1-15,-2-1 2 16,0 4-1-16,-2-2 1 16,1 2 0-16,-2-3 2 15,3-2-1-15,1 0 1 16,2 1 2-16,3-4-3 15,7-14 2-15,-9 19 1 16,9-19-1-16,-2 13-5 16,2-13-4-16,0 0-11 15,0 0-28-15,0 0-42 16,0 0-4-16,0 0-4 16,0 0 80-16</inkml:trace>
  <inkml:trace contextRef="#ctx0" brushRef="#br2" timeOffset="321967.9457">23471 14291 1 0,'0'0'0'15,"-19"13"44"-15,19-13-19 16,-23 6-1-16,23-6 0 0,-24 7 2 16,24-7 1-16,-28 3-1 15,14-3-1-15,-4-3-5 16,4 1-5 0,1-4-6-16,0-3-1 0,1-4-2 15,12 13-2-15,-18-26 1 16,12 10 0-16,2-4-1 15,1 0-1-15,0-2 1 16,3-2 0-16,1 1 0 16,5-5 0-16,0 1-1 15,1-1-1-15,3 2 1 16,2 3-1-16,-1 2 1 16,2 5-1-16,0 1-1 15,0 7 0-15,-13 8-1 16,23-5 0-16,-23 5 0 15,20 11-2-15,-20-11 1 16,21 20 0-16,-13-6 0 0,0 2 1 16,-1 3 0-16,1 0 1 15,-2 2-1-15,0 2 1 16,-2 2 0-16,-1-4-1 16,0 1 1-16,0 0 0 15,-2-1 0-15,1 1-1 16,-2-3 0-16,1-2 0 15,1-1 0-15,-2-2 1 0,0-14 0 16,3 25-1-16,-3-25 0 16,0 0 1-1,8 14 0-15,-8-14 0 16,0 0-1-16,13 2-1 0,-13-2 0 16,0 0 0-16,16-18 0 15,-16 18-1-15,12-24 1 16,-5 8 2-16,-4-1 1 15,1-1 0-15,-3 0 1 16,2 0 0-16,-1-2 0 16,-1 4 2-16,1-4-2 15,-1 1-1-15,3-2-2 16,2 0 1-16,1-2-1 16,1 2-1-16,-1 2 0 15,2 0 1-15,-2 6-1 16,-7 13 1-16,11-17 2 15,-11 17-2-15,0 0 2 0,0 0-1 16,0 0 1-16,0 0-2 16,0 0 0-16,12 16 0 15,-12-16-2-15,9 19 0 16,-9-19 0-16,14 23 0 16,-7-7-1-16,0 1 1 15,2 0-1-15,0 2 2 16,-2 3 0-16,-3-4 2 15,2 3-2-15,-2-7 1 16,-1-1 1-16,-3-13 0 16,7 17-1-16,-7-17 1 15,0 0 0-15,0 0-1 0,0 0 1 16,13 7-1-16,-13-7-1 16,0 0 1-16,9-18 1 15,-9 18-1-15,6-23-2 16,-2 8 2-16,0-2-1 15,4 0 0-15,-4-4 0 16,2 0-1-16,2 2 1 16,1-6 0-16,1 4 2 15,-1 2-2-15,0 2 1 16,-1 1 2-16,2 3 0 16,-10 13-1-16,13-16 2 15,-13 16-1-15,0 0 0 16,0 0 0-16,0 0-1 0,0 0 0 15,0 0 0-15,12 16 1 16,-12-16-2-16,6 16 1 16,-6-16-1-16,7 20 0 15,-1-7 1-15,-2 0-2 16,3 3 1-16,-1 0 1 16,1 2-1-16,-1-2 0 15,3 2 0-15,-1-1 0 16,-1-1 0-16,1 0 0 15,0 0-1-15,2-4-1 16,-10-12 0-16,19 25 1 16,-19-25-1-16,23 22 2 0,-23-22-1 15,25 18-1-15,-12-10 1 16,0-3 0-16,1 1 1 16,-14-6-2-16,25 6 0 15,-25-6-2-15,24-4-3 16,-24 4-1-16,26-15-2 15,-11 7 0-15,-1-5-2 16,2-3 3-16,0-3 0 16,0-1 2-16,2 1 2 15,1-1 4-15,-2-2 2 16,1 3 2-16,-4 2 1 16,1 1 1-16,-15 16 2 0,21-21 0 15,-21 21 3-15,9-15-1 16,-9 15-1-16,0 0-2 15,0 0 2-15,0 0-4 16,0 0 1-16,0 0-2 16,0 0-2-16,-14-10 0 15,14 10 0-15,0 0 0 16,-15 0-1-16,15 0 3 16,-14 1-1-16,14-1 1 15,-19 0 1-15,19 0-1 16,-20 5 0-16,20-5 0 15,-22 8 1-15,22-8-5 16,-19 16 3-16,19-16-2 0,-18 22-1 16,9-8 1-16,3-1 0 15,-1 0 0-15,7-13 0 16,-9 25 1 0,9-25-3-16,-4 22 2 0,4-22 2 15,0 0-4-15,4 18 0 16,-4-18 0-16,0 0-2 15,15 12 1-15,-15-12 0 16,0 0 1-16,18 6-3 16,-18-6 3-16,16-3 1 15,-16 3-2-15,16-12 3 16,-16 12-1-16,15-17 1 16,-15 17 0-16,14-19 0 0,-14 19 2 15,12-20-1 1,-12 20 3-16,7-13-2 15,-7 13 1-15,0 0 0 16,0 0 0-16,0 0-1 0,0 0-1 16,0 0 0-16,0 0-1 15,0 0 0-15,0 0 0 16,0 0-2-16,0 0 0 16,0 0 1-16,11 20 0 15,-11-20 0-15,5 16 0 16,-5-16 1-16,5 19 1 15,-5-19 1-15,5 21 0 0,-4-8 0 16,-1-13 0 0,5 21 0-16,-5-21-1 15,5 20-1-15,-5-20 1 16,8 20-2-16,-8-20 1 0,10 14-1 16,-10-14 0-16,0 0 0 15,17 15 0-15,-17-15 0 16,14 1 0-16,-14-1-1 15,19-6 0-15,-19 6 0 16,17-14-1-16,-17 14-1 16,21-23-2-16,-11 10-6 15,-2-9-4-15,4 2-5 16,-5-9-5-16,6 0-6 0,-4-7-5 16,5-1-8-1,-4-9-3-15,2 0 5 16,-2-1 10-16,0 1 17 15,2 1 11-15,-5 2 10 0,3 3 8 16,-7 1 17-16,3 4 7 16,-5 3 5-16,2 5-4 15,-3 2-7-15,0 7-2 16,-2-4-1-16,2 22-1 16,-4-17-9-16,4 17-1 15,0 0-6-15,0 0-3 16,-14-2-3-16,14 2-5 15,0 0-2-15,0 0-1 16,-9 18-1-16,9-18 2 16,0 0-1-16,4 21 2 15,-2-8 1-15,2 2 1 0,-2 2 0 16,0 3 1-16,-2 0 1 16,2 6-1-16,-2-1 1 15,0 5-1-15,0 1-1 16,-2 0 1-16,2 0-1 15,0 2 0-15,2 3 0 16,-2 0-1-16,-2 0-1 16,4 0 1-16,-4-1 0 15,4-2 0-15,-2-1-2 16,3-4 1-16,-3-4 0 16,1-7 0-16,2-3 0 15,-3-14-1-15,0 0 0 16,16 12 1-16,-16-12-3 0,19-15 2 15,-6 1 0-15,0 0 0 16,1-4 1-16,1-3 0 16,-1-1 0-16,2 2 1 15,-2-5 1-15,1 5-1 16,-4 1 1-16,1 2-1 16,-1 1 1-16,-11 16 1 15,21-22 0-15,-21 22 0 16,0 0 1-16,14-13 0 15,-14 13-1-15,0 0 1 16,7 16-3-16,-7-16 1 16,3 19 0-16,-3-19 1 0,4 26-1 15,-1-10-1-15,2 0 0 16,-2 1 0-16,2-1 1 16,0 4-2-16,0-1 1 15,1 1 0-15,0 0-1 16,0-1 2-16,-1 1-2 15,0-1 2-15,1-2-1 16,1-2 1-16,0-1-1 16,-7-14 1-16,14 22-1 15,-14-22 1-15,18 16 0 16,-18-16-1-16,20 8 0 16,-20-8 0-16,22 2 0 15,-22-2-1-15,23-6 0 0,-10 2-2 16,3-4 3-16,1 0-2 15,0-2 1-15,2-3-1 16,0-2 1-16,2-3-2 16,0-1 1-16,-1-4 2 15,-2 1-1-15,0-2 1 16,-1 2 0-16,-1-3 0 16,-3 4 1-16,-1 2 0 15,-4 0 1-15,-1 3-1 16,-1 2 0-16,-6 14 1 15,4-20 0-15,-4 20 0 16,0 0 1-16,-2-15-2 0,2 15 1 16,0 0-2-16,0 0 3 15,0 0-3-15,0 0 1 16,-15 0 0-16,15 0 0 16,0 0 1-16,0 0-1 15,-16 12 2-15,16-12-2 16,0 0 1-16,-17 16-1 15,17-16 0-15,-17 17-2 16,17-17 1-16,-21 23 1 16,13-8 3-16,-2 0-4 15,1 3 1-15,0-1 0 16,4 0-1-16,-1 1 1 16,2 0 0-16,1 1-2 0,1 0-1 15,2 0 0-15,0-1 2 16,3-2-2-1,0 0 2-15,3 0-2 16,-6-16 2-16,11 23-2 0,-11-23 1 16,15 12 0-16,-15-12-2 15,14 3 1-15,-14-3 0 16,16-5 0-16,-16 5-1 16,20-13 2-16,-20 13-2 15,25-24 2-15,-12 9 0 16,0-3 1-16,0-4 0 15,1-3 2-15,-1 1-2 16,0-1 1-16,0 4 2 0,-1 0-3 16,-2 1 2-1,-2 4 0-15,1 3-1 16,-9 13 0-16,12-15 1 0,-12 15 0 16,0 0-3-16,0 0 4 15,0 0-1-15,0 0 0 16,0 0 1-16,0 0-3 15,0 0 1-15,0 0-1 16,0 0 2-16,2 21-3 16,-2-21 1-16,-2 20 0 15,3-7-1-15,-1 3 3 16,0 2-2-16,0 0 1 0,0 3 0 16,1-3 0-1,1 4 0-15,1-2-2 16,0-3 0-16,0-1 0 15,1-1 1-15,-4-15 0 0,13 20 1 16,-13-20-2-16,16 7 1 16,-16-7-1-16,21 0 2 15,-21 0 0-15,25-10-1 16,-11 3-1-16,1-2 0 16,1-4 2-16,1-1-2 15,0-5 1-15,-1-1-1 16,0 0 1-16,1-5-1 15,-2 1 2-15,-1-1-2 16,-1 3 1-16,-1 2 1 16,-2 4 1-16,-2 3-1 15,-8 13 1-15,15-16 1 0,-15 16-3 16,0 0 3-16,0 0-3 16,13-2 1-16,-13 2-1 15,0 0 0-15,0 0-2 16,4 14 1-16,-4-14-1 15,5 19 1-15,-5-19-1 16,4 24 0-16,-1-5 0 16,-2 0 3-16,2 0-2 15,0 2 0-15,0-1 2 16,-2 1-3-16,2-1 2 16,0-3 2-16,-1-4-3 15,-2-13 1-15,5 22-1 16,-5-22 3-16,0 0-3 0,0 0 3 15,0 0-2-15,0 0 0 16,13 1 0-16,-13-1-1 16,6-14 2-16,-6 14-2 15,7-25 0-15,-1 11-1 16,-2-2 1-16,4-3 0 16,-1-1 3-16,0 0-3 15,0 2 1-15,0 3 1 16,-1 0 1-16,-6 15 1 15,10-17 0-15,-10 17 0 16,0 0-2-16,0 0 2 16,0 0-1-16,0 0-1 0,0 0 0 15,0 0 0-15,8 13-1 16,-8-13 0-16,0 0-1 16,0 0 0-16,4 14 1 15,-4-14-1-15,6 18 1 16,-6-18-1-16,7 18 0 15,-7-18 0-15,10 25 1 16,-10-25 1-16,13 20-1 16,-13-20 0-16,17 16 0 15,-17-16-1-15,23 13 2 16,-23-13-2-16,26 7 1 16,-11-5-1-16,-2-2 1 15,1-5-1-15,-1-1 2 0,2-1-2 16,-2-3 1-16,0-3 1 15,0-1 0 1,-1-4-3-16,1 1-7 16,-1-6-10-16,2 1-16 0,-8-17-39 15,4-5-22-15,-4-5 0 16,-2-8 38-16</inkml:trace>
  <inkml:trace contextRef="#ctx0" brushRef="#br2" timeOffset="322667.6543">24946 13629 33 0,'0'0'91'0,"2"22"-2"16,-2-22-4-16,0 0-77 16,0 0-6-16,0 0-3 15,0 0 1-15,0 0-2 16,10-16 1-16,-10 16-4 15,11-23 5-15,-6 7-1 0,7-4 0 16,-2-8-1-16,4 0 0 16,-2-6 2-1,7-3 0-15,-1-2 4 16,1 3-2-16,1-2 2 0,-2 2 1 16,2 7 2-16,-3 1-1 15,1 6 1-15,-7 5 0 16,-11 17 1-16,19-21 1 15,-19 21-1-15,0 0-2 16,0 0-1-16,0 0-1 16,0 0 0-16,10 18-2 15,-10-18-1-15,1 20-1 16,2-6-1-16,2 2 0 16,-1 4 1-16,2 2-2 15,0 3-2-15,1 5-2 16,0 0-8-16,3 6-13 15,-3-4-30-15,9 10-36 0,-3-5 0 16,2-5 10-16</inkml:trace>
  <inkml:trace contextRef="#ctx0" brushRef="#br2" timeOffset="323169.2661">25384 14407 1 0,'0'19'88'16,"2"-6"2"-16,-2-13-2 15,0 0-75-15,0 0-10 16,-2 14 1-16,2-14-2 0,0 0 0 15,3 14 0-15,-3-14 0 16,0 0 0-16,1 16-2 16,-1-16 1-16,0 0 0 15,-1 16 0-15,1-16 0 16,0 0 0-16,-1 16-1 16,1-16 2-16,0 0-2 15,0 0-1-15,0 0-17 16,2 16-41-16,-2-16-29 15,-5-14-4-15,-1-4 47 16</inkml:trace>
  <inkml:trace contextRef="#ctx0" brushRef="#br2" timeOffset="324179.9736">24403 13710 1 0,'-4'13'69'0,"4"-13"8"15,0 0-36-15,0 0-23 16,0 0-1-16,0 0 0 16,0 0-1-16,0 0 0 15,0 0-3-15,0 0-1 16,0 0-2-16,0 0-4 15,0 0 0-15,0 0-4 0,0 0-1 16,0 0 0 0,0 0-1-16,0 0 2 15,0 0-1-15,0 0 1 16,0 0-3-16,16-4 2 0,-16 4-1 16,14 3 0-16,-14-3 1 15,24 4-1-15,-9-1 2 16,2 0-2-16,-1 1 0 15,3-1 0-15,1 1 0 16,2-1 1-16,1 0-1 16,0-4 1-16,3 1-2 15,-2-2 2-15,5 1-1 16,-3-2 1-16,-1 0 0 0,-2 1 1 16,-4 1 0-1,-4 1-1-15,-15 0 1 16,21 3-2-16,-21-3 1 15,0 0-5-15,0 0-15 0,0 0-41 16,13 9-31-16,-13-9 0 16,0 0 14-16</inkml:trace>
  <inkml:trace contextRef="#ctx0" brushRef="#br2" timeOffset="327864.8721">32574 14711 28 0,'0'0'89'0,"0"0"-1"16,0 0-3-16,0 0-65 0,0 0-11 15,0 0-3-15,0 0-1 16,0 0-1-16,0 0 2 16,0 0-1-16,0 0 1 15,0 0-1-15,0 0 1 16,0 0-3-16,0 0 0 16,0 0 0-16,0 0-1 15,0 0 1-15,0 0-1 16,0 0 0-16,0 0-2 15,0 0 2-15,0 0-1 16,0 0 0-16,0 0-1 16,0 0 1-16,23 70-1 0,-23-70 1 15,0 0-4-15,0 0 3 16,19 75 0 0,-19-75-1-16,0 0 0 0,16 80 0 15,-16-80 0-15,7 64 0 16,-7-64 2-16,13 63-3 15,-13-63 2-15,11 64 3 16,-11-64-4-16,9 60 4 16,-9-60-1-16,17 63 1 15,-17-63-1-15,6 57 1 16,-6-57-1-16,10 58-3 16,-10-58 2-16,0 0-2 15,25 75 0-15,-25-75 1 0,0 0-2 16,27 65 2-16,-27-65 0 15,0 0 0 1,0 0 0-16,25 69 0 16,-25-69 1-16,0 0-1 0,0 0 2 15,0 0 0-15,21 67-2 16,-21-67 2-16,0 0 0 16,0 0 2-16,0 0-3 15,0 0 3-15,0 0-4 16,0 0 2-16,0 0 1 15,0 0 0-15,0 0-1 0,0 0-1 16,0 0 1-16,0 0-1 16,0 0 2-16,0 0 1 15,0 0-2 1,0 0-1-16,0 0 1 16,0 0-2-16,0 0 2 0,0 0 0 15,0 0 0-15,0 0-2 16,0 0 1-16,0 0 1 15,0 0-1-15,0 0 2 16,0 0-3-16,0 0 1 16,0 0 0-16,48 57-1 15,-48-57 0-15,0 0 1 16,0 0 1-16,0 0 0 16,0 0-1-16,0 0 0 0,0 0-1 15,0 0 1-15,0 0 0 16,0 0-1-1,0 0 1-15,0 0-3 16,0 0 3-16,0 0-1 0,0 0-1 16,0 0-1-16,0 0-3 15,0 0-4-15,0 0-9 16,0 0-17-16,0 0-47 16,0 0-22-16,0 0-2 15,0 0 11-15</inkml:trace>
  <inkml:trace contextRef="#ctx0" brushRef="#br2" timeOffset="332288.7037">31653 16164 117 0,'19'15'92'16,"-19"-15"-28"-1,13 11-56-15,-9 2-77 16,-4-13-25-16,0 0-5 0</inkml:trace>
  <inkml:trace contextRef="#ctx0" brushRef="#br2" timeOffset="333174.0912">31500 16278 14 0,'-1'15'91'15,"1"-15"1"-15,0 0-2 16,0 0-49-16,0 0-25 15,0 0-3-15,0 0-4 16,0 0 2-16,0 0-3 16,0 0-2-16,0 0 0 15,0 0-3-15,14-3-3 0,-14 3-1 16,0 0 0-16,16 24-3 16,-16-24 4-16,20 23 6 15,-4-8-2-15,2 2 1 16,-1 5 1-16,2-3-1 15,-1-1-1-15,4 0 3 16,0 3-3-16,-6 4-8 16,-2-2 4-16,2-4-2 15,-3-3 2-15,1 2-3 16,2-3 4-16,-16-15-2 16,13 17 1-16,-13-17 1 15,17 0-2-15,-17 0 2 16,0 0-1-16,5-16 2 0,-5 16-1 15,-5-19-1-15,5 19 1 16,-1-26 1-16,4 11-1 16,-3-9-1-16,0 1-1 15,3 2-1-15,3-10 0 16,4 0-2-16,0-2-1 16,0-1-3-16,-4 5 2 15,1 6-4-15,0 2 1 16,-1 1-2-16,-2 4-6 15,-4 16-11-15,0 0-22 16,9-13-38-16,-9 13 1 16,16-2-1-16</inkml:trace>
  <inkml:trace contextRef="#ctx0" brushRef="#br2" timeOffset="334440.251">32005 16655 1 0,'10'14'75'0,"-10"-14"8"16,0 0-2-16,0 0-44 15,12-16-19-15,-12 16-10 16,6-17-3-16,-6 17-3 16,7-13 0-16,-7 13-1 15,13-19 2-15,-6 6-3 16,-7 13 2-16,5-20 2 16,3 6-1-16,2-1 2 15,-7 2-1-15,-3-1 2 16,0-2 2-16,-6 3-1 15,4-3 1-15,-1 3-1 16,-3 0 0-16,-9 3 0 16,15 10-2-16,-13-17-1 15,0 14-4-15,13 3 3 0,-14-3-1 16,14 3-2 0,-19 4 1-16,19-4-2 0,0 0 2 15,-16 16 0-15,16-16 1 16,0 0-1-16,-18 18 0 15,18-18 0-15,-5 17 0 16,5-17 1-16,2 16-1 16,-2-16 0-16,4 23-3 15,3-9 2-15,-7-14-1 16,25 25 1-16,-25-25 0 16,20 27-2-16,-7-5-3 0,4-6 3 15,1-5 2-15,2 4-3 16,-4-1 1-16,-16-14 0 15,18 16-2 1,-18-16 1-16,19 6 2 0,-6-6-3 16,-13 0-2-16,15-2-3 15,-2-5-2-15,-13 7-4 16,17-10-5-16,-10-3-10 16,-7 13-11-16,12-29-9 15,-5 10-4-15,-7 19 9 16,10-39 5-16,-10 39 29 15,14-40 12-15,-11 27 15 0,-3 13 25 16,0 0 13 0,0 0 8-16,0 0-7 15,0 0 1-15,13-45-36 16,-13 45 5-16,0 0-6 0,0 0-12 16,0 0-3-16,6-16-11 15,-6 16 0-15,0 0 0 16,0 0 8-16,0 0 0 15,0 0 1-15,-10-14-8 16,10 14 1-16,0 0 10 16,-7-16-2-16,7 16 1 15,0 0 0-15,-12-14-7 16,12 14-4-16,0 0 10 16,0 0-2-16,0 0 2 15,0 0-1-15,-16 11 0 16,16-11 0-16,-10 13-1 15,10-13 4-15,-8 13-3 0,8-13 2 16,-12 15-2-16,12-15 1 16,-3 18-2-16,2-5 2 15,1-13-1-15,10 21-2 16,-10-21 1-16,4 24-1 16,-4-24 7-16,0 0-1 15,26 42-6-15,-26-42-2 16,4 20 1-16,-4-20 0 15,0 0 7-15,0 0 0 16,0 0-9-16,0 0 4 16,0 0 4-16,44 59 1 15,-44-59 0-15,0 0 1 0,0 0-10 16,0 0 1-16,0 0 1 16,65 18-2-16,-65-18 2 15,0 0-1-15,0 0 1 16,0 0-4-16,0 0-5 15,0 0-5-15,0 0-10 16,65-71-20-16,-65 71-50 16,0 0 0-16,10-91-3 15,-10 91 35-15</inkml:trace>
  <inkml:trace contextRef="#ctx0" brushRef="#br2" timeOffset="336608.4164">32313 16006 28 0,'0'0'88'0,"0"0"5"16,0 0-7-16,0 0-49 0,0 0-15 16,0 0-9-16,0 0-3 15,0 0-5-15,0 0-3 16,0 0-2-16,0 0-1 15,0 0 0-15,0 0-1 16,30 63 3-16,-30-63 4 16,0 0-4-16,19 72 6 15,-19-72-6-15,11 59 6 16,-11-59-5-16,13 67 6 16,-13-67-8-16,26 70 0 15,-26-70 1-15,22 70-1 16,-22-70 1-16,26 62-1 15,-26-62 0-15,0 0 2 0,33 70-1 16,-33-70 0-16,0 0-2 16,0 0 2-16,0 0-1 15,0 0 0-15,46 58 1 16,-46-58-2-16,0 0 0 16,0 0 1-16,0 0-1 15,0 0 0-15,65 20 0 16,-65-20-1-16,0 0-1 0,0 0-1 15,0 0 1 1,59-34-1-16,-59 34 0 16,0 0 0-16,0 0-1 15,61-72 2-15,-61 72 3 0,0 0 1 16,0 0 0-16,40-62 3 16,-40 62 0-16,0 0 1 15,0 0 0-15,0 0-1 16,0 0-1-16,0 0-2 15,0 0 1-15,0 0-1 16,0 0-1-16,0 0 0 16,0 0 0-16,0 0-1 15,0 0 1-15,0 0-1 16,0 0 3-16,0 0-3 16,0 0 2-16,8 57 0 15,-8-57-2-15,0 0 2 16,0 0-1-16,0 0 1 0,30 67-3 15,-30-67 1-15,0 0 0 16,0 0 0-16,0 0-1 16,66 59-1-16,-66-59 2 15,0 0-3-15,0 0 1 16,62 6 0-16,-62-6-1 16,0 0-2-16,0 0 2 15,0 0 1-15,0 0 0 16,0 0 0-16,0 0 2 15,41-71 1-15,-41 71 0 16,0 0 3-16,0 0-2 16,-31-65 1-16,31 65 0 0,0 0 0 15,0 0 0-15,0 0-1 16,-73-42 0-16,73 42 0 16,0 0 0-16,0 0 2 15,-62-24-1-15,62 24-1 16,0 0 1-16,0 0-1 15,0 0 2-15,0 0-2 16,0 0-1-16,0 0 0 16,0 0 1-16,0 0-2 15,0 0 2-15,0 0-1 16,0 0-1-16,0 0 0 16,0 0 1-16,0 0 0 15,0 0-2-15,0 0 0 0,73-2 1 16,-73 2 0-16,0 0 0 15,70 0 1-15,-70 0-2 16,0 0 1-16,70-4 0 16,-70 4 1-16,0 0 6 15,61-9-2-15,-61 9 1 16,0 0-1-16,0 0 2 16,62-42-2-16,-62 42 4 15,0 0-3-15,0 0-4 16,9-66 2-16,-9 66-1 15,0 0 2-15,0 0 1 16,-67-53 0-16,67 53-8 0,0 0 3 16,-75-16-4-16,75 16-5 15,0 0-6 1,-66 10-21-16,66-10-54 0,0 0-14 16,-64 11 7-16,64-11 7 15</inkml:trace>
  <inkml:trace contextRef="#ctx0" brushRef="#br2" timeOffset="337256.9376">32259 16265 101 0,'0'0'96'15,"0"0"-9"-15,-4 20-38 16,4-20-43-16,0 0-1 15,0 0-1-15,0 0 9 16,0 0 6-16,0 0-17 16,0 0-2-16,0 0 6 15,0 0 7-15,0 0-9 16,0 0-1-16,0 0 10 16,1-18-18-16,-1 18 8 15,0 0 1-15,0 0 6 16,0 0-9-16,0 0 9 15,0 0-1-15,0 0-10 0,0 0 7 16,61-23 2-16,-61 23-3 16,0 0-9-16,65-23 0 15,-65 23-3-15,62-21-7 16,-62 21-10-16,71-26-24 16,-71 26-50-16,82-13-6 15,-82 13-2-15,74-37 45 16</inkml:trace>
  <inkml:trace contextRef="#ctx0" brushRef="#br2" timeOffset="339677.1437">32259 14690 45 0,'0'0'94'0,"0"0"6"16,0 0-9-16,0 0-80 15,0 0-12-15,0 0 15 16,0 0-15-16,0 0 16 16,0 0-9-16,0 0 0 15,0 0-3-15,0 0-3 16,0 0 7-16,0 0-10 15,5 20-1-15,-5-20-9 0,0 0 9 16,-6 20-7-16,4-7 1 16,0 2 9-16,2-15 0 15,-6 36-7 1,1-15 9-16,4 4 0 16,-5-2 0-16,3 1 0 0,3-2-1 15,-4 0 0-15,-2-5-7 16,2-3 4-16,4 2-7 15,0-16-11-15,9 19-24 16,-9-19-30-16,-2 14-14 16,2-14 1-16</inkml:trace>
  <inkml:trace contextRef="#ctx0" brushRef="#br2" timeOffset="340184.5159">32596 14672 78 0,'0'0'40'16,"0"0"-30"-16,0 0 3 0,0 0 6 16,0 0 14-1,0 0 12-15,0 0 0 16,0 0-15-16,0 0-21 15,0 0-17-15,0 0-22 0,0 0-17 16,0 0-11-16,0 0-6 16,0 0 3-16</inkml:trace>
  <inkml:trace contextRef="#ctx0" brushRef="#br2" timeOffset="340575.8839">32538 14697 74 0,'0'0'60'15,"0"0"1"-15,0 0-8 16,0 0-12-16,0 0-9 0,0 0-8 15,0 0-4 1,0 0-6-16,0 0-1 16,0 0-3-16,0 0 0 15,0 0-2-15,0 0-1 0,0 0-1 16,0 0-1-16,0 0 1 16,0 0-2-16,0 0-1 15,0 0 0-15,0 0-2 16,0 0 0-16,0 0 0 15,0 0 0-15,0 0-2 16,0 0-2-16,0 0 1 16,0 0-1-16,0 0 0 15,0 0-1-15,62 45 0 16,-62-45 1-16,66 27-1 16,-66-27 1-16,71 32 0 15,-71-32-1-15,81 36 1 16,-81-36 1-16,79 30 0 0,-79-30-2 15,68 29-2-15,-68-29-4 16,59 29-8-16,-59-29-19 16,0 0-53-16,0 0-5 15,0 0-2-15,53 62 41 16</inkml:trace>
  <inkml:trace contextRef="#ctx0" brushRef="#br2" timeOffset="350591.4013">31777 17197 1 0,'0'0'31'0,"0"0"39"15,0 0-6-15,0 0-47 0,0 0-9 16,0 0-2-16,-13-11 1 16,13 11 1-16,0 0-2 15,-15 0 6-15,15 0 1 16,-13 0-1-16,13 0-3 16,-16 17-1-16,16-17-1 15,-22 13 3-15,8-4 2 16,5 7-4-16,-7 0 0 15,-4 2 1-15,4-8 1 0,-6 0 0 16,5 1 1 0,-5 6-4-16,5-4 0 15,-5 1-3-15,9 2 0 16,2 2-2-16,1 7 1 0,1 3-2 16,3-8 2-16,1-4-4 15,2 8 0-15,3-24 0 16,0 0 1-16,0 0-3 15,20 71 5-15,-20-71-4 16,0 0 1-16,49 64 4 16,-49-64 1-16,0 0 4 15,79 55-5-15,-79-55 7 16,0 0-12-16,86 25 9 16,-86-25-5-16,0 0-1 15,60 21-1-15,-60-21-1 16,0 0 4-16,0 0-7 15,0 0 11-15,0 0-4 0,61 33-3 16,-61-33 3-16,0 0-1 16,0 0-13-16,0 0-26 15,0 0-55 1,0 0-6-16,0 0-1 0,0 0 7 16</inkml:trace>
  <inkml:trace contextRef="#ctx0" brushRef="#br2" timeOffset="352844.7343">32020 17171 22 0,'14'5'95'16,"-14"-5"-5"-16,0 0 4 15,0 0-63-15,0 0-18 16,0 0-4-16,0 0-2 16,0 0-2-16,16 16-2 15,-16-16-1-15,0 0-1 16,4 26-2-16,-4-26 0 16,0 36 6-16,5-18 0 15,6 8 2-15,2-1-1 16,-5 8 0-16,3-5 1 0,-11-28-1 15,33 67 4-15,-33-67-9 16,0 0-3-16,45 83 3 16,-45-83-3-16,0 0 2 15,36 59-1-15,-36-59 1 16,0 0 0-16,0 0 6 16,0 0-3-16,0 0-1 15,0 0 0-15,14 62-4 16,-14-62 3-16,0 0 3 15,0 0-6-15,0 0-4 16,0 0 2-16,0 0-3 16,0 0 2-16,0 0 9 0,0 0 1 15,0 0-11-15,0 0 3 16,0 0 8 0,13-54-2-16,-13 54 1 15,0 0 4-15,0 0-10 0,0 0 3 16,0 0 10-16,0 0-2 15,0 0-9-15,0 0 6 16,0 0 2-16,0 0-8 16,0 0 5-16,60-1-4 15,-60 1-4-15,0 0 3 16,0 0-2-16,0 0 4 16,0 0-2-16,0 0 2 15,0 0-1-15,11 58 2 0,-11-58-1 16,0 0 0-1,0 0 2-15,0 0-9 16,0 0 0-16,0 0 3 16,-59 21-8-16,59-21-12 0,0 0-17 15,0 0-35-15,0 0-31 16,0 0 6-16,0 0 0 16</inkml:trace>
  <inkml:trace contextRef="#ctx0" brushRef="#br2" timeOffset="353928.5927">32346 17831 56 0,'0'0'89'16,"0"0"3"-16,0 0-13 15,0 0-51-15,0 0-12 0,0 0-5 16,0 0-5-16,0 0-2 16,0 0-4-16,0 0-2 15,0 0-2-15,0 0 3 16,0 0 0-16,0 0 3 16,0 0 1-16,0 0-2 15,58-12 4-15,-58 12-4 16,0 0 5-16,0 0-4 15,0 0 2-15,0 0-3 16,0 0 2-16,0 0 3 16,0 0-3-16,30-57 2 15,-30 57-2-15,0 0-1 0,0 0-1 16,0 0 2-16,0 0-4 16,0 0 1-16,0 0-1 15,0 0 1-15,0 0 0 16,0 0 1-16,0 0-1 15,0 0 0-15,0 0-1 16,0 0 0-16,27 63 1 16,-27-63-2-16,0 0 10 15,0 0-10-15,18 64 4 16,-18-64 1-16,0 0-2 16,0 0 3-16,-2 63 4 15,2-63-3-15,0 0-9 16,0 0 5-16,0 0-13 0,0 0-14 15,0 0-17-15,29 58-51 16,-29-58-6-16,0 0 3 16,0 0 25-1</inkml:trace>
  <inkml:trace contextRef="#ctx0" brushRef="#br2" timeOffset="354253.6027">32548 17694 92 0,'0'0'90'0,"0"0"0"15,0 0-7-15,0 0-74 16,0 0-4-16,0 0-9 16,0 0-15-16,0 0-29 15,0 0-38-15,0 0 1 0,0 0-4 16</inkml:trace>
  <inkml:trace contextRef="#ctx0" brushRef="#br2" timeOffset="354448.7386">32626 17694 130 0,'0'0'95'0,"0"0"1"15,0 0-2-15,0 0-91 16,0 0-9-16,0 0-27 0,0 0-53 16,0 0-5-1,0 0-4-15,0 0-2 16</inkml:trace>
  <inkml:trace contextRef="#ctx0" brushRef="#br2" timeOffset="355198.7512">32689 17220 76 0,'0'0'102'0,"0"0"-6"16,0 0 3-16,0 0-83 16,0 0-17-16,0 0-2 15,0 0-3-15,0 0-4 0,-8 60 11 16,8-60-2-16,0 0-1 16,39 86 0-16,-39-86 2 15,34 88-3-15,-34-88 6 16,44 77 2-16,-44-77-9 15,0 0 1-15,47 72 1 16,-47-72 0-16,0 0 2 16,0 0 3-16,0 0-1 15,0 0 0-15,0 0 5 16,0 0-1-16,0 0-2 16,0 0 3-16,0 0-1 15,0 0-3-15,0 0 0 16,0 0 2-16,59 23-5 15,-59-23 1-15,0 0-1 0,0 0 0 16,64-26 0-16,-64 26 1 16,0 0-3-16,68 4 0 15,-68-4 0-15,0 0 6 16,0 0 3-16,0 0-4 16,0 0-2-16,0 0 1 15,0 0 6-15,0 0-2 16,0 0-4-16,0 0-5 15,23 65-6-15,-23-65-5 16,0 0-1-16,0 0-19 16,-72 42-41-16,72-42-26 15,0 0 7-15,-70-1 4 0</inkml:trace>
  <inkml:trace contextRef="#ctx0" brushRef="#br2" timeOffset="356805.3046">32798 17832 57 0,'0'0'92'16,"0"0"0"-16,0 0-10 0,0 0-75 16,0 0-3-16,0 0 0 15,0 0 5-15,0 0-2 16,0 0-3-16,0 0-3 16,0 0 0-16,0 0-2 15,0 0 1-15,57 44-4 16,-57-44 1-16,0 0 0 15,0 0 1-15,0 0 2 16,0 0 7-16,0 0-5 16,0 0-3-16,52 59 1 15,-52-59 1-15,0 0-1 16,0 0 3-16,0 0-2 0,0 0-7 16,0 0 7-16,0 0 1 15,0 0-1-15,0 0 2 16,0 0-2-16,0 0 0 15,0 0-2-15,68-41 1 16,-68 41 1-16,0 0-1 16,0 0 2-16,68-36 0 15,-68 36 0-15,0 0 3 16,0 0 1-16,78 5-1 16,-78-5-8-16,0 0 2 15,62 15-5-15,-62-15 0 16,0 0 1-16,0 0-3 15,0 0 3-15,0 0 1 0,0 0 7 16,0 0 0-16,0 0 5 16,57 47-1-16,-57-47 2 15,0 0-2 1,0 0 0-16,0 0 0 0,0 0-2 16,0 0 2-16,0 0-4 15,0 0 0-15,0 0-2 16,0 0 0-16,0 0 0 15,0 0-1-15,0 0 0 16,0 0-5-16,0 0 5 16,0 0-1-16,68-8 2 15,-68 8 2-15,0 0-6 0,0 0 4 16,0 0-3-16,61-4 3 16,-61 4-3-16,0 0 2 15,0 0-2 1,0 0-3-16,0 0 6 0,0 0-26 15,50 61-19-15,-50-61-46 16,0 0-1-16,0 0-11 16,0 0 49-16</inkml:trace>
  <inkml:trace contextRef="#ctx0" brushRef="#br2" timeOffset="357405.4148">32959 17037 40 0,'0'0'95'0,"0"0"0"16,0 0-3-16,0 0-72 16,58 32-20-16,-58-32 1 15,0 0 1-15,0 0 1 16,0 0 5-16,62 3 0 16,-62-3 0-16,0 0-4 15,0 0 3-15,71 43-2 16,-71-43 0-16,62 23-2 15,-62-23-5-15,78 35 1 16,-78-35-1-16,83 46 0 16,-83-46-3-16,74 58 14 0,-74-58 0 15,53 88 5-15,-53-88-2 16,33 94 2-16,-33-94-4 16,15 80 0-16,-15-80 0 15,0 77-23-15,0-77-32 16,0 0-59-16,-26 75 1 15,26-75-4-15,-75 37 8 16</inkml:trace>
  <inkml:trace contextRef="#ctx0" brushRef="#br2" timeOffset="391480.6825">5715 4796 1 0,'0'-13'70'0,"0"13"13"16,-16-23-33-16,2 11-46 0,-1 1-5 15,-2 1-6-15,-5 3 9 16,-2 2-2-16,-6 7-2 16,-6 1 3-16,-8 4 6 15,-3 6 3-15,-7 4-1 16,-1 6-3-16,-2 5 5 15,0 2-5-15,3 3 5 16,3 9-5-16,4 0-4 16,3 4-3-16,5 7 4 0,3 2-2 15,4 4-1 1,4 5 1-16,2 1 0 16,3-5-1-16,1 8 6 15,6-4-2-15,4-5-1 0,2-3 2 16,5-5 0-16,3-1-2 15,4-8 2-15,3-2-1 16,4-11-4-16,4-6-3 16,7-8-1-16,5-7-1 15,4-11 0-15,4-10 2 16,6-10-3-16,3-13-3 16,7-6-3-16,3-9 3 0,2-4 2 15,0-7 1 1,1 0 1-16,-3 0 2 15,-5 2 3-15,-2 8 3 16,-9 9 4-16,-6 9-1 0,-7 6-1 16,-4 9 0-16,-4 11 0 15,-15 8-4-15,20 7 0 16,-13 7 0-16,-1 8-3 16,-2 3 1-16,0 5 0 15,-2 6 0-15,-1 4 0 16,-1 4 7-16,-3 6-1 15,1 3-1-15,-1 5 3 16,0 4-1-16,1 2 0 16,1 4-1-16,1 2 0 15,0 1-7-15,3-5 0 16,-2-2 1-16,1-7-2 16,-2-5 3-16,0-3-1 0,-3-8 2 15,-2-8-1-15,0-6 1 16,-5-5-1-16,-2-3 0 15,-4-6 1-15,-3-6-3 16,1-10 2-16,-5-7-3 16,-1-9 0-16,1-8 1 15,3-12 0-15,3-9 1 16,7-8-1-16,5-7 1 16,8-2 0-16,10-5-1 15,8 0 3-15,7-4-5 16,7 6-1-16,3 3 0 15,2 8 0-15,-1 2 2 0,0 7-2 16,-2 8 2-16,-6 10-1 16,-4 8 5-16,-7 7 0 15,-1 8 2-15,-6 6-2 16,-13 1 0-16,17 16 0 16,-11-2 0-16,-2 5-1 15,2 4 1-15,-1 1 4 16,0 5-2-16,2 0 2 15,1 0-1-15,0 0 2 16,1 1-2-16,1-5 1 16,0-1-1-16,3-5-5 15,2-5 0-15,3-5 0 0,4-3 0 16,5-9 0-16,4-4-1 16,3-6 1-16,2-5 1 15,2-6 0-15,-1-3-2 16,-2-2-4-16,-2-3 3 15,-7 2-1-15,-3 1 1 16,-5 0-1-16,-5 4 3 16,-6 5-2-16,-4 6 5 15,-3 14 1-15,-3-19 0 16,3 19-2-16,-13-4 2 16,13 4-1-16,-19 5-2 15,19-5 1-15,-22 16-1 0,9-1-1 16,2-1 1-16,1 5-2 15,0 1 9-15,0 3-2 16,4 5 1-16,2-4-1 16,2 2-1-16,5-1 2 15,1-1-2-15,4-2 3 16,2-2-10-16,1-7 2 16,4-6-1-16,2-4 1 15,0-4 1-15,2-7 1 16,1-6-3-16,0-3 2 15,-1-5-4-15,0-2-2 16,-2-2 2-16,-2 0-1 16,-2 1 2-16,-3 3-2 15,-2 5 1-15,0 3 0 0,-8 14 3 16,11-15 2-16,-11 15 0 16,0 0-2-16,13 12 0 15,-13-12 1-15,9 20 0 16,-5-7 7-16,0 4-2 15,4 1 0-15,-3-1-2 16,3 2 1-16,0-2 0 16,1-3 2-16,3 1-3 15,-12-15-6-15,25 19 1 16,-12-16 1-16,6-5-1 16,0-4-1-16,0-4-5 15,2-4 2-15,1-5-2 0,0-6-2 16,-4-3 0-16,1-3 2 15,-3-3 1 1,-3-2 5-16,-1 2 6 16,-4 6-4-16,-2 2 5 0,-3 4 1 15,0 9 1-15,-3 13-2 16,0 0-1-16,0 0-3 16,1 20 0-16,-2-1-3 15,1 4 1-15,1 3-2 16,-2 0 0-16,7-2 0 15,-2 1 9-15,6-5-4 16,-1-2-1-16,6-5 1 0,1-3-4 16,5-2-3-16,-1-6-9 15,3 2-7 1,-4-10-39-16,2-2-29 16,-3-8 12-16,-7-6 77 15</inkml:trace>
  <inkml:trace contextRef="#ctx0" brushRef="#br2" timeOffset="391706.6324">6059 5203 30 0,'-16'9'97'16,"3"-11"-10"-16,13 2-40 0,0 0-75 16,-13-9-29-16,13 9-29 15,0 0-2-15,4 16 87 16</inkml:trace>
  <inkml:trace contextRef="#ctx0" brushRef="#br2" timeOffset="391928.9683">6191 4731 1 0,'16'-29'93'16,"-1"2"9"-16,-4-3-8 0,2-4-78 15,2 13-23-15,3 3-7 16,7 13-3-16,-5 8-5 15,3 15-14-15,-7 5-21 16,1 16-30-16,-11 6 22 16,-10 8 65-16</inkml:trace>
  <inkml:trace contextRef="#ctx0" brushRef="#br2" timeOffset="393947.4027">7524 5650 1 0,'-17'18'18'0,"1"-4"76"15,2-7-9-15,14-7-65 16,-16 3-20-16,16-3-3 16,0 0-1-16,0 0 0 0,0 13-3 15,0-13 2-15,17-1 3 16,-1-4 2-1,1-3 1-15,9-7-2 16,6-8 0-16,9-7 0 0,3-12 2 16,4-7 1-16,4-12-3 15,0-9 1-15,-3-5-1 16,-6-2 5-16,-5 1 2 16,-8-1-1-16,-8 2-3 15,-9 7 1-15,-6 9-1 16,-7 10 2-16,-4 7-1 15,-4 8 2-15,-3 8-4 16,-2 5 5-16,-2 10-1 16,1 5 0-16,-2 6 0 15,0 3-4-15,0 6 0 16,2 4 6-16,-1 7-4 16,4 6-3-16,-1 6 3 0,2 8-4 15,3 5 3-15,3 5-2 16,2 11 0-16,2 5-7 15,2 1 3-15,1 0 3 16,1 1-3-16,2-4 2 16,-2-4-1-16,3-8 1 15,-1-8 1-15,1-10 4 16,0-6 1-16,4-8 0 16,-11-20 1-16,23 16-7 15,-9-21 2-15,2-2 0 16,0-7 0-16,0-4-3 15,4-3-2-15,-3-4 1 0,-1 2 0 16,1 3 6-16,-2 0 0 16,-2 4-2-16,0 4 1 15,-13 12-1-15,24-10 1 16,-11 13-1-16,0 1-1 16,0 5 0-16,2 3 1 15,-1 1-1-15,-1 1 0 16,2 0 1-16,-4 2-2 15,2-3 2-15,-1 0 0 16,1-1 1-16,1-5-1 16,0 0-1-16,4-4 2 15,2-1-1-15,2-10 0 16,2 0 0-16,5-7 0 0,1-3-2 16,1-3-1-16,-3-5 1 15,-2-4 0-15,-4-2 2 16,-5 3 2-1,-4 1-1-15,-8 4 2 0,-7 1 2 16,-2 9 0-16,4 14 0 16,-17-9-2-16,17 9 0 15,-23 25-3-15,10-4-1 16,2 4-1-16,3 5 0 16,1-1-1-16,2 1 0 15,5-4 1-15,7 0-1 0,4-2 0 16,3-7 0-16,3-3-2 15,6-7-6-15,5-1-4 16,1-9-8-16,5-1-14 16,-3-15-24-1,3-4-21-15,-4-9 82 0</inkml:trace>
  <inkml:trace contextRef="#ctx0" brushRef="#br2" timeOffset="394202.947">8262 5005 1 0,'-15'2'83'0,"15"-2"10"0,-16-13-7 16,16 13-84-16,9-15-7 15,6 11-2-15,-1 0-4 16,8 5-9-16,-2-1-11 16,13 10-18-16,-6 2-36 15,11 12 29-15,-3 2 56 16</inkml:trace>
  <inkml:trace contextRef="#ctx0" brushRef="#br2" timeOffset="394397.3726">8666 5924 1 0,'-2'21'79'16,"2"-21"-12"-16,-3 18-63 15,3-18-89-15,-10 16 20 16,10-16 65-16</inkml:trace>
  <inkml:trace contextRef="#ctx0" brushRef="#br2" timeOffset="395101.72">10553 4344 1 0,'20'-8'65'15,"-20"8"16"-15,0 0-36 16,-1 23-54-16,-9 3-2 15,-5 13 1-15,-3 7 0 16,-7 13 3-16,-4 10 4 16,-6 4 10-16,-5 4 1 15,-8 0 4-15,-2 7-1 0,-8-1 1 16,2 4 0-16,-5-6 1 16,2-1-7-1,0 1 1-15,3-3 0 16,5-7-2-16,5-9 1 15,6-9-1-15,5-8-2 0,6-9 1 16,6-6 0-16,7-11-6 16,0-4-3-16,16-15-5 15,-15 14-10-15,15-14-20 16,0 0-46-16,0 0-6 16,17-29 84-16</inkml:trace>
  <inkml:trace contextRef="#ctx0" brushRef="#br2" timeOffset="395581.719">10402 4388 3 0,'18'-5'94'15,"-3"4"-7"-15,-15 1-48 0,5 13-47 16,0 4-3-16,-2 5 3 16,-2 5 0-16,-1 8 1 15,2 0 4-15,-1 5 3 16,2-3 4-16,1 4 0 16,3-4 6-16,4 2-5 15,3 2 5-15,5 2-5 16,2 2 3-16,7 2-5 0,2 4 2 15,5 5-5-15,1 5-3 16,4 1 0-16,2-2 1 16,1 2 0-16,5-4 0 15,-2 0 2-15,0-3 2 16,-2-6 0-16,-1-7 3 16,-4-5-2-16,-7-2 1 15,-5-6 0-15,-5-5 2 16,-7-4-2-16,-4-7-1 15,-11-13-4-15,13 18-5 16,-13-18-8-16,0 0-16 16,0 0-30-16,0 0-31 15,-22-23 41-15,6 5 50 0</inkml:trace>
  <inkml:trace contextRef="#ctx0" brushRef="#br2" timeOffset="395981.1994">9907 5219 1 0,'-18'7'58'15,"5"-6"40"1,13-1-9-16,-16-14-84 0,16 14-7 16,0 0-3-16,19-13 0 15,-4 13 0-15,8 1 0 16,7 2-1-16,10 0 3 16,7 2 2-16,9-3 0 15,3 0 2-15,3-5 0 16,3-1 2-16,1-5-1 15,1-1 2-15,-7-4 2 16,-3-4-4-16,-7 2 3 16,-4 0-2-16,-5 5-3 15,-7-4-13-15,-5 14-39 16,-10 1-39-16,-5 9 3 16,-9 5 88-16</inkml:trace>
  <inkml:trace contextRef="#ctx0" brushRef="#br2" timeOffset="398649.77">11914 4546 1 0,'17'-18'43'15,"-17"18"47"-15,0 0-40 16,-4-13-42-16,4 13-10 16,-10 13-2-16,1 5-3 15,-4 7-1-15,-3 7-2 16,-3 5 0-16,-5 11 14 16,-2 8-3-16,-6 5 10 15,0 5-4-15,-4 6 5 16,2 3-4-16,-5 2 2 0,3 2-3 15,-1-5-7-15,4-2 2 16,0-4 1-16,1-5 0 16,8-10 0-16,-2-6-1 15,6-8 2-15,1-9-3 16,4-7 5-16,4-9-5 16,11-14-4-16,-14 15-7 15,14-15-6-15,0 0-19 16,0 0-40-16,-2-15-13 15,2-2 80-15</inkml:trace>
  <inkml:trace contextRef="#ctx0" brushRef="#br2" timeOffset="399133.9697">11332 4746 1 0,'-6'-24'62'16,"2"4"33"-16,-5 6-38 16,2-1-48-16,7 15-5 15,-4-15-4-15,4 15-4 16,0 0 2-16,0 0-2 16,3 17 1-16,1-4 1 15,3 4 0-15,5 5 5 0,2 5 0 16,4 4 4-16,3 3-3 15,2-1 2 1,5 2-2-16,1 2 2 0,4 2-4 16,-1 2-2-16,2 1 0 15,7 5-2-15,0 1 0 16,3 2-1-16,3 4 2 16,2 3-3-16,-1 1 4 15,0-4 2-15,-5-4-2 16,-3-5 3-16,-4-5-2 15,-4-7 3-15,-6-4-2 16,-6-11 4-16,-4-4-5 16,-3-4 1-16,-13-10 0 0,15 10 0 15,-15-10 0-15,0 0-1 16,0 0-2-16,0 0-8 16,0 0-13-1,0 0-32-15,0 0-36 0,0 0 5 16,4-14 85-16</inkml:trace>
  <inkml:trace contextRef="#ctx0" brushRef="#br2" timeOffset="399599.1725">12455 4883 1 0,'-10'18'59'15,"10"-18"31"-15,0 0-6 16,0 0-79-16,0 0-6 15,0 0-3-15,0 0 3 16,0 0 0-16,15 0 0 0,-2-1 1 16,6-3 3-16,6-1 0 15,5 0 2 1,5-4 1-16,5 0-1 16,3-5-7-16,2-1 4 0,-2-1-2 15,-1 3 0-15,-1-2-3 16,-4 3 5-16,-5 2-4 15,-3 1 2-15,-5 4 2 16,-5 2-3-16,-5 3-3 16,-14 0-2-16,19 5-7 15,-19-5-16-15,0 0-14 16,-4 15-49-16,0 1 29 0,-9 0 63 16</inkml:trace>
  <inkml:trace contextRef="#ctx0" brushRef="#br2" timeOffset="400033.4312">12510 5064 1 0,'-13'15'87'0,"13"-15"4"15,0 0-28-15,0 0-61 0,13-7-2 16,1 5-1 0,2 2 1-16,4-1-1 15,6-2 0-15,3 3 2 16,3-2-1-16,4 1 1 0,3 2-1 16,2-3 2-16,6-3-1 15,0-1 1-15,-1 4 0 16,-1-4 2-16,-4 0 0 15,-4 0-1-15,-4-1 3 16,-2 0-2-16,-8 4-1 16,-6-1 1-16,-1-1 0 15,-16 5-3-15,19-4 1 16,-19 4 0-16,0 0-2 16,0 0-3-16,0 0-4 15,0 0-8-15,0 0-21 16,0 0-44-16,-11 14-12 0,11-14 39 15,-15 9 53-15</inkml:trace>
  <inkml:trace contextRef="#ctx0" brushRef="#br2" timeOffset="401284.1388">13502 4486 1 0,'0'0'41'16,"12"-16"53"-16,-12 16-2 16,-2-13-68-16,2 13-13 15,0 0-7-15,0 0-1 16,0 0-2-16,-8 20-2 15,6-5-1-15,2 2-2 16,0 3 1-16,2 5 2 16,-2 6 1-16,3 3-1 15,-2 6 3-15,0 2 2 16,2 4-1-16,-1 3 2 16,1 4-3-16,0-2 2 15,-1 2-4-15,3 2 4 0,-2-1-5 16,1-1 0-16,2-3-2 15,-2-2-1-15,2-5 2 16,-2-1-3-16,2-7 3 16,-2-8-1-16,-1-4 2 15,0-8-1-15,0-2 1 16,-3-13 3-16,0 0-1 16,0 0 3-16,-4-13 2 15,-4-10-3-15,0-9 2 16,-4-7-1-16,-2-9 0 15,-2-7 1-15,-1-4-3 16,1-3 1-16,0-6-8 16,4 6 3-16,5-2 0 0,3 4-2 15,4-2 5-15,4 3-6 16,5-3 5-16,4-1-5 16,5 5 9-16,1 0-4 15,3 8 2-15,1 4-1 16,1 7 0-16,0 8 2 15,-3 13-1-15,1 6 0 16,-3 9-1-16,1 6 1 16,0 7-3-16,-1 10-1 15,-2 5 1-15,-1 8-3 16,0 2 0-16,-3 5 3 16,-2 3-2-16,-5 3-2 0,-3-1 3 15,-2-7 1-15,-1-1-1 16,-1-6 1-16,-2-6 2 15,2-1-1 1,-2-9 1-16,3-15 2 0,-2 18-1 16,2-18 1-16,0 0-1 15,0 0 1-15,0 0-4 16,16 1 4-16,-16-1-2 16,20-10 1-16,-4 6-1 15,4-2 0-15,2 3 0 16,4-3-1-16,0 8 3 15,4 4-3-15,1-1-1 16,0 8 6-16,0 3-3 0,-2 3 2 16,-1 5-3-16,0 2 4 15,-2 2-5 1,-2 1 4-16,-2 4-4 16,-5-3-1-16,-1 3-2 0,-3 1 2 15,-4-3-2-15,-3 1 2 16,-5 3-1-16,-2 1 2 15,-5 0-2-15,-3 0-1 16,-2 0 3-16,-5-4-2 16,-4 1 2-16,-4-1-1 15,-3-6-1-15,-2-2 2 16,-4-4 0-16,0 1 1 0,-2-7 3 16,1-4-2-1,2-1 0-15,0-6 0 0,6-3 2 16,0-5-1-1,4-5 2-15,4-7-2 0,5 0-3 16,1-4 2-16,5-3-1 16,3-5 2-16,2-4-3 15,5 1 1-15,3 2 0 16,3 4-2-16,-1 0 3 16,5 6-1-16,0 5-2 15,0 11-7-15,0 7-6 16,0 15-26-16,-9 10-57 15,-5 21 1-15,-15 4 26 0,-20-1 70 16</inkml:trace>
  <inkml:trace contextRef="#ctx0" brushRef="#br2" timeOffset="406218.5601">8716 6623 5 0,'20'3'87'15,"-20"-3"-4"-15,6 13-58 16,-6-13-26-16,-6 24-2 15,1-2 1-15,-7 12-1 16,-4 7 2-16,-4 9 1 16,-7 5 5-16,-8 7-1 15,-4 6 6-15,-3 1 6 16,-2 6-3-16,-1-4 4 16,0 4-4-16,0 3 2 15,3 3-4-15,4-2 2 16,0-4-7-16,2-4-4 15,6-8 0-15,2-5-3 0,4-12 0 16,4-10-6-16,4-11-4 16,4-8-9-16,12-17-17 15,-11 14-18-15,11-14-32 16,-2-24 0-16,8-11 77 16</inkml:trace>
  <inkml:trace contextRef="#ctx0" brushRef="#br2" timeOffset="406620.9077">8546 6978 1 0,'25'-22'41'16,"-10"9"53"-16,-15 13 1 0,0 0-67 16,12-14-14-16,-12 14-4 15,0 0-4-15,4 14-3 16,2-1-3-16,3 1 1 15,2 7-2-15,5 2 1 16,1 7 1-16,8 3 6 16,0 6-4-16,3 0 6 15,4 4-7-15,4 4 5 16,3 3-4-16,4 3 4 16,2 1-4-16,0 1-4 15,0-2 0-15,-2-1-1 16,-4-3 1-16,-2-4 0 15,-3-5 0-15,-7-5 1 0,-5-5 0 16,-2-5-1-16,-6-7 2 16,-1-2 0-16,-13-16-3 15,16 20-2-15,-16-20-6 16,0 0-7-16,0 0-18 16,0 0-53-16,-23 2-5 15,4-14 15-15,-4-4 78 16</inkml:trace>
  <inkml:trace contextRef="#ctx0" brushRef="#br2" timeOffset="407020.7281">8260 7449 37 0,'-18'-15'92'16,"18"15"-1"-16,0 0-38 15,-13-13-35-15,13 13-4 16,0 0-3-16,4-16-4 16,-4 16-3-16,16-13-2 15,-3 7 0-15,3 0 1 0,5 0-2 16,7 5 0-16,5 0-2 15,9-1 2-15,4 2-2 16,6 2 1 0,1-1 0-16,5-2-1 15,0 1-2-15,-2-3 2 0,-6 0 2 16,-3-2-2-16,-4 3 2 16,-8-3-4-16,-5 1-9 15,-4 7-31-15,-12 3-46 16,-7 7-8-16,-15 2 11 15,-18 3 86-15</inkml:trace>
  <inkml:trace contextRef="#ctx0" brushRef="#br2" timeOffset="409487.5698">10064 6960 1 0,'0'0'34'15,"6"-16"50"-15,-6 16-43 16,-6-15-21-16,6 15-5 16,0 0-3-16,-13-18-2 15,13 18-4-15,-20-4-1 16,5 5-1-16,1 2-2 15,-3 3 0-15,-1 3 2 16,-1 4-1-16,-1 3 0 16,0 1 2-16,0 2 0 0,1 4-1 15,0 1 0-15,2 5-1 16,1 3 5-16,2 0 1 16,2 2-6-16,2 4 4 15,1 2-3-15,4 1 2 16,0-1-3-16,5 0 3 15,2 2-8-15,2 0 1 16,3 0 2-16,5-3-3 0,1-3 1 16,3-3 0-1,2-3 0-15,4-8 1 16,0-5-3-16,5-7 3 16,1-4-2-16,3-4 1 0,4-5 1 15,0-2 0-15,-1-3-1 16,2-1 2-16,-1-1 0 15,-3 0 0-15,-2-3 0 16,-4 4-2-16,-3 1-1 16,-3 0-3-16,-4 4-2 15,-1 0-5-15,-15 4-9 16,20 0-19-16,-20 0-31 16,0 0-18-16,0 0 35 15,4-25 54-15</inkml:trace>
  <inkml:trace contextRef="#ctx0" brushRef="#br2" timeOffset="409873.6475">9819 7341 19 0,'-29'9'91'16,"6"-2"-2"-16,1-3-38 16,5-4-36-16,4 2-4 15,13-2-1-15,-13 4-6 16,13-4 0-16,0 0-1 0,13 5-2 16,-13-5-1-16,23 7 1 15,-7-4-2-15,2 1 1 16,3-4 1-16,5 3-1 15,1-5 1-15,3 0-1 16,8-6 1-16,1 3-2 16,3-3 2-16,1 1-3 15,2-2 2-15,-3 4 0 16,-4-3-6-16,-4 3-9 16,-5 6-28-16,-11-1-44 15,0 4-6-15,-18-4 39 16</inkml:trace>
  <inkml:trace contextRef="#ctx0" brushRef="#br2" timeOffset="414985.2075">10891 6673 1 0,'16'-8'19'15,"-16"8"73"-15,0 0-4 0,0 0-71 16,5-13-7 0,-5 13-3-16,0 0-1 0,0 0-3 15,0 0-1 1,0 0 0-16,0 0 0 0,0 0 1 15,0 0 0-15,0 0 0 16,0 0-1-16,0 0 0 16,-5 13-1-16,5-13 1 15,8 26-2-15,-1-3 0 16,-1 3-1-16,3 7 0 16,-1 3 0-16,1 3 1 15,-2 6 1-15,-1-1-2 16,1 2 1-16,-1 3 0 15,3-1 6-15,-1 1-4 16,1 0 4-16,0-1-4 16,-1-3 2-16,0-1-1 15,-1-3 3-15,0-5-4 0,-3-7-3 16,2-3 1-16,-3-2-1 16,1-5 1-16,1-5 2 15,-1-1-2-15,-4-13 3 16,9 15-3-16,-9-15 2 15,5 13-1-15,-5-13 1 16,0 0 0-16,0 0-3 16,0 0 3-16,9 13-6 0,-9-13-1 15,0 0-8-15,0 0-8 16,0 0-19 0,0 0-31-16,0 0-22 15,0 0 37-15</inkml:trace>
  <inkml:trace contextRef="#ctx0" brushRef="#br2" timeOffset="415479.3823">11260 6607 1 0,'0'0'88'0,"0"0"6"16,0 0-35-16,-6-13-48 0,6 13-2 15,0 0-4-15,0 0-2 16,0 0-2-16,0 0-3 16,-8 16 1-16,8-16 0 15,4 20 1-15,-1-3-3 16,1 5 3-16,0 2-2 15,-1 5 3-15,5 7-1 16,-3 5 0-16,0 2 0 16,2 5-1-16,-1 1 1 15,1 0-1-15,0 6 0 16,0-3 2-16,1-3 4 16,-3-3-4-16,0-2 6 0,0-3-4 15,-2-5 2-15,2-3-2 16,-4-8 4-16,2-5-5 15,-3-1-2-15,1-6 2 16,-1-13-2-16,2 18 1 16,-2-18-1-16,0 13-4 15,0-13-8-15,0 0-14 16,3 16-20-16,-3-16-45 16,0 0-2-16,-20-6 69 15</inkml:trace>
  <inkml:trace contextRef="#ctx0" brushRef="#br2" timeOffset="416306.9968">11168 6962 11 0,'-6'-25'90'16,"0"2"-1"-16,0-4-52 15,1-5-34-15,5-1-3 16,2 0-1-16,3 2 2 15,1 0 1-15,2 6 0 16,2 2 1-16,2 7-1 16,1 3 2-16,3 3-1 15,1 1 0-15,5 4-2 16,2 3 0-16,5 2-1 0,1 3 0 16,1 0 0-1,2 6-1-15,-1-1 3 0,-2 5-3 16,-1 5 0-16,-5 3 0 15,-5 2 1-15,-3 5-2 16,-3 3 2-16,-4 1-1 16,-7 6-1-16,0-2 2 15,-8-2-1-15,-1 0 2 16,-3-3-4-16,-5 0 4 16,-3-3-2-16,-7-2 2 15,-2-1-3-15,-4-2 8 16,3-3-6-16,-1-4 7 15,1-3-6-15,2-3 7 0,5-4-4 16,5 1 3-16,16-7-3 16,-18 2-1-1,18-2 1-15,0 0-4 16,0 0 0-16,0 0-1 0,0 0-1 16,0 0 1-16,0 0-1 15,21-5 0-15,-8 8-1 16,3 3 4-16,5-2-2 15,2 3 0-15,2 2 8 16,1 3-11-16,3-1 10 16,2 2-10-16,1 3 10 15,3-1-12-15,2 2 10 0,4-3-7 16,3 1 3-16,3 1 1 16,0-2-1-1,1-1 1-15,-1 0 1 16,0 0 0-16,-7 0 0 0,-3 1-1 15,-3 1 1-15,-7-4-1 16,-1-2 1-16,-4 1-1 16,-4-1 1-16,-5-2 1 15,-13-7 1-15,21 4-1 16,-21-4 1-16,0 0 0 16,0 0 0-16,13 0-1 15,-13 0-3-15,0 0-1 16,0 0-6-16,0 0-9 0,0 0-20 15,0 0-43 1,-15 3-21-16,15-3 20 16,-14-11 80-16</inkml:trace>
  <inkml:trace contextRef="#ctx0" brushRef="#br2" timeOffset="417906.8961">11637 6311 1 0,'-13'1'0'0,"13"-1"75"0,0 0 13 15,-9-14-68-15,9 14-8 16,0-16-4-16,0 16-3 15,9-17-2-15,-9 17 0 16,10-17-2-16,-10 17 2 16,14-15 0-16,-14 15 0 15,17-10 1-15,-17 10-3 16,21-6 2-16,-21 6-2 16,20 3 1-16,-20-3-3 15,20 15 2-15,-20-15-1 16,17 24-1-16,-5-7 2 15,-2 4-3-15,0 0 1 16,-1 5-1-16,4 2 5 16,1-1 1-16,2 2 1 0,-1-2-1 15,-3-1 0-15,3-1 2 16,-4-1-2-16,4-6 3 16,-6-4-6-16,-9-14 0 15,11 20-1-15,-11-20 2 16,0 0 0-16,0 0 1 15,0 0 0-15,0 0-1 16,13 3 1-16,-13-3 0 16,0-17-1-16,0 1 0 15,0 2-2-15,2-7-4 16,0-2 5-16,0-3-6 0,1-1 1 16,1-2-1-16,2 5 0 15,1-1 1-15,-1 2 0 16,1 8 5-16,-7 15-5 15,10-20 4-15,-10 20 0 16,0 0 0-16,17-8 0 16,-17 8 0-16,0 0-1 15,16 7 0-15,-16-7 0 16,16 11 1-16,-16-11-1 16,16 19-1-16,-16-19 4 15,17 29-3-15,-8-12 5 16,1 2 2-16,-1 1-3 15,-1-1 2-15,1 0 1 0,0-3 0 16,-2 1-3-16,2-4 3 16,-9-13-6-16,10 20 0 15,-10-20 2 1,8 13-1-16,-8-13-2 0,0 0 2 16,0 0 1-16,0 0-3 15,0 0 2-15,15 7 1 16,-15-7 0-16,0 0 1 15,3-14 0-15,-3 14-6 16,3-25 1-16,-2 7 0 16,-1-3 0-16,-1 0-2 15,1-2 0-15,-2 0-1 0,4 2 0 16,-2 3 5-16,1-1-2 16,-1 19 2-1,6-22 0-15,-6 22 0 16,8-14 1-16,-8 14-2 0,0 0 2 15,18-7-1-15,-18 7 0 16,0 0 0-16,0 0 0 16,11 13 0-16,-11-13 0 15,0 0 0-15,10 20 1 16,-10-20-2-16,9 27 5 16,-3-11-5-16,1-1 4 15,-1 2 3-15,0-1-1 16,-2 0 0-16,2 1-1 0,1-3 2 15,-4-1-6 1,-3-13 6-16,8 25-2 16,-8-25-5-16,9 21 2 15,-9-21-2-15,10 16 1 0,-10-16-1 16,13 10 1-16,-13-10-3 16,15-1-6-16,-15 1-5 15,18-9-16-15,-18 9-35 16,23-18-30-16,-10-3-3 15,-1 0 93-15</inkml:trace>
  <inkml:trace contextRef="#ctx0" brushRef="#br2" timeOffset="418693.6768">12977 6252 1 0,'0'0'39'0,"0"0"48"16,0 0-56-16,0 0-12 16,0 0-6-16,0 0-2 15,0 0-7-15,-14 9-2 16,14-9 0-16,-13 15-3 16,13-15 2-16,-16 26-1 15,1-8 2-15,2 3 4 16,-4 2-3-16,1 2 4 15,-3-2 0-15,1 4 0 16,-4-3 0-16,0 2-1 16,2-5 0-16,0-1-3 0,0-1 4 15,1-2-5-15,2-1-2 16,2-4 2-16,2-2-1 16,13-10 1-16,-17 14-2 15,17-14 1-15,0 0 0 16,0 0-1-16,0 0 0 15,0 0-4-15,0 0-6 16,0 0-15-16,0 0-35 16,-19 9-30-16,19-9 1 15,-17-13 89-15</inkml:trace>
  <inkml:trace contextRef="#ctx0" brushRef="#br2" timeOffset="419181.2676">12547 6276 1 0,'0'0'10'0,"0"0"82"16,14-8-5-16,-14 8-71 16,0 0-15-16,0 0 1 15,0 0-1-15,0 0 1 16,16 6-2-16,-16-6 1 15,8 13 2-15,-8-13-2 0,14 11 2 16,-14-11-2-16,22 16 2 16,-9-9-2-1,3 0 0-15,1 3 0 0,2 3-2 16,1 2 6-16,0-1-4 16,0 2 4-16,0 0-1 15,2 3 3-15,-5-3-2 16,-1 1 1-16,2-5 1 15,-4-1-6-15,-14-11 6 16,22 17-5-16,-22-17 1 16,15 13-2-16,-15-13 1 15,0 0 0-15,13 13 1 0,-13-13-1 16,0 0-1 0,0 0 2-16,0 0 0 0,5 15 0 15,-5-15 1 1,0 0-2-16,0 0-3 0,0 0-4 15,0 0-17-15,0 0-33 16,0 0-41-16,0 0-2 16,0 0 71-16</inkml:trace>
  <inkml:trace contextRef="#ctx0" brushRef="#br2" timeOffset="420574.9811">13131 6298 1 0,'0'0'0'0,"0"0"63"0,0 0 18 15,0 0-65 1,-14-7-4-16,14 7 0 16,0 0 1-16,0 0-2 15,-10-15-1-15,10 15 1 0,0 0 0 16,0 0-3-16,0 0-4 15,0 0 0-15,0 0-2 16,0 0 0-16,0 0 0 16,0 0-2-16,0 0 1 15,0 0-2-15,11 21 0 16,-3-8-2-16,-4 1 8 16,2 2-6-16,1 1 6 15,-1 1-6-15,-2-1 4 16,2 2 2-16,0-4-1 15,-1 0 3-15,-5-15-7 16,8 26 3-16,-6-13-3 16,1 1 6-16,-3-14-6 0,5 18 1 15,-5-18-1-15,3 13 0 16,-3-13 0-16,0 0 2 16,0 0 0-16,0 0-1 15,0 0 1-15,0 0 0 16,0 0 0-16,0 0 1 15,10-15 0-15,-10 15-6 16,1-27 4-16,2 12-4 16,-2-2 4-16,2-5-3 15,2 2-3-15,-4 4 1 16,3-4 0-16,-2 4 4 16,1 0-4-16,1 0 5 0,-4 16-3 15,4-18 1-15,-4 18 2 16,8-13 0-16,-8 13 0 15,0 0-1-15,0 0 0 16,0 0 0-16,15-3-3 16,-15 3 4-16,0 0-2 15,13 9-1-15,-13-9 1 16,0 0 1-16,0 0 0 16,16 14 0-16,-16-14 0 15,0 0 1-15,12 16 0 16,-12-16-1-16,10 14 6 15,-10-14-6-15,7 18 5 16,-7-18-4-16,7 17 3 0,-7-17-4 16,8 13 5-16,-8-13-5 15,0 0 0-15,0 0 2 16,11 16-2-16,-11-16 1 16,0 0 0-16,0 0 0 15,0 0 0-15,13 13 0 16,-13-13-1-16,0 0-1 15,9 13 1-15,-9-13 6 16,0 0-5-16,7 16 3 16,-7-16-4-16,0 0 5 15,6 14-3-15,-6-14 4 16,0 0-5-16,0 0-1 0,3 16 0 16,-3-16 2-16,0 0-2 15,0 0 2-15,5 14-3 16,-5-14-4-1,0 0 6-15,5 13 0 0,-5-13-1 16,0 0 0-16,3 15 0 16,-3-15 0-16,0 0 1 15,0 0 4-15,0 13-4 16,0-13-1-16,0 0 0 16,0 0 0-16,0 0 2 15,0 0 0-15,0 0-1 16,0 0 2-16,0 0-2 15,-3 13 1-15,3-13-1 0,0 0 1 16,0 0-2-16,0 0 2 16,0 0-2-16,0 0-2 15,0 0 3 1,0 0-2-16,0 0 2 0,0 0-3 16,0 0 2-16,0 0 0 15,0 0 1-15,0 0-1 16,0 0 0-16,17 5 0 15,-17-5-2-15,16-11 0 16,-3 1-10-16,11-8-28 16,2-19-61-16,12-19-5 15,5-21 10-15,2-27 96 0</inkml:trace>
  <inkml:trace contextRef="#ctx0" brushRef="#br2" timeOffset="422509.5095">13844 7692 1 0,'0'0'72'16,"0"0"-28"-16,0 0-12 0,0 0-5 16,0 0-9-16,-1-13-3 15,1 13-7-15,0 0-2 16,0 0-2-16,0 0-2 16,0 0-1-16,0 0-2 15,21 1 2-15,-21-1 0 16,23 5 1-16,-7 0-1 15,3 4 0-15,-2 1 0 0,2 3-1 16,-3 3-2 0,-3 3 2-16,-4 4-3 15,-8 7 1-15,-4-1-1 16,-8 6-6-16,-7 2-6 0,-3 5-5 16,-11-2-34-16,-4-1-30 15,-9-5 41-15,-4-13 43 16</inkml:trace>
  <inkml:trace contextRef="#ctx0" brushRef="#br2" timeOffset="423809.2048">14639 6806 1 0,'0'13'72'0,"0"-13"20"15,-4 17-6-15,4-17-78 16,-3 19-12-16,2-2-3 15,1 4 0-15,0 7 0 16,1 1 0-16,2 7 2 16,0 2 10-16,3 1-6 15,-1 3 7-15,3-2-2 16,-1 2 1-16,0-2 1 16,0 1-2-16,2-4 1 15,-2 1-9-15,-1-1 8 0,1-4-7 16,-1-2 3-16,0-5-1 15,-2-2 1-15,0-2 1 16,-2-6 2-16,-2-16 0 16,1 18 0-16,-1-18 2 15,0 0-2-15,0 0 3 16,-17-14-2-16,5-3-3 16,-2-5 0-16,-5-5-3 15,-3-7 2-15,-1-4 1 0,-1-3-6 16,-1 1 6-1,4-1-5-15,0-2 3 16,4 1 1-16,6 3 1 16,2 2-2-16,5-1-2 0,2 2 5 15,5-1-7-15,4 1 3 16,5-3-1-16,5 3 1 16,3 1 1-16,2 3-1 15,2 3 0-15,0 5 2 16,2 5 2-16,-3 5 2 15,0 8 0-15,-5 6-2 16,0 1-1-16,-1 5 1 0,2 6-4 16,-3 3-1-1,1 1-4-15,-3 7-2 16,-1 2 2-16,0 2-1 16,-5 1 0-16,-1 5 1 0,-4 0 5 15,-3-1 1-15,-3 0 5 16,-4-4 1-16,1 0 8 15,-3-4-6-15,3-3 6 16,1-7-5-16,5-14 3 16,-9 16-6-16,9-16 4 15,0 0-6-15,0 0-2 16,0 0 1-16,19-16-7 16,-19 16 6-16,26-13-5 15,-6 9 4-15,2 1-5 16,5 4 5-16,5 6-1 15,5 4 0-15,2 0 4 16,2 5-4-16,-2 3 6 0,-2 1-3 16,-1 6 1-16,-4-2-1 15,-6 1-6-15,-3 1 6 16,-6 1-7-16,-5 2 7 16,-4-1-8-16,-2-4 4 15,-4 1 0-15,-5-5 2 16,-4 0 1-16,-5-3 1 15,-2-1 2-15,-4-6 0 16,-3-1 1-16,-5 0 0 16,-5-6 1-16,-2-2-1 15,-1-4 0-15,-4-1 0 16,-1-5-1-16,0 0-2 0,3 2 0 16,1-1 1-16,7 0-3 15,3 3-4-15,5 0-3 16,7 0-7-16,13 5-23 15,-15-9-57-15,11-4-3 16,6-3 18-16,0-1 79 16</inkml:trace>
  <inkml:trace contextRef="#ctx0" brushRef="#br2" timeOffset="424697.0199">16249 6794 1 0,'11'15'28'16,"-11"-15"57"-16,0 0-1 15,0 0-72-15,-15 3-6 0,15-3-4 16,-24-5 2-1,8 2-2-15,-5 3 1 16,-2-2 0-16,0 2 3 16,-3-2-2-16,0 6 1 15,-1 2 0-15,-2 0-2 0,0 4 1 16,0 2-2-16,1-1 2 16,-1 5-4-1,0 4 2-15,1 0-2 0,1 1 0 16,1 3-1-16,3 1-1 15,0-1 2-15,3 8-2 16,4-2 7-16,3 4-8 16,1-3 9-16,6 1-5 15,2-2 1-15,6 1 1 0,3-3 0 16,4-3-2 0,4 0-4-16,4-2 6 15,5-3-8-15,4 0 5 16,3-3 0-16,3-1 0 0,1 0 0 15,1-4 0-15,1-1-1 16,0-5 3-16,-2 1 0 16,-1-5 0-16,-1-1 2 15,1-2-2-15,1-1 0 16,-2-4 0-16,-3 2 1 16,0-2-1-16,-2 0-1 15,-2 1 2-15,-2 0-3 16,-6 2 1-16,-2-1-2 15,-14 4-1-15,20-4-4 16,-20 4-6-16,13-4-13 16,-13 4-25-16,0 0-38 0,6-13-5 15,-6 13 73-15</inkml:trace>
  <inkml:trace contextRef="#ctx0" brushRef="#br2" timeOffset="425152.3942">15687 7204 60 0,'-13'12'101'15,"13"-12"-7"-15,-13 1-38 16,13-1-52-16,0 0-4 16,0 0-1-16,0 0-1 15,0 0-1-15,0 0-1 16,14-6 3-16,-14 6 1 16,17-1 0-16,-17 1-1 15,28-3 1-15,-9 3 1 16,1 0 0-16,6 0-1 15,3-1-1-15,2 2 0 16,3-4 1-16,0 0 0 0,4 0 0 16,-1-1-2-16,1-3 3 15,-2 0-1-15,1 1 2 16,-1-1-1 0,-4-1-1-16,-3 3 0 0,-4 0-3 15,-5 0-10-15,-3 6-19 16,-17-1-58-16,17 4 0 15,-17-4 14-15,0 0 76 16</inkml:trace>
  <inkml:trace contextRef="#ctx0" brushRef="#br2" timeOffset="427443.7554">16635 6503 1 0,'0'0'15'0,"0"0"68"16,0 0-40 0,0 0-17-16,-2-13-16 0,2 13 5 15,0 0-5-15,0 0 1 16,0 0-4-16,0 0-3 15,0 0 0-15,0 0-2 16,0 0-1-16,0 0-2 16,6 16 9-16,-6-16-11 15,10 21 11-15,-4-6-8 16,1 4 8-16,0 2-6 16,-1 8 5-16,1 4-6 0,0 8 0 15,-1 2-1-15,1 9 0 16,1 1 0-16,-1 8 0 15,2 5 5 1,-1-1-2-16,2-1 2 0,0-1-3 16,1-4 3-16,0-5-1 15,-1-4 1-15,2-9-1 16,-2-8-5-16,-2-4 3 16,1-5-2-16,-2-6 0 15,-1-5 1-15,-6-13-3 16,10 17 0-16,-10-17-6 15,0 0-8-15,0 0-11 0,0 0-46 16,0 0-19-16,-8-25 15 16,-1-1 77-16</inkml:trace>
  <inkml:trace contextRef="#ctx0" brushRef="#br2" timeOffset="427894.8777">16883 6536 3 0,'0'0'98'0,"0"0"-2"16,0 0-5-16,-7-14-75 0,7 14-18 15,0 0 4-15,0 0 0 16,0 0-3-1,0 0-3-15,0 0 1 0,1 21-2 16,2-6 2-16,1 6 7 16,1 1-7-16,0 8-1 15,0 8 3-15,0 1-1 16,3 7 2-16,-4 3 0 16,3 6 1-16,-2 4-1 15,2-1 8-15,-3-2-7 16,2-3 5-16,0-1-5 0,-1-5 2 15,0-7 0 1,1-7-1-16,-4-5 0 0,1-3-4 16,0-4 4-1,-1-3-4-15,-1-3 3 0,1-2-3 16,-2-13-2-16,1 14-2 16,-1-14-8-16,0 0-9 15,0 0-17-15,0 0-52 16,-12-21-2-16,1-7 60 15</inkml:trace>
  <inkml:trace contextRef="#ctx0" brushRef="#br2" timeOffset="428744.9862">16795 6654 1 0,'1'-20'69'15,"2"3"21"-15,1 0-2 16,-1-4-78-16,3 4-7 16,4-2 1-16,2 2-8 15,2 3 7-15,2-2-8 16,4 0 6-16,6 3-8 16,2 3 7-16,2 1-7 15,2 2 6-15,1 4-1 0,0 2 1 16,-3 5-2-1,1 3 3-15,-7 3 6 16,-1 2-8-16,-3 2 8 16,-2 5-10-16,-5 1 11 0,-2 3-11 15,-2 2 8-15,-2 1-10 16,-5 4 4-16,-2 0-2 16,-2 6 2-16,-6-1 1 15,0 3-1-15,-6 0 2 16,-2 0 0-16,-3-3 2 15,1-4-1-15,-3-3 1 16,1-5-1-16,3-3 3 16,1-4-1-16,2-7 6 15,14-9-6-15,-24 15 6 16,24-15-6-16,-18 9 6 16,18-9-6-16,-19 4 5 15,19-4-4-15,-19 2-3 0,19-2 1 16,0 0-7-16,-16-3 7 15,16 3 1-15,0 0-1 16,0 0-5-16,0 0 4 16,0 0 3-16,0 0-1 15,0 0 8-15,0 0-10 16,0 0-6-16,0 0 5 16,0 0 6-16,18 0-7 15,-18 0 1-15,17 12-2 16,-4-2 1-16,0 1 0 15,3 2 7-15,0-1-6 16,2 4 0-16,1-3 1 0,0 2-1 16,1-2 0-16,0 3-1 15,-1 0 4-15,0 0-4 16,2 1 3-16,4 1-4 16,1-1 4-1,0 2-6-15,3-3 7 0,0 2-5 16,4-2 3-16,-1 0-3 15,-2-3 3-15,-4 0-2 16,-2-1 3-16,-2-4-1 16,-3 1 0-16,-5-2 1 15,-1-2-1-15,-13-5-3 16,19 10-15-16,-19-10-35 16,14 5-41-16,-14-5-4 0,0 0 32 15</inkml:trace>
  <inkml:trace contextRef="#ctx0" brushRef="#br2" timeOffset="438248.9902">17232 6115 1 0,'0'0'17'0,"6"19"76"15,-6-19-6-15,0 0-68 16,0 0-23-16,0 0-1 15,0 0 0-15,0 0 2 16,13 4 0-16,-13-4 4 16,0 0 2-16,0 0 3 15,0 0 2-15,0 0-2 0,0 0 2 16,0 0-2-16,0 0-1 16,0 0-4-1,0 0 1-15,0 0-1 16,0 0-1-16,0 0 2 0,0-16-1 15,0 16 3-15,0 0 0 16,0-17 2-16,0 17-2 16,-3-15 1-16,3 15 1 15,-2-16-2-15,2 16-1 16,0 0-2-16,2-18 1 16,-2 18-3-16,0 0 4 15,6-16-4-15,-6 16 2 16,0 0-2-16,8-13 1 15,-8 13 3-15,0 0-4 16,13-6 2-16,-13 6-2 0,0 0 1 16,13 13 1-1,-13-13 0-15,15 17-1 0,-7-2-2 16,-8-15 2-16,21 26 0 16,-10-13 1-16,-2 3-2 15,1-3 0-15,-3 0 0 16,-1 2 1-16,0-2 0 15,-2 2 0-15,0-1 1 16,-1 1-2-16,1-2 2 16,-4-13-1-16,6 24 0 0,-6-24 0 15,7 16 1-15,-7-16-1 16,0 0 0 0,9 15 1-16,-9-15-1 15,0 0 1-15,0 0-1 0,0 0 1 16,13 1-1-16,-13-1 1 15,0 0 0-15,0 0-1 16,10-17 0-16,-10 17 0 16,7-21 1-16,-2 8 1 15,1-4-2-15,1-2 1 16,0-1-1-16,2 0 1 16,1 1 3-16,-2 2-3 15,2 2-1-15,1 3 1 0,-11 12-1 16,15-16 1-1,-15 16-1-15,13-2-1 16,-13 2-2-16,13 7 1 0,-13-7 0 16,15 18 0-16,-15-18-1 15,19 23 1-15,-9-10 0 16,0 1 0-16,0 1 1 16,0 1 1-16,-1 1 0 15,1-1 0-15,-2 2-1 16,3 0 1-16,-3-2 0 15,2 0 1-15,-1-1-2 16,-9-15 2-16,16 21-2 16,-16-21 1-16,0 0 1 15,16 13 0-15,-16-13-1 16,0 0 1-16,0 0 0 16,0 0-1-16,11-21 1 0,-11 21 0 15,2-20 1-15,-1 6-1 16,1 1 0-16,-1-3 1 15,0 0 0-15,1 2-1 16,-2 14 0-16,6-26 1 16,-6 26-2-16,5-21 2 15,-5 21-2-15,12-20 1 16,-12 20-2-16,16-19 2 16,-16 19-1-16,14-14 0 15,-14 14-2-15,0 0 2 16,13-10 2-16,-13 10-4 15,0 0 2-15,0 0 0 16,0 0 0-16,2 13 0 0,-2-13 1 16,1 14-2-16,-1-14-1 15,6 22 0-15,-6-22 1 16,11 23 0-16,-5-8-1 16,1-1 0-16,-1 2 0 15,1-2 3-15,-1 1-1 16,1-2 0-16,-7-13 0 15,15 23-1-15,-8-9 2 16,-7-14 7-16,16 19-8 16,-16-19 8-16,16 10-9 15,-16-10 9-15,17-1-10 16,-17 1-12-16,28-34-33 0,-14-15-53 16,9-23 3-16,0-14 42 15</inkml:trace>
  <inkml:trace contextRef="#ctx0" brushRef="#br2" timeOffset="445935.285">4747 7063 48 0,'0'0'82'0,"0"0"-1"0,0 0-42 15,0 0-37-15,0 0-5 16,19 19-6-16,-6-5-4 16,-2 0-4-16,9 4-1 15,-2-2 2-15,2-3 4 16,0-3 8-16,-4-9 5 16,1-5 5-16,-5-11 6 15,1-5 1-15,-9-9 3 0,2-4-4 16,-6-9 0-1,-3-1-4-15,-1-5-4 16,-6 4 1-16,-3 2-2 16,-5 3 1-16,0 9 0 0,-5 6 1 15,-3 13-2-15,0 8-1 16,-5 12 2-16,1 8-2 16,-2 9 1-16,-2 9 0 15,0 5-1-15,-2 6 0 16,3 3 0-16,-1 2 0 15,3-1 5-15,2 4-2 16,6-1 2-16,6 0-1 16,3 2 1-16,5-1-1 15,7 6 1-15,7 5-1 16,3 1-5-16,8 2 2 16,3-4-3-16,7-4 0 15,3-2 0-15,6-6 1 0,4-10-2 16,1-10 1-16,3-11 1 15,3-8-1-15,5-7-1 16,1-9 0-16,1-7 2 16,3-7-1-16,5-9 2 15,4-6-3-15,4-11 3 16,3-8-3-16,-1-6 4 16,0-7-2-16,-2-4 0 15,-3-2-1-15,-4-6-6 16,-4 1 1-16,-9 2 0 15,-7 2-1-15,-6 2-1 16,-6 1 0-16,-6 0 1 0,-7 6-1 16,-8 5 7-16,-7 5-1 15,-4 7 1-15,-6 7 1 16,-3 8-1-16,-7 8 5 16,-3 7-1-16,-4 7 1 15,-2 8-3-15,-1 6 2 16,-2 10 0-16,0 7-2 15,-2 9 1-15,5 10-2 16,1 8-2-16,1 6 2 16,5 9-2-16,1 5 2 15,5-1 2-15,4 0 1 16,5-4 1-16,5-1-2 16,6-2 1-16,4-2-3 0,6 1 3 15,4-5-3-15,3-3-2 16,3-2 0-16,2-3-2 15,-1-8 3-15,2-7-2 16,0-10 0-16,-2-13 1 16,1-8 0-16,-4-14 0 15,-1-9 0-15,-1-13 2 16,-2-6-2-16,-4-5 3 16,-3-1-2-16,0 0 3 15,-1 3-2-15,-2 8 1 16,-2 5-1-16,0 11-1 15,0 6 0-15,-8 13 1 0,19-6 0 16,-19 6-1-16,20 16-1 16,-8-3-1-16,1 6 2 15,1 2 0 1,1 8 0-16,0 0 0 0,1 1-1 16,3-1 1-16,0-1 0 15,1-2 0-15,0-5 0 16,3-5 0-16,-1-7-1 15,1-5 0-15,0-10 2 16,0-4-1-16,0-13-1 16,2-9 1-16,-2-4-2 15,-1-3 3-15,-2-2-2 16,0-1 2-16,-3 3-1 0,-1 1 1 16,-3 12 1-16,0 5 1 15,-3 6-2 1,-10 15 0-16,17-17 1 15,-17 17-1-15,16 3-1 0,-16-3-1 16,15 20 0-16,-7-4 0 16,0 3 1-16,0 2 0 15,2 2 0-15,3 2 0 16,3-1-1-16,2 1 3 16,0-1-3-16,4 1 1 15,1-3-1-15,2-2 1 16,2-1-1-16,0-6 0 0,1-5 1 15,1-6-1 1,2-7 1-16,3-5 0 0,-3-7-1 16,1-5 1-1,-2-7 0-15,-2 1 0 0,-5-6 1 16,-6 0 1-16,-8-2 0 16,-9 0 1-16,-9-2 1 15,-8 2-7-15,-8 6 1 16,-8 4-2-16,-3 4 0 15,-7 15-3-15,-2 8-10 16,-1 20-46-16,-9 15-28 16,0 11 1-16,-5 8 8 15</inkml:trace>
  <inkml:trace contextRef="#ctx0" brushRef="#br2" timeOffset="450887.7827">18998 6451 1 0,'-10'-22'5'0,"-2"4"76"16,-2-3 3-16,0 3-63 16,-4-1-3-16,5-1-12 15,-3 4 4-15,16 16-11 16,-20-20 5-16,20 20-2 0,-14-15-2 15,14 15-1-15,0 0 0 16,-3 13-2-16,6 2 1 16,1 3-1-16,3 8 1 15,3 5 7-15,2 6 1 16,1 2 0-16,3 2 0 16,-2 3 1-16,5 1-1 15,-2 0 1-15,1 2-2 16,-3 1-6-16,3 1-1 15,-1 1 0-15,-2 4-2 16,2-2 9-16,-3-3-7 16,1-2 7-16,-1-5-7 0,1-4 6 15,-1-6-4-15,-1-5 6 16,0-7-2-16,-1-5-3 16,-12-15 4-16,21 18-5 15,-21-18 5-15,17 5-2 16,-17-5-2-16,16-6 3 15,-16 6-5-15,15-17 5 16,-7 2-6-16,1-2 5 16,0-3-3-16,-1-2 4 15,2-1-1-15,1-3-1 16,-3-1 0-16,1 2-7 16,0 2 8-16,-2 1-8 15,0 6 6-15,-1 2-6 0,0 1 7 16,-6 13-7-16,8-16 6 15,-8 16-1 1,0 0 0-16,0 0 0 16,13-9 1-16,-13 9-1 0,0 0-1 15,9 15 0-15,-9-15 0 16,9 23 0-16,-1-6 0 16,2 2 6-16,2 1-8 15,1 2 8-15,0 1-6 16,1-1 5-16,1-2-5 15,0-1 6-15,0-4-5 16,-1 0-1-16,1-4 1 0,-2 0 0 16,1-3 0-1,1-3 1-15,-2-4-2 16,1-1 3-16,0-3-2 16,-1-4 1-16,-13 7 0 0,24-26 0 15,-11 9 1-15,-2-7-1 16,1-1 2-16,-1-3-7 15,-1-1 6-15,0 0-6 16,5 3 9-16,-4 0-8 16,1 2 5-16,1 5-7 15,-3 5 6-15,-10 14 1 16,20-19-2-16,-20 19 0 16,16-6-3-16,-16 6 2 0,17 5-2 15,-17-5 1 1,19 14 0-16,-19-14-2 15,20 26 3-15,-8-9-2 16,-1 6 2-16,2 2 5 0,-1 2-4 16,1 2 5-16,1-1-5 15,1 0 6-15,-1 0-8 16,-1-2 7-16,0-7-5 16,0-2 1-16,-1-4-2 15,-12-13 2-15,18 16-3 16,-18-16 2-16,15 1 2 15,-15-1 0-15,0 0-1 16,17-23-1-16,-11 9 2 16,0-5 0-16,1-1 1 15,-1-6-1-15,1-3 1 16,0-1-8-16,0-1 9 0,2 2-9 16,0 2 8-16,-1 2-8 15,1 4 6-15,0 6-5 16,-9 15 4-16,13-20 0 15,-13 20-1-15,0 0-1 16,13-1 1-16,-13 1-2 16,5 13 1-16,-5-13-1 15,12 21 1-15,-2-6-1 16,0 1 2-16,3 2 0 16,0 6-1-16,3-1 7 15,0 0-6-15,3 0 5 16,-2-3-5-16,0-1 6 15,2-3-8-15,1-3 9 0,-1-8-7 16,1-2 2-16,0-4-2 16,-1-5 2-16,1-6 0 15,0-5 0-15,4-6-1 16,-1-6-5-16,0-1 7 16,-2-3-8-16,1 1 11 15,-2-1-8-15,-2 7 7 16,-3 3-6-16,-4 7 7 15,-11 16-1-15,13-19-2 16,-13 19 1-16,0 0-4 16,0 0 3-16,8 16-3 15,-8 0-1-15,4 1-1 0,-1 6 2 16,5 0-2-16,0 5 2 16,1-1-1-16,1-1 6 15,2-3-5-15,1 0 6 16,1-2-5-16,0-4 5 15,1-3-6-15,-1-2 6 16,1-4-7-16,1-2 0 16,-1-1 0-16,1-7-1 15,0-2-3-15,-1-3-2 16,2-5-4-16,0-5-14 16,1 1-2-16,-5-7-20 15,0 4-16-15,-8-7-30 16,-2-1 62-16</inkml:trace>
  <inkml:trace contextRef="#ctx0" brushRef="#br2" timeOffset="451158.4896">19479 6517 39 0,'-24'12'107'16,"10"-5"-11"-16,1-7-12 15,13 0-93-15,0 0-12 0,-13 0-17 16,23 13-46-16,-10-13-9 15,17 10 13-15,-17-10 80 16</inkml:trace>
  <inkml:trace contextRef="#ctx0" brushRef="#br2" timeOffset="451403.8445">19571 6060 19 0,'0'0'104'0,"0"0"-5"16,0 0-7-16,9-14-90 16,-9 14-14-16,24-5-9 15,-1 4-3-15,10 2-2 16,1-5 0-16,7 7 3 16,1-5 3-16,1 7 4 15,-4-2 8-15,-2 4-3 16,-9-1-11-16,0 7-34 15,-7 1 6-15,-2 0 50 16</inkml:trace>
  <inkml:trace contextRef="#ctx0" brushRef="#br2" timeOffset="451738.4679">18598 6908 26 0,'-21'23'109'15,"3"-11"-4"-15,18-12-8 16,0 0-88-16,0 0-16 0,31-19-3 16,2 5-6-16,13 2-8 15,7-8-12-15,25 7-39 16,9-10-18-16,11 0 9 16,3-3 84-16</inkml:trace>
  <inkml:trace contextRef="#ctx0" brushRef="#br2" timeOffset="453037.4304">22481 6009 33 0,'17'-2'93'0,"-17"2"-5"16,0 0-58-16,0 0-31 15,0 0-4-15,-7 17-2 16,-1 0 2-16,-3 5-1 16,-2 4-1-16,-2 4 4 15,-6 6 6-15,-2 5 2 16,-4 5 1-16,-6 3 3 16,-5 6-2-16,-2 7 3 15,-2 3-3-15,-4 5 1 16,1 5-4-16,0 2 0 15,2-2 0-15,6-4-5 16,2-8 3-16,5-2-1 0,1-11 8 16,6-8-7-16,4-9 7 15,4-8-7 1,2-7 7-16,3-3-8 16,10-15 4-16,-7 17-8 0,7-17-5 15,0 0-4-15,0 0-11 16,0 0-11-16,0 0-23 15,2 15-27-15,-2-15-5 16,0 0 84-16</inkml:trace>
  <inkml:trace contextRef="#ctx0" brushRef="#br2" timeOffset="453672.596">21592 6435 1 0,'0'0'57'16,"6"-16"37"-16,-6 16-10 16,0 0-57-16,0-13-18 15,0 13-4-15,0 0-4 16,0 0 1-16,0 0-2 15,0 0 1-15,0 0 2 0,0 0-1 16,0 0 2-16,15 0 0 16,-15 0 1-1,0 0-9-15,0 0 9 16,17-7-8-16,-17 7 6 0,0 0 0 16,17 3-2-16,-17-3 0 15,16 7-1-15,-16-7 8 16,0 0-7-16,17 9 6 15,-17-9-6-15,19 4-1 16,-19-4 0-16,20 6 0 16,-20-6 6-16,26 13-7 15,-10-2 7-15,3 2-9 16,3 2 7-16,2 4-8 16,1-1 7-16,3 5-7 15,1 3 2-15,3-1-2 16,0 2 2-16,2 4 1 15,2 0 0-15,1 3-1 0,6 3 1 16,0 1 0-16,3-1-2 16,2 4 3-16,0-4-3 15,-1-4 2-15,-5 0-1 16,-2-5 2-16,-8-5 1 16,-2-3-1-16,-5-4 1 15,-6-4-1-15,-3-2-4 16,-16-10-5-16,23 16-14 15,-23-16-38-15,0 0-31 16,1 14 2-16,-1-14 62 16</inkml:trace>
  <inkml:trace contextRef="#ctx0" brushRef="#br2" timeOffset="455708.2648">23416 6353 1 0,'0'0'46'16,"0"0"3"-16,0 0-24 16,-10-19-11-16,10 19-5 15,-14-10-4-15,14 10-1 16,-21-9-3-16,7 5-1 16,-2 3-1-16,-4-1 1 15,-2 2 2-15,-1 3 1 16,-3 3 3-16,-1 0 1 0,-2 1 3 15,1 3-1-15,2 4 1 16,2 4 3 0,1 0-3-16,1 4-2 0,5 1-2 15,4 5-4-15,3-1-1 16,3 5 0-16,4-2 0 16,6 0-5-16,1 1 0 15,5 0 3-15,2 1-1 16,4-2 1-16,2 1 0 15,3-2-1-15,0-3 2 16,5-1 0-16,-1 0 1 16,2-5-2-16,-1-2 2 0,-1-1-1 15,1-1 1-15,-1-3-1 16,-2-2 1-16,0-2 0 16,-2-5 1-16,0 1 1 15,-1-4-2-15,-2-2 1 16,1-4-2-16,0-2-1 15,-2 0-4-15,0-3-1 16,-3 2-4-16,-13 8-5 16,23-20-6-16,-13 7-13 15,-1 0-26-15,-3-5-22 16,-1-6 78-16</inkml:trace>
  <inkml:trace contextRef="#ctx0" brushRef="#br2" timeOffset="456110.7225">22866 6630 1 0,'-14'9'59'15,"14"-9"35"-15,-17 7-4 16,17-7-66-16,0 0-19 0,0 0-4 16,13-15-2-16,-13 15-2 15,26-8-2-15,-8 0 2 16,10 4 3-16,3-2-1 16,8 2 1-16,3-2 0 15,4-1 1-15,-1 3-1 16,0-1 2-16,-3 3-3 15,-6-1 2-15,-7 0-1 16,-5-2 1-16,-6 5 0 16,-5 0-1-16,-13 0 0 15,15-1-5-15,-15 1-3 16,0 0-11-16,0 0-20 16,0 0-46-16,3 13-1 0,-3-13 63 15</inkml:trace>
  <inkml:trace contextRef="#ctx0" brushRef="#br2" timeOffset="456656.1975">23804 6011 1 0,'15'-13'50'15,"-15"13"40"-15,0 0-2 16,0 0-71-16,-2-14-9 0,2 14-5 16,0 0-3-16,0 0-1 15,0 0-3-15,0 0 2 16,0 0-2-16,-1 18 2 15,4-2-2-15,1 3 0 16,2 5 0-16,0 4 2 16,2 4 0-16,2 1-1 15,0 1 2-15,2 2-1 16,-2 3 7-16,0 2-2 16,3-1 3-16,-1 2-2 15,-1 1 2-15,1 2 0 16,-2 0-1-16,1 1-2 15,-1 0-3-15,1 0 1 0,-1-1 0 16,-3 0 0-16,0-5-1 16,-1-4 1-16,-2-4 0 15,1-5 0-15,-3-9 0 16,1-2 0-16,-3-16-1 16,3 14-6-16,-3-14-2 15,0 0-12-15,0 0-10 16,0 0-36-16,-7-17-23 15,0-8 41-15,-2-8 48 16</inkml:trace>
  <inkml:trace contextRef="#ctx0" brushRef="#br2" timeOffset="457089.7029">23983 5988 1 0,'0'0'76'0,"0"0"27"16,0 0-8-16,0 0-69 15,0 0-30-15,0 0-3 16,0 0-2-16,0 0 1 16,10 23-3-16,-4-4 2 15,0 5 3-15,1 4 3 16,0 5 2-16,3 4 1 0,0 4 0 15,0-1-1-15,2 6 6 16,0 2-3 0,-1 0 3-16,4 1-2 0,-2-2 1 15,0-1-2-15,0 1 2 16,-3-3-1-16,0-2-4 16,-2-4 1-16,1-4-1 15,-3-5 2-15,0-3 0 16,-4-3 0-16,1-7 0 15,0-2-2-15,-3-14-4 16,3 15-6-16,-3-15-8 16,0 0-11-16,0 0-32 0,-14-17-28 15,2-8 37-15,-2-10 53 16</inkml:trace>
  <inkml:trace contextRef="#ctx0" brushRef="#br2" timeOffset="457890.9812">23961 6263 1 0,'-2'-15'38'0,"0"-4"52"15,1-1-6-15,2-5-66 16,3 1-15-16,4-4-3 16,2 4 0-16,0-1 1 15,3 2 0-15,3 4 0 0,1 3 2 16,2 3-1-1,1 6 1-15,2 4-1 0,5 5-2 16,3 2-1-16,4 5-2 16,0 4-1-16,2 3-2 15,2 1 1-15,-1 5-1 16,-1-2 1-16,-4 3 1 16,-3 0-1-16,-3 3 2 15,-4-2-2-15,-5 1 3 16,-4 1-2-16,-4 1 1 15,-5 1 3-15,-3-1 2 16,-5-1 1-16,-3-3 2 0,-5 0 1 16,-2-3 0-16,-2 1 1 15,-3-7 2-15,-2-1-5 16,-3-1 0 0,3-2-1-16,-2-3 2 0,3 0-2 15,-2-4 2-15,3 3-1 16,0-2 2-16,5 0-3 15,1-1 2-15,13-3-2 16,-14 6 0-16,14-6-1 16,0 0 0-16,0 0-2 15,0 0-3-15,0 0 2 16,0 0-2-16,0 0 2 16,12 10-1-16,-12-10-1 15,24 2 1-15,-10 1-1 16,3 2 2-16,2 1 0 15,1 1 0-15,2 3 0 16,2 2-1-16,2-1 1 0,-1 4 1 16,2-2 1-16,7 3-1 15,0 1 2-15,1-1 0 16,2 0 1-16,1-3 1 16,-1 1 0-16,2-2 0 15,-3-1 0-15,-5-2-1 16,-5-3 0-16,-5 0 0 15,-2 1-1-15,-6-4 3 0,-13-3-3 16,16 8 1-16,-16-8 0 16,0 0 0-1,0 0 0-15,9 13 0 16,-9-13-2-16,0 0-2 0,0 0 0 16,0 0-9-16,0 0-11 15,0 0-22-15,0 0-50 16,-16 3-2-16,16-3 46 15</inkml:trace>
  <inkml:trace contextRef="#ctx0" brushRef="#br2" timeOffset="459791.6957">24283 5610 1 0,'15'-7'80'16,"-15"7"5"-16,0 0-46 15,0 0-24 1,4-15-10-16,-4 15 0 16,0 0-4-16,0 0 3 0,0-16-5 15,0 16 3-15,0 0 1 16,1-14-3-16,-1 14 4 16,0 0-2-16,0 0 1 15,5-16-5-15,-5 16 4 16,0 0-2-16,0 0-1 15,0 0 3-15,0 0-5 16,10 19 3-16,-10-19 1 0,6 24 1 16,-6-24-1-16,8 28-3 15,-2-12 5-15,0-2-3 16,1 0 3-16,-1 1-4 16,0-2 1-16,1 0-1 15,-1 0 1-15,-2 0 1 16,-4-13-1-16,10 21-1 15,-10-21 0-15,9 18 1 16,-9-18 0-16,5 16 2 16,-5-16-2-16,0 0 1 15,0 0 1-15,0 0 0 16,0 0 1-16,0 0 1 16,0 0-1-16,0 0 0 15,0 0 1-15,11-16-1 16,-11 16-2-16,1-23 1 15,0 10 0-15,1-5-2 16,1 3 1-16,0-3 0 0,0-1 0 16,1 5 1-16,-1 1-3 15,-3 13 2-15,6-19 0 16,-6 19 0-16,0 0-1 16,7-13 0-16,-7 13-6 15,0 0 4-15,0 0 2 16,0 0-2-16,13 0-1 15,-13 0 0-15,0 0 2 0,13 9-2 16,-13-9 6 0,0 0-3-16,17 19 0 15,-17-19 0-15,14 21 0 16,-14-21 0-16,16 25-1 0,-8-12 2 16,-8-13-2-16,14 24 1 15,-14-24 0-15,17 18-1 16,-17-18 1-16,16 18 0 15,-16-18 0-15,13 15 1 16,-13-15 0-16,13 11-1 16,-13-11 2-16,0 0 0 15,0 0 0-15,15 6-1 16,-15-6 4-16,0 0-3 16,0 0 1-16,0 0 0 15,0 0-1-15,5-14 1 16,-5 14-1-16,-1-16 0 15,1 16-3-15,0-28 2 0,1 13 0 16,1-3 0-16,2 1 0 16,2-2-1-16,0 3 1 15,-1 2-1-15,-5 14-1 16,13-23 1-16,-13 23-3 16,12-16 3-16,-12 16-3 15,0 0 3-15,13-10-3 16,-13 10 3-16,0 0-1 15,13-3 0-15,-13 3 0 16,0 0 1-16,0 0 1 16,17 13-2-16,-17-13 3 15,12 19-3-15,-12-19 3 0,19 23-5 16,-8-9 5-16,-1 4-4 16,2-3 0-16,-1 6-1 15,2 0-4-15,-3-1-4 16,2 5-7-16,-5-2-18 15,8 10-51-15,-5 0-4 16,0-1 54-16</inkml:trace>
  <inkml:trace contextRef="#ctx0" brushRef="#br2" timeOffset="466827.9212">7080 3145 1 0,'-13'-30'66'0,"3"3"17"16,-4-5-11-16,1 7-49 16,2 4-9-16,3 6-7 15,8 15-2-15,-13-13-3 0,13 13-4 16,-3 16 4 0,6 2-6-16,1 5 5 0,2 10-6 15,1 4-1-15,0 8 3 16,2-2 0-16,-3 4 3 15,1 2-5-15,-1 7 5 16,0 6-5-16,-4 3 6 16,1-2 0-16,-1 5-1 15,1 0-1-15,-2 0 0 16,1-3 6-16,0-8-7 16,1-9-1-16,0-9 2 15,2-4-1-15,-1-11 4 16,0-2-2-16,1-6 0 0,-5-16-6 15,7 14 7-15,-7-14-3 16,0 0-11-16,0 0-19 16,0 0-50-1,7-17-6-15,-9-3 69 0</inkml:trace>
  <inkml:trace contextRef="#ctx0" brushRef="#br2" timeOffset="467300.6231">7197 3096 1 0,'10'-27'73'0,"-1"5"20"0,-5 5-2 16,-4 17-52-16,4-20-33 15,-4 20-4-15,0 0-3 16,3 17 3-16,-3-2-6 16,0 3 5-16,2 4-8 15,-2-2 5-15,3 2-2 16,-1-3 6-16,1 4-1 16,2 1-6-16,-1 1 7 15,2 6-5-15,1 1 7 0,0 10-7 16,2 10 3-16,1 9-3 15,0-1 0 1,0-1 1-16,0 8-1 16,0-5 0-16,-2 1 1 0,-1-8-2 15,-6-6 5-15,4-7 1 16,-5-5-2-16,0-2-1 16,-2-8 1-16,1-3-1 15,-1-7 1-15,1-3 0 16,1-14-2-16,0 18-10 15,0-18-6-15,0 0-16 16,0 0-44-16,0 0-5 16,-5-18 42-16</inkml:trace>
  <inkml:trace contextRef="#ctx0" brushRef="#br2" timeOffset="467945.508">6725 3913 1 0,'0'0'94'0,"-23"-17"5"16,23 17-7-16,-13-9-79 15,13 9-10-15,0 0-2 16,0 0 0-16,0 0-1 15,13 17-1-15,-1-2-2 16,-1 1 7-16,6 4-4 0,2 4-1 16,4 2-1-16,2 0 0 15,1-1 1-15,0 1 0 16,1 0 3-16,2 0-9 16,-3-2 7-16,1 1-1 15,-2 1 0-15,1 0 2 16,-3-2-1-16,-1 2 1 15,-1 0-1-15,-2-6 0 16,-2-2 0-16,-1-1 0 16,-3-4 2-16,-13-13-3 15,22 19 1-15,-22-19 1 16,16 1-1-16,-16-1 3 0,13-3-1 16,-13 3-1-16,8-14-1 15,-3 1 1-15,-5 13 1 16,8-26-1-16,-2 10 0 15,-2 0-3-15,2 3 2 16,1 0 0-16,1 0 1 16,-8 13-1-16,23-21 0 15,-7 9 0-15,1-1-1 16,3-3 2-16,0 0-1 16,3-2 1-16,1 0-2 15,0-2 1-15,-1 0 1 16,0 0-1-16,2-3 2 15,-4 0-2-15,5 2-5 0,-1 0-8 16,5 6-27-16,-8-2-47 16,10 0-5-16,-6-2 23 15</inkml:trace>
  <inkml:trace contextRef="#ctx0" brushRef="#br3" timeOffset="483852.5864">5629 9519 25 0,'-9'-48'83'0,"-6"2"0"16,3 8-3-16,-3 5-63 16,-2 4-10-16,4 10-3 15,13 19-1-15,-20 11-1 16,12 20-1-16,3 17 2 16,2 11 1-16,1 6-1 15,2 10 0-15,2 4 2 0,1 2-1 16,1-2 0-1,2-2-1-15,-1-6-5 0,0-1 0 16,2-3-1-16,-1-7 0 16,0-3-3-16,-2-10-7 15,5-1-14-15,-4-15-22 16,5-4-29-16,-10-27-1 16,21 0 8-16</inkml:trace>
  <inkml:trace contextRef="#ctx0" brushRef="#br3" timeOffset="484552.0906">5878 9614 38 0,'18'-19'93'16,"-10"3"-4"-16,-8 16 2 0,0 0-61 16,0 0-20-16,-7 20 3 15,-2 2-9-15,-2 10 2 16,-4 4-8-16,-3 11 3 15,-7 2-6-15,-2 5 5 16,-1 1-2-16,-2-5-1 16,0-5 1-16,2-10 3 15,2-8 2-15,3-10 1 16,6-7 1-16,4-13-1 0,13 3-2 16,-13-23 1-16,11 5-2 15,7 0 0 1,2 0-2-16,4 3 0 0,4 2-1 15,7 12-1 1,4 4 1-16,4 12-2 0,2 3 0 16,1 8-1-16,0 4 1 15,2 2 0-15,-4 4 0 16,-3-4-1-16,-2-2 2 16,-3-4 1-16,0-3 1 15,-1-6-1-15,-2-4 1 16,1-3 0-16,0-7 2 15,-1-4 1-15,0-4 1 16,-1-2 0-16,-3-4 1 16,-2-2 0-16,-1-3 0 15,-1-3 1-15,-4 0-3 16,1 1 0-16,0-1-1 16,-2 0-1-16,-1 2 1 0,-1 1 0 15,-5 16 0-15,7-20 0 16,-7 20 1-16,0 0-1 15,0 0 1-15,0 0 1 16,0 0-1-16,5 16-1 16,-5 1 0-16,1 2 0 15,2 2-1-15,1 2-1 16,2 0-1-16,3 1-4 16,1-7 0-16,3-3-2 15,1-2-1-15,2-5-6 16,0-4-6-16,3-2-15 15,-3-8-23-15,4-2-23 0,-4-8-2 16,-2-6 30-16</inkml:trace>
  <inkml:trace contextRef="#ctx0" brushRef="#br3" timeOffset="484724.6037">6243 9565 60 0,'-14'-3'98'16,"1"1"-21"-16,-2-2-37 15,2 10-106-15,13-6-23 16,-13-7-3-16</inkml:trace>
  <inkml:trace contextRef="#ctx0" brushRef="#br3" timeOffset="484901.6793">6412 8980 92 0,'0'0'102'0,"17"-11"-4"16,-17 11-16-16,9 36-96 15,-5 1-19-15,11 30-30 16,-5 9-29-16,4 14 2 0,-4 5 9 15</inkml:trace>
  <inkml:trace contextRef="#ctx0" brushRef="#br3" timeOffset="486618.7667">6855 10109 54 0,'0'0'99'16,"16"21"-2"-16,-16-21-10 16,0 0-64-16,0 0-31 15,24 3-6-15,-2-3-4 16,1-4 0-16,9-2-2 15,2-10 3-15,5-4 6 16,3-9 8-16,-3-10 7 16,2-8 4-16,-2-10 5 15,1-8-1-15,-7-8 1 16,-1-4-3-16,-6-5-3 16,-3 0-5-16,-6 7-1 15,-2 0-2-15,-9 11-1 0,-5 9 0 16,-4 15 1-16,-1 10 0 15,-3 11 0-15,-6 12 0 16,0 11-1-16,-5 8 1 16,1 6 1-16,-2 8 0 15,0 3 1-15,2 6-1 16,0 7 0-16,2 5 1 16,5 4 5-16,3 4-1 15,3-1-1-15,2 3 0 16,5 3-2-16,4 2 1 15,2-2 0-15,3-3 0 16,1-2-5-16,1-6 0 16,3-4 2-16,1-6 0 0,0-9 0 15,0-8-1-15,0-11 1 16,1-8-1 0,1-10 2-16,1-9-2 15,-3-7-1-15,0-3 1 0,-1-4 2 16,-1-1-1-16,-2 1 2 15,-1 4 0-15,-1 6 0 16,-4 6 1-16,-8 14 0 16,15-12 1-16,-15 12-2 15,0 0 1-15,16 22-1 16,-9-6-1-16,-1 2-1 16,-2 4 1-16,5 2-2 0,-2 0 1 15,2-1 0-15,-1-2-1 16,5-3 1-1,-3-5-1-15,3-3 0 16,5-5-1-16,-2-6 1 0,4-3 0 16,0-5-4-16,0-5 1 15,0-7-1-15,2-2 1 16,-2-1-1-16,-3-4 2 16,1 2-1-16,-5 2 3 15,-2 2 2-15,-2 8 0 16,-9 14 5-16,12-18-4 15,-12 18 2-15,0 0-1 16,0 0 1-16,10 21-2 0,-7-5-2 16,2 1 1-1,1 3-3-15,1 0 4 16,2 0-3-16,0-1 1 16,1 0 0-16,0-2 1 0,1-2-1 15,1-2 1-15,1-5 0 16,0 1-2-16,3-2 1 15,0-4-1-15,2-1 2 16,3-7-2-16,-1-3 0 16,1-7 0-16,0-1 0 15,-1-4 0-15,-3-4 2 16,-1-1 0-16,-6-2-1 16,-1 4 2-16,-4 1 0 15,-2 7 2-15,-1 2 0 16,-2 13 0-16,0 0-1 15,0 0 2-15,0 0-1 0,0 0-1 16,-13 16-1-16,10-3-2 16,3 6-1-16,-1 1 0 15,2 0-1-15,2 2-2 16,3 0 1-16,-1-3 0 16,4-2 0-16,1-3 1 15,-10-14 1-15,22 22 0 16,-22-22-1-16,26 11 1 15,-12-9 0-15,3-6-3 16,-1-4-1-16,3-3-1 16,3-5 2-16,-3-4-2 15,1-2 2-15,-3-1 2 16,-1 1 4-16,-5 5 2 0,0 1 2 16,-11 16 2-16,10-17-1 15,-10 17 0-15,0 0 1 16,0 0-2-16,-3 13-3 15,3-13 2-15,-3 26-6 16,6-12 0-16,1 5-2 16,2-2 1-16,4 1-2 15,2-2 0-15,3-4-1 16,3-1-1-16,0-3 3 16,1-3 0-16,3-5 1 15,-1-3-2-15,3-3 1 16,-4-6-1-16,0-1 1 0,-1-2 0 15,-2-6 2-15,-3 0 0 16,-2-1 1-16,-2 2 4 16,-4 1-2-1,-2 3 2-15,-1 0 0 0,-3 16-2 16,3-20-1-16,-3 20 2 16,0 0-2-16,0 0-2 15,0 0 2-15,0 0-1 16,0 15-1-16,1-2 2 15,1 1-1-15,1 3-1 16,3-1 0-16,1 1 0 16,3-4-4-16,3-4-2 15,4-7-5-15,2-8-9 0,8-7-8 16,1-10-11-16,5-2-17 16,-4-12-27-16,3-4 1 15,-4-3 83-15</inkml:trace>
  <inkml:trace contextRef="#ctx0" brushRef="#br3" timeOffset="486881.693">8195 9504 83 0,'-17'-3'99'15,"3"-7"-9"-15,4-4-33 16,8 1-68-16,2-2-10 16,0 15-10-16,22-23-16 15,-1 22-17-15,1-4-25 16,4 10 24-16</inkml:trace>
  <inkml:trace contextRef="#ctx0" brushRef="#br3" timeOffset="487091.809">7872 9527 46 0,'-26'0'99'0,"5"0"-5"16,5 0-9-16,3 2-95 15,13-2-68-15,0 0-10 16,0 0-2-16,4 18 33 16</inkml:trace>
  <inkml:trace contextRef="#ctx0" brushRef="#br3" timeOffset="487269.4408">8073 10292 66 0,'7'30'99'0,"-1"-10"-17"15,-6-2-64-15,0-18-94 16,0 0-17-16,-20 13-2 15</inkml:trace>
  <inkml:trace contextRef="#ctx0" brushRef="#br3" timeOffset="490644.6057">8353 8012 1 0,'-15'0'65'0,"15"0"19"0,-13-6-29 16,13 6-37-16,0 0-6 15,-14-7-6-15,14 7-3 16,0 0-3-16,0 0-3 15,0 0 0-15,0 0 0 16,20 7 1-16,-7-4 0 16,7 2 0-16,3-3 1 15,6 3-1-15,3-4 2 16,4 4-1-16,3-1 0 16,4 2 3-16,1 1 4 15,-4-1-4-15,2-1 5 16,-3 3-4-16,-3 0-1 15,-2 0 1-15,-2-1 1 0,-4-3-5 16,-2 2 2-16,-3-2 0 16,-3 2-4-16,-3-3 6 15,-2-2 0-15,-15-1 0 16,23 6 2-16,-23-6-1 16,13 1-5-16,-13-1 0 15,0 0-21-15,0 0-58 16,13 13-4-16,-13-13 4 15,0 0 80-15</inkml:trace>
  <inkml:trace contextRef="#ctx0" brushRef="#br3" timeOffset="492404.3203">14707 7882 1 0,'-4'15'26'15,"4"-15"64"-15,0 0-9 16,0 0-74-16,0 0-14 16,-13 0 0-16,13 0 0 15,0 0 1-15,0 0 1 16,0 0 3-16,0 0 4 15,0 0 3-15,0 0 3 16,0 0 4-16,0 0-1 16,0 0-1-16,11-15-1 15,-11 15-3-15,13-5 0 0,-13 5-1 16,22-6-1-16,-8 3-3 16,2 1 0-16,3 1 1 15,3 0 0-15,1-1-1 16,3 1-1-16,2-1 1 15,1 2 1-15,0-1-2 16,1 1 1-16,-1-2-1 16,0 1 1-16,-1 1-3 15,-4 1 2-15,-1 2 0 16,-3-3-1-16,1 3 1 16,-4 0-3-16,-1 1-4 15,0 2-19-15,-16-6-37 16,26 12-24-16,-12-8 16 0,-14-4 71 15</inkml:trace>
  <inkml:trace contextRef="#ctx0" brushRef="#br3" timeOffset="503627.5882">10573 4070 1 0,'0'0'37'0,"0"0"39"16,0 0-54-16,0 0-13 15,0 0-3-15,0 0-3 16,0 0-3-16,0 0 1 0,5-17-2 15,-5 17-1 1,4-20 4-16,-1 5 5 16,-2 2-5-16,4-1 6 0,-4 1-2 15,5-1-1-15,-3-1-2 16,-3 15 7-16,10-24-7 16,-10 24 1-16,10-26 0 15,-10 26-3-15,13-25-1 16,-6 11 4-16,2-4 0 15,-1 0-2-15,1 0 1 16,3-2 0-16,-1 1 0 16,1-2 0-16,1-4 2 15,1 3-1-15,0-2 0 16,4-1-1-16,2 1 1 16,3-1 0-16,5-2-2 15,0-2 3-15,7 0-2 16,1-1-3-16,4 1 1 0,2 2 3 15,0-1-2-15,0 1 1 16,0 2-1-16,1 4-2 16,0-1 1-16,-1-1 4 15,-1-3-2-15,-1 3 6 16,0-2-6-16,1 4 7 16,-1 1-8-16,2-1 9 15,0 3-9-15,1 6 7 16,5 2-8-16,-1 0 1 15,4 1-1-15,-1 0-7 16,2 4 6-16,-3 0-4 16,1 0 6-16,-3 0-6 0,-2 2 5 15,1 2-7-15,-1 0 8 16,-2 2 3-16,0-2-3 16,2 1-3-16,1 4 1 15,2-3-1-15,1 5 1 16,1 0 4-16,4 0-5 15,-2 2 2-15,1-1 0 16,-1 2 4-16,-1 0-6 16,-5 4 6-16,-3-5-6 15,-3 3 2-15,1 4-1 16,-4 3-5-16,-1-1 3 16,-1 2-3-16,-3-2 5 15,-1 2-9-15,0 3 9 0,-2-2-8 16,-5-3 7-16,1-1-2 15,1 1 4-15,0 2-1 16,-2 5-2-16,1 0 3 16,-1 3-3-16,1 0 1 15,1 5 1-15,-2 4 0 16,-1 3-3-16,-1-1 2 16,0-2-1-16,-1 4-2 15,-1-4 4-15,-1 2-1 16,-1-4 0-16,-1-2-1 15,-3-3 2-15,1-3-2 16,-4-2 4-16,-1-5-1 0,-2 0-1 16,0-5 0-16,-2-1 0 15,-6-13 6-15,9 19-5 16,-9-19 0 0,5 13 1-16,-5-13 0 0,0 0-1 15,0 0 2-15,0 0-2 16,0 0-3-16,0 0 4 15,0 0 4-15,0 0-6 16,0 0 5-16,0 0-2 16,0 0 0-16,0 0-1 15,5 13-4-15,-5-13 1 16,0 0-4-16,0 0-6 16,0 0-14-16,0 0-38 0,0 0-29 15,0 0-1-15,0 0 61 16</inkml:trace>
  <inkml:trace contextRef="#ctx0" brushRef="#br3" timeOffset="504776.0707">13378 3838 13 0,'-6'13'93'0,"6"-13"-5"15,-13 6-3-15,13-6-79 16,0 0-10-16,0 0-3 16,0 0-1-16,0 0 1 15,0 0 3-15,0 0 0 16,0 0 6-16,0 0 4 0,0 0 5 16,0 0 2-1,0 0 0-15,0 0 2 16,-14-12-3-16,14 12 0 15,0 0-3-15,0 0 0 0,0 0-5 16,0 0-1-16,0 0 0 16,0 0-4-16,0 0 1 15,0 0-1-15,0 0 0 16,0 0-1-16,0 0 2 16,0 0 0-16,0 0 0 15,0 0 1-15,13-10 0 16,-13 10-1-16,0 0 1 0,13 2 0 15,-13-2 0 1,16 4-1-16,-16-4-1 16,21 7 1-16,-8-3-1 15,2 4 1-15,1-3-1 0,1 4-2 16,-1-2 3-16,0 2-1 16,0-2 1-16,-2 2-2 15,-1-1 4-15,0 0-3 16,-13-8 0-16,20 14 1 15,-20-14-1-15,16 15 0 16,-16-15 1-16,12 13 1 16,-12-13-3-16,0 0 2 15,13 13 0-15,-13-13 2 16,0 0-2-16,0 0 2 16,0 0-1-16,0 0-1 15,0 0 2-15,11 14-2 16,-11-14-1-16,0 0 1 0,0 0 1 15,0 0-2-15,0 0 2 16,0 0-1-16,0 0 0 16,0 0 1-16,0 0 5 15,0 0-5-15,0 0 0 16,0 0-2-16,0 0 2 16,0 0-1-16,0 0 0 15,13 6 1-15,-13-6-5 16,0 0 4-16,0 0-1 15,6-16 2-15,-6 16-2 16,6-13 1-16,-6 13 1 16,8-15-1-16,-8 15 0 0,10-20 1 15,-4 7-1-15,-6 13 1 16,12-24-1-16,-6 9 1 16,-2 2 1-16,2 0 1 15,-2 0-1-15,3 0 1 16,-7 13 0-16,13-20 0 15,-13 20 0-15,13-16 1 16,-13 16-5-16,13-13 3 16,-13 13-1-16,0 0-1 15,0 0 1-15,13-13 0 16,-13 13 0-16,0 0 0 16,0 0 0-16,0 0-9 15,0 0-10-15,0 0-26 0,0 0-51 16,0 0 0-16,-10 18-6 15,-3-11 66 1</inkml:trace>
  <inkml:trace contextRef="#ctx0" brushRef="#br3" timeOffset="506193.52">10508 3682 1 0,'0'0'17'16,"0"0"52"-16,-18-10-40 16,18 10-8-16,0 0-8 15,-15-3-2-15,15 3-4 16,0 0-1-16,0 0-1 0,0 0 2 16,0 0-1-16,0 0-2 15,0 0 3 1,0 0-3-16,0 0 2 15,0 0-1-15,0 0 2 0,0 0-2 16,0 0-1-16,0 0 1 16,13 3-4-16,-13-3 1 15,0 0 1-15,7 17 0 16,-7-17-2-16,0 0 1 16,13 19 1-16,-13-19 0 15,12 17 0-15,-3-2 1 16,-4 1-4-16,4 3 2 0,-2 2 0 15,2 2-1 1,-3 2-2-16,2-1-1 16,-3 2-1-16,0-3 5 15,0 0-3-15,-2-2 0 0,1-3-4 16,-1 4 3-16,-2-6 2 16,1 3 0-16,-2-5 1 15,-2 2-6-15,2-16 6 16,-1 26-2-16,1-26 5 15,-5 17-3-15,5-17 0 16,-2 15 0-16,2-15 1 16,0 0 1-16,0 0-2 15,-3 13 1-15,3-13-2 16,0 0 1-16,0 0-1 16,0 0 1-16,0 0 0 15,0 0 1-15,0 0 0 16,0 0-1-16,0 0 1 0,0 0 0 15,0 0-3-15,0 0 3 16,0 0-1-16,0 0-2 16,0 0 3-16,0 0-1 15,0 0 0-15,0 0-1 16,7-18 3-16,-7 18-3 16,7-16 2-16,-7 16-1 15,10-17-1-15,-10 17 0 16,15-20 1-16,-7 7-3 15,-8 13 3-15,23-25 4 16,-7 14-4-16,3-1 2 16,3-1-1-16,4 0 2 0,4 0-3 15,3 2 6-15,2 1-6 16,-1 0 0-16,2 1-1 16,-2-3 2-16,-3 5-1 15,-3 0 1-15,-7 1 1 16,-2 0-2-16,-6 1-1 15,-13 5-3-15,19-2-10 16,-19 2-23-16,14 7-51 16,-14-7-6-16,5 24 2 15,-13-9 91-15</inkml:trace>
  <inkml:trace contextRef="#ctx0" brushRef="#br3" timeOffset="527352.5442">11293 9197 1 0,'0'0'60'16,"0"0"-20"-16,0 0-21 16,0 0-8-16,0 0-4 15,0 0-2-15,0 0 0 16,0 0 0-16,0 0 1 16,0 0 0-16,0 0 0 15,0 0 1-15,0 0 0 16,0 0-3-16,-8 17-1 15,8-17-1-15,-6 25 0 16,3-7-2-16,-3 4 0 0,0 4 0 16,-1 6 0-1,-2 2 0-15,-1 4-1 0,-1 4 6 16,-2 2 0-16,-2 0 1 16,0 3 2-16,-1-2-1 15,-3 3 1-15,0-2 0 16,-1 3 2-16,-2-3-5 15,-1 3-1-15,0 0-1 16,0 0 0-16,-1-1 1 16,0-3-2-16,1-1 0 15,2-5 0-15,2-3-1 16,2-7 0-16,1-4 1 16,4-4 0-16,2-6 0 15,3-1 3-15,7-14-2 0,-7 18 2 16,7-18-1-16,0 0 1 15,0 0 0-15,0 0-2 16,0 0-2-16,0 0-2 16,0 0-4-16,0 0-8 15,-3 13-17-15,3-13-39 16,0 0-16-16,0 0-4 16,8-13 66-16</inkml:trace>
  <inkml:trace contextRef="#ctx0" brushRef="#br3" timeOffset="528271.4907">11332 9396 1 0,'-6'16'59'16,"6"-16"22"-16,0 0-35 16,0 0-37-16,0 0-3 0,0 0 0 15,0 0 0-15,0 0-1 16,-8-13 0-16,8 13 1 15,0 0 0 1,0 0 0-16,0 0 0 0,0 0 1 16,-2-13-1-16,2 13 2 15,0 0-2-15,0 0 0 16,0 0 1-16,0 0-1 16,0 0-2-16,0 0 0 15,0 0-1-15,0 0-1 16,0 0-1-16,0 0-1 15,0 0 1-15,0 0-2 16,0 0 2-16,0 0-1 0,0 0 0 16,0 0 1-1,0 0 0-15,5 16-2 16,-5-16 2-16,4 13 0 0,-4-13 0 16,7 20 0-16,-2-7-2 15,0 1 1-15,2 2-1 16,1 3 3-16,2 0 3 15,1-2-7-15,2 7 6 16,0 2 0-16,3 0 1 16,0 3 0-16,0 0 0 15,3 1 0-15,-3 2-5 16,1 0 6-16,2-3-6 0,-2 1 0 16,2-3 0-1,-2 1 1-15,3-1-1 16,-1-1 1-16,1 3-2 0,0-3 2 15,1-1 1-15,0-1-2 16,1 1 0-16,-3-4 0 16,1 0 0-16,-4-4 0 15,0-3 1-15,-3-1 0 16,-13-13-1-16,18 20 2 16,-18-20 0-16,10 15-1 15,-10-15 0-15,0 0 0 16,11 14 1-16,-11-14-1 15,0 0 0-15,8 15 1 16,-8-15-1-16,0 0 0 16,0 0 0-16,12 16 1 15,-12-16-1-15,0 0-1 0,0 0 1 16,0 0-2-16,0 0-2 16,0 0-3-16,0 0-6 15,0 0-15-15,0 0-30 16,0 0-36-16,0 0-2 15,0 0 13-15</inkml:trace>
  <inkml:trace contextRef="#ctx0" brushRef="#br3" timeOffset="529036.1371">11106 9920 1 0,'-15'3'55'0,"15"-3"5"16,0 0-24-16,-19-5-8 16,19 5-4-16,0 0-4 15,-13-1-2-15,13 1-2 16,0 0-3-16,0 0-2 16,0 0-2-16,0 0 0 0,0 0-2 15,-7-13-3-15,7 13 0 16,0 0-2-16,0 0 0 15,16-6 0 1,-16 6-1-16,20-1-1 0,-5-1 1 16,2 1-1-16,3 1 0 15,2-2 1-15,0 4-1 16,2-2 1-16,1 0-2 16,-1-2 2-16,1 1-3 15,-1-4 3-15,2 4 1 16,-1-3-2-16,-2-2 1 15,-2 0 0-15,1 2 2 16,-3-1 0-16,0 3 1 0,-4-1-2 16,-2 3 0-16,-13 0 1 15,21 0-1-15,-21 0 2 16,13 3-2-16,-13-3 0 16,0 0-1-16,0 0-1 15,0 0-3-15,0 0-10 16,0 0-22-16,0 0-53 15,3 13-3-15,-3-13-5 16,0 0 67-16</inkml:trace>
  <inkml:trace contextRef="#ctx0" brushRef="#br3" timeOffset="530104.648">10709 8927 1 0,'0'0'36'16,"0"0"52"-16,0 0-3 0,-15 1-64 15,15-1-14 1,0 0-1-16,0 0-1 16,0 0-2-16,0 0 0 15,-5-14 0-15,5 14 0 0,0 0 1 16,0 0 1-16,0 0 1 16,0 0-1-16,0 0 1 15,0 0-1-15,0 0-1 16,0 0 0-16,0 0-1 15,0 0 1-15,0 0-3 16,0 0 1-16,0 0-2 16,14-4 2-16,-14 4-1 15,13-5-1-15,-13 5 1 16,22-4-1-16,-8 0 1 16,6 1-2-16,5-3 1 15,4 2 0-15,5-1-1 16,5-2 0-16,3 0 0 0,3 0 1 15,3 1-1-15,-1-1 3 16,-1-2-2-16,0-1-1 16,-2 1-1-16,-1-4 5 15,0 0-5-15,-1-1 0 16,-1 2-1-16,-4-1-1 16,-2 3 3-16,-2 0-1 15,-3 1 4-15,-4 5-7 16,-6 1 7-16,-1-1-3 15,-4 1 2-15,-2 2 0 16,-13 1-2-16,17-2 3 16,-17 2-3-16,0 0-2 0,0 0-10 15,0 0-20-15,16 16-55 16,-19 1-1-16,-1 1 18 16,-7 2 71-16</inkml:trace>
  <inkml:trace contextRef="#ctx0" brushRef="#br3" timeOffset="531754.1504">12433 9689 1 0,'0'0'62'0,"0"0"23"16,0 0-19-16,-17-6-40 16,17 6-6-16,0 0-5 15,0 0-2-15,-15-9-3 16,15 9-1-16,0 0-1 16,0 0-2-16,0 0-1 15,0 0-1-15,0 0-1 16,9-13-1-16,-9 13-1 15,14-7 0-15,-1 1-1 16,3 2 1-16,4-2-1 16,6-2-1-16,2 2 1 15,2-3 0-15,5 2 0 16,1 0-1-16,0 1 0 0,0-3 0 16,0 1 2-16,-1 2-5 15,-2-4 4 1,-1 4-5-16,-5-1 5 15,-1 2-4-15,-4 0 4 0,-4 3-4 16,-2 2 3-16,-16 0-1 16,20 5-2-16,-20-5 3 15,13 7-8-15,-13-7-6 16,0 0-7-16,8 13-11 16,-8-13-28-16,3 24-23 15,-6-11-1-15,0 3 85 16</inkml:trace>
  <inkml:trace contextRef="#ctx0" brushRef="#br3" timeOffset="532392.6099">12714 9826 9 0,'0'0'96'16,"0"0"-8"0,12 13-11-16,-12-13-83 0,0 0-10 15,0 0-2 1,0 0 2-16,0 0 1 0,-1 13 0 15,1-13 6-15,0 0 9 16,0 0 8-16,0 0 2 16,0 0 3-16,0 0-1 15,-16 13 0-15,16-13 2 16,0 0-4-16,0 0 0 16,-16 8-4-16,16-8 0 15,0 0 0-15,0 0 0 0,0 0-1 16,-13 3 0-16,13-3 0 15,0 0-1 1,0 0 2-16,0 0-1 16,0 0-1-16,0 0-1 0,0 0 0 15,14-8-1-15,-14 8 1 16,19-5-2-16,-19 5 0 16,27-3 0-16,-11 2-1 15,3 0 1-15,3-2-1 16,-1 1 0-16,2-1-1 15,0 0 2-15,1-1-1 16,-3 1-1-16,4 0 2 16,-2 0-1-16,-3-1 1 0,-1 3 0 15,-5-1 1 1,-1 1-1-16,-13 1 0 16,18 1 0-16,-18-1-6 15,0 0-12-15,0 0-43 0,11 20-31 16,-11-20-5-16,0 0 22 15</inkml:trace>
  <inkml:trace contextRef="#ctx0" brushRef="#br3">13618 8749 33 0,'0'0'88'16,"0"0"-1"-16,7-15-51 16,-7 15-33-16,0 0 1 15,0 0-5-15,0 0-4 16,0 0 5-16,0 0-3 16,0 0 4-16,0 0-1 15,0 0 3-15,-3 15 0 0,3-2-1 16,1 0 3-1,1 2-2-15,1 2 4 16,1 6-4-16,2 3 2 16,1 3-3-16,2 4-2 0,1 0 2 15,0 6-1-15,0 6-1 16,0 1 1-16,0 6 0 16,0 3 0-16,0 3-1 15,-2 2-1-15,0 5 3 16,-2 2 3-16,0-2-1 15,0-2 1-15,-2-1 0 16,-1 0-1-16,0-3 1 0,0-2 3 16,2-7-4-16,-2-4-2 15,3-2 1 1,-3-8-2-16,1-3 0 16,-1-3 0-16,3-7 0 15,-3-1 0-15,-2-6-1 0,4 0 0 16,-5-16 1-16,0 21 1 15,0-21-1-15,1 13 2 16,-1-13-1-16,0 0-1 16,0 0 0-16,0 0 1 15,0 0 0-15,0 0-1 16,0 0 1-16,0 0-1 16,0 0 0-16,0 0 1 15,0 0 0-15,0 0 1 16,0 0-2-16,0 0 0 15,0 0 1-15,0 0 0 16,0 0-2-16,0 0 0 0,0 0-1 16,0 0 0-16,0 0 1 15,0 0 1-15,0 0-2 16,16-1-1-16,-16 1 2 16,13-7 0-16,-13 7-1 15,19-11 1-15,-19 11 0 16,26-12-2-16,-9 6 1 15,3 0 0-15,2-1 0 16,2 0 1-16,5-1-1 16,0 3 2-16,3-3-1 15,2 4 0-15</inkml:trace>
  <inkml:trace contextRef="#ctx0" brushRef="#br3" timeOffset="534956.9258">13737 8617 1 0,'0'0'0'0,"-14"4"51"16,14-4 22-16,-16-4-61 16,16 4-10-16,-13 0 0 15,13 0 0-15,-14 3-2 16,14-3 1-16,-13 4 3 16,13-4 2-16,0 0-1 15,0 0 2-15,0 0-1 0,0 0 1 16,0 0 1-16,0 0-1 15,0 0-1 1,21-10 0-16,-8 7-2 16,5-4 1-16,3 2 1 0,2-2-1 15,3 1-2-15,3 1 0 16,0 0-1-16,3 2-1 16,0 1 2-16,-2 0-1 15,0 1-2-15,0-1 0 16,-2-1 1-16,-2 2 0 15,-5-1-1-15,-5 0 2 16,-3 0-1-16,-13 2-3 16,15-3-9-16,-15 3-24 15,0 0-50-15,-6 18-2 0,6-18 63 16</inkml:trace>
  <inkml:trace contextRef="#ctx0" brushRef="#br3" timeOffset="535891.7806">14905 8888 9 0,'0'0'91'15,"0"0"0"-15,0 0-24 16,0 0-56-16,0 0-5 0,0 0-3 16,0 0-1-16,1 14-1 15,-1-14 0-15,0 0-2 16,-11 19 1-16,11-19-1 16,-16 28 1-16,4-7 0 15,1 4-1-15,-5 6 2 16,-2 4-2-16,0 8 2 15,-1 4 0-15,0 3 0 16,-1 3 1-16,-2 1-2 16,2-1 0-16,1-1 4 15,-1 0-4-15,0-3 2 16,1-7 3-16,2 0-3 16,0-5 3-16,2-2-2 0,-1-3 4 15,3-6-4-15,2-3 5 16,1-4-4-16,0-2-1 15,1-4 2-15,9-13-1 16,-15 20 0-16,15-20-1 16,-13 14-1-16,13-14 2 15,0 0-3-15,0 0 1 16,-14 13-3-16,14-13-2 16,0 0-4-16,0 0-8 15,0 0-19-15,0 0-36 16,0 0-23-16,0 0-2 15,0 0 59-15</inkml:trace>
  <inkml:trace contextRef="#ctx0" brushRef="#br3" timeOffset="536523.73">14835 8995 2 0,'0'0'90'15,"0"0"0"-15,0 0-26 0,0 0-47 16,0 0-4-16,0 0-3 16,0 0-4-16,0 0-2 15,0 0-2-15,0 0-3 16,3 14 0-1,-3-14-1-15,0 0 0 0,0 0 0 16,9 16 2-16,-9-16 1 16,16 17-1-16,-16-17 1 15,24 28 0-15,-8-15 0 16,4 4 0-16,1 0 0 16,2 6-1-16,0-2 0 15,-2 5 1-15,4-2 0 16,0 5 0-16,-2 4-1 0,1 0 1 15,2 5-2-15,0-3 1 16,0 2 0-16,0-1 4 16,-1-1-4-1,-1-1 4-15,1-2 1 0,-2-3 1 16,-3-3 2-16,0 0-1 16,-4-4 0-16,0-2-4 15,0-3 4-15,-5-4-4 16,-11-13-1-16,20 19 0 15,-20-19 0-15,13 14-1 16,-13-14 1-16,0 0-2 16,12 16 2-16,-12-16-1 15,0 0 0-15,0 0-1 16,9 13 0-16,-9-13-1 0,0 0-3 16,0 0-7-1,0 0-11-15,0 0-30 16,0 0-42-16,0 0 0 0,-23 4 7 15</inkml:trace>
  <inkml:trace contextRef="#ctx0" brushRef="#br3" timeOffset="537091.623">14557 9454 27 0,'0'0'87'16,"0"0"2"-16,0 0-53 16,0 0-26-16,0 0-3 15,0 0-2-15,0 0-2 16,0 0 0-16,0 0-1 16,0 0-1-16,0 0 1 15,0 0 0-15,0-15 0 0,0 15 1 16,16-9-1-16,-3 7 1 15,0-3 0-15,3 1 1 16,2 1-2-16,4-1 0 16,3 1 0-16,2 1-2 15,0 1 1-15,2 0-1 16,6-2 1-16,1-2-2 16,4 1 2-16,2 0-1 15,3-4 0-15,0 1 0 16,-2-3 1-16,0 3-1 15,-7-2 0-15,-1 2 0 16,-5 1 0-16,-5 2 0 0,-5 2 0 16,-6 1-4-16,1 5-15 15,-15-4-48-15,19 10-23 16,-19-10-6-16,5 13 73 16</inkml:trace>
  <inkml:trace contextRef="#ctx0" brushRef="#br3" timeOffset="539963.9515">16000 8884 1 0,'0'0'26'16,"0"0"51"-16,0 0-29 16,0 0-29-16,-15 4-4 15,15-4-2-15,0 0-2 0,0 0 0 16,0 0-2-16,0 0 2 16,0 0-1-1,0 0-1-15,0 0 0 0,0 0-1 16,0 0-1-16,0 0-2 15,0 0 0-15,0 0-3 16,0 0-1-16,0 0 0 16,-10 14-2-16,10-14 1 15,5 25 0-15,-4-9-1 16,3 4 1-16,-1 3 0 16,0 2 1-16,1 3 0 15,2 10-1-15,0 0 0 0,1 5 0 16,0 3 1-16,2 2 0 15,0 1-1-15,-1 1 0 16,3-5 0 0,-3-3 6-16,1-3-5 0,-2-3 4 15,0-6-3-15,0 3 2 16,-1 0 3-16,0-4-1 16,-2 0 1-16,1-3-6 15,-4-1 6-15,2-4-5 16,0 1 3-16,-2-9-3 15,-1-13-2-15,3 19 2 16,-3-19-1-16,2 14 0 0,-2-14 0 16,0 0 0-1,1 13 0-15,-1-13 0 16,0 0 0-16,0 0-1 16,0 0 1-16,0 0-2 0,0 0 1 15,0 0-1-15,-6-14 0 16,-1-1-2-16,-2-4 1 15,-1-2 0-15,-6-9 0 16,1-5 2-16,-3-1-6 16,0-3 1-16,-1-3 0 15,3 0 1-15,0-1-1 16,2-5 1-16,4 1-2 16,1 2 3-16,3-3 2 0,0-1 1 15,5 3-1 1,2 0 1-16,2 4 1 15,2 0-2-15,2 6 1 16,0 0 0-16,3 6 1 0,0 1-1 16,0 6 2-16,0 3 0 15,0 1-1-15,-4 6 2 16,-6 13-1-16,13-20 1 16,-13 20-7-16,0 0 7 15,0 0-3-15,16 0 0 16,-16 0-3-16,13 11 0 15,-13-11 0-15,17 22 0 16,-4-11 5-16,0 2-5 16,0 0 1-16,0 3 0 15,-1 2 2-15,-2-1 0 16,0 3 0-16,-3 0 0 0,-1 2 0 16,-2 1 0-16,-1-3 0 15,-3 5 0-15,0-5 0 16,-1 3 1-16,-2-4 0 15,-1 0 1-15,1-1 0 16,-2-3-1-16,1-1 1 16,4-14 2-16,-7 20 1 15,7-20-2-15,-6 13 0 16,6-13 0-16,0 0 0 16,0 0-1-16,0 0 1 15,0 0-1-15,0 0-3 16,0 0 2-16,0 0 0 15,0 0-2-15,0 0 2 0,0 0-1 16,0 0-1-16,16-16 1 16,-16 16 1-16,14-7-1 15,-14 7 0-15,21-7 0 16,-7 6 2-16,0 1-2 16,1 1 1-16,2 0-1 15,2 2-1-15,0 2 1 16,1 0 1-16,-1 4-1 15,-2-2-1-15,2 3 1 16,-2 2 0-16,0-2 0 16,-1 3 1-16,-1-1-1 15,-2 1 0-15,0 2 1 0,-2 0-1 16,1 1 0-16,-2 0 1 16,0 1-2-16,-3 0 2 15,3-1-3 1,-3 0 2-16,-1 0-1 0,-3-2 2 15,-1 4-1-15,-2-2-1 16,-5-2 6-16,1 0-4 16,-3 2 5-16,-1 2-4 15,-2 2 5-15,0 0-1 16,-3-1 0-16,2 2 1 16,-2-2-6-16,0 3 5 15,-3-2-6-15,-1 2 6 16,1-5-6-16,0 2 0 0,0-3 1 15,2-2 0-15,-1 0-1 16,1-1 2-16,14-13-1 16,-23 18 1-1,23-18 0-15,-25 8 1 0,25-8 0 16,-24 2 0-16,24-2 0 16,-24-2 0-16,24 2 1 15,-21-5 0-15,21 5 0 16,-15-5-1-16,15 5-3 15,0 0 1-15,0 0-3 16,0 0-4-16,0 0-4 16,0 0-9-16,0 0-15 0,-13-16-32 15,13 16-35-15,0 0-2 16,-15-21 3 0</inkml:trace>
  <inkml:trace contextRef="#ctx0" brushRef="#br3" timeOffset="541792.6638">16398 8392 1 0,'0'0'72'0,"0"0"10"16,0 0-37-16,0 0-36 15,0 0-5-15,0 0-3 16,0 0 0-16,0 0 0 16,0 0 2-16,0 0 0 15,0 0 1-15,0 0 1 16,13-13-1-16,-13 13 0 15,0 0 0-15,0 0-1 16,17-8 0-16,-17 8-2 16,16-4 1-16,-1 1 0 15,3 0-1-15,5 0 0 16,5 1 1-16,2-3-2 16,2 1-1-16,4 1 2 0,3-1-1 15,-3-2 4-15,-1 3-1 16,-2-4 0-16,-3 1 0 15,-2 0 1-15,-1 1-1 16,-4-3 0-16,-3 4 1 16,-2-2-3-16,-4 3 1 15,-14 3-1-15,22-3 2 16,-22 3-2-16,13-1 2 16,-13 1-1-16,0 0 1 15,0 0-1-15,0 0-1 16,0 0 2-16,0 0-1 15,0 0 1-15,0 0-2 0,0 0 0 16,0 0 0-16,0 0 1 16,0 0-2-16,0 0 1 15,0 0-1-15,0 0 0 16,0 0 1-16,0 0 0 16,0 0-1-16,8 13 0 15,-8-13 2-15,0 0-3 16,0 0 1-16,-1 16 1 15,1-16-2-15,0 19 2 16,0-19-1-16,1 28 0 16,-1-9 0-16,2 3 0 15,-1-1 0-15,1 3 0 16,1 2 0-16,-2 0-1 0,0 1 1 16,1-1-1-16,-2 4 0 15,1-2 0-15,-1 0 1 16,0 1 3-16,0-1-3 15,-1 3 5-15,-1 4-1 16,2 0 1-16,2-1-1 16,-1 1 2-16,1 4-3 15,2-2-3-15,0 2 4 16,4 2-5-16,3-2 0 16,-2 1-1-16,2 2 1 15,-1 4-1-15,1-3 2 16,-1 7-2-16,0-1 3 0,-4-2-3 15,-1 1 4-15,1 2 3 16,0-1 2-16,0-4-1 16,-2 3 0-16,0-6 0 15,1-1 0-15,0 1-1 16,1-1 2-16,-3-8-6 16,1 0 0-16,1-1 1 15,-2-3-3-15,-1-2 2 16,1-4 1-16,0-6 0 15,-1-1 0-15,-1-1-1 16,-1-15 1-16,3 17 0 16,-3-17 2-16,0 0-2 0,0 0 0 15,0 0 0-15,0 0-2 16,0 0 3-16,0 0-2 16,0 0 1-16,0 0 0 15,0 0-1-15,0 0 1 16,0 0 0-16,0 0 0 15,0 0 0-15,0 0 0 16,0 0 0-16,0 0-1 16,0 0 1-16,0 0 0 15,-14 9 0-15,14-9-1 16,-15-3 1-16,15 3 0 16,-20-4 0-16,20 4 0 15,-27-6 0-15,8 6 0 0,0-2-1 16,-3 2 0-1,1-1 1-15,-1 1-2 16,-1 1 2-16,3 2-1 16,1 0-2-16,2 0 1 0,2-3 0 15,2 1-2-15,13-1 2 16,-23 5-1-16,23-5 0 16,-17-2 1-16,17 2-1 15,-13 0 0-15,13 0-5 16,0 0-4-16,0 0-16 15,-16-5-33-15,16 5-42 16,0 0-5-16,-14-19-2 0</inkml:trace>
  <inkml:trace contextRef="#ctx0" brushRef="#br3" timeOffset="548545.59">17639 9207 9 0,'-15'7'90'15,"15"-7"0"-15,0 0-37 16,0 0-31-16,0 0-7 15,0 0-6-15,0 0-3 16,0 0-3-16,0 0-1 16,0 0 0-16,0 0-1 15,8-13 0-15,-8 13 0 16,14-4 1-16,-14 4-1 16,26-2 0-16,-9-1 0 15,8 1-1-15,2 0 0 0,1-2 0 16,3 2 1-1,0-1-2-15,1-1 2 0,-4 1-3 16,0 0 1-16,-5 0 1 16,-3-1 1-16,0 1 0 15,-4-1 0-15,-1 2 0 16,-15 2 0-16,20 2-1 16,-20-2-1-16,14 4-2 15,-14-4-5-15,0 0-6 16,0 0-12-16,9 20-23 15,-9-20-38-15,-2 24 2 16,4-7 47-16</inkml:trace>
  <inkml:trace contextRef="#ctx0" brushRef="#br3" timeOffset="548975.6878">17725 9533 66 0,'0'0'99'16,"0"14"-8"-16,0-14-25 15,0 0-73-15,0 0 2 0,0 0 0 16,0 0-1-16,0 0-1 15,0 0-2-15,15-8 4 16,-15 8 2-16,17-2 2 16,-2-1-1-16,2 3 0 15,3-3 1-15,3 2 2 16,3-2-1-16,3 2 2 16,3-4-1-16,-3 0 1 15,1 0 1-15,0-2-1 16,2 0 2-16,0 0-2 15,-2 1 1-15,0-1 0 16,-2 2 1-16,-4 1-1 0,-4 3 0 16,-2 1-1-16,-5 0-5 15,-13 0-15-15,13 2-37 16,-13-2-29 0,0 0-7-16,0 0 39 0</inkml:trace>
  <inkml:trace contextRef="#ctx0" brushRef="#br3" timeOffset="551079.3127">18499 8011 1 0,'0'0'69'0,"0"-16"15"15,0 16-34-15,0 0-30 16,0 0-12-16,0 0 0 16,0 0-2-16,0 0-4 15,0 0 0-15,0 0-2 16,0 0 1-16,0 0 0 16,0 0-1-16,0 0 0 15,0 0-1-15,0 0 1 16,0 0 5-16,4 19 0 15,-4-19-3-15,6 24 3 16,-2-8-1-16,1 0 1 16,-1 3-1-16,2-1 0 0,-1 3-5 15,1 3 0-15,1 1 3 16,1 1-1-16,-1 4 0 16,0 0-1-16,0 5 1 15,-1 2 1-15,1 5 0 16,3 0-1-16,-1 3-1 15,1 2-2-15,0 0 1 16,0 2 6-16,2 0-5 16,-2 0 4-16,3 1 1 15,-6-4 0-15,3 1 0 16,-1-3 2-16,-2 1-1 16,0 0-7-16,1-2 7 15,-1 2-6-15,0 1 0 0,-1 3-1 16,1 0 1-16,0 0 0 15,0-1-1-15,-1-1 2 16,1 0 0-16,-1-4 2 16,0 0-3-16,0-4 4 15,0 3 1-15,-1 0-1 16,1-3 2-16,1 1-3 16,-1-2 3-16,0-2-5 15,0 0 6-15,-1-5-6 16,0 0 0-16,-1 1 0 15,2-2 0-15,-2-1 1 16,2 0-1-16,-2 1 0 0,1-6 0 16,-3 1 1-16,1-5 0 15,-1-1 0-15,-1-3 0 16,1-2-1-16,-2-1 0 16,0-13 2-16,1 20 0 15,-1-20-2-15,0 21 1 16,0-21-2-16,3 18 2 15,-3-18-1-15,1 13 0 16,-1-13-2-16,0 0 1 16,0 15 1-16,0-15 0 15,0 0 0-15,0 0 0 16,0 0 0-16,0 0 0 16,0 0 1-16,6 13-1 0,-6-13 0 15,0 0 0-15,0 0 1 16,0 0-3-16,0 0 2 15,0 0 0-15,3 14-1 16,-3-14 2-16,0 0-3 16,0 0 2-16,0 0-1 15,0 0 0-15,1 16-1 16,-1-16 0-16,0 0 2 16,0 0-3-16,0 0 2 15,0 0 0-15,0 0 0 16,0 0 2-16,0 0-2 15,0 0 2-15,0 0-2 0,0 0 2 16,0 0 0 0,0 0-3-16,0 0 1 15,0 0 0-15,0 0-1 16,0 0 0-16,0 0 0 0,11-13 0 16,-11 13-1-16,14-9 2 15,-1 6-1-15,3-2 0 16,4-1 0-16,3 0 2 15,3-1-2-15,2-2 0 16,0 2 3-16,1-2-3 16,0 2 3-16,-3 0-2 15,0 0 2-15,-1 2 0 16,-4 1-1-16,-1 1 0 0,-2-1-1 16,-4 2 1-16,-1 0 0 15,-13 2 1 1,20-2-2-16,-20 2-1 15,0 0 2-15,13 2-4 0,-13-2-5 16,0 0-11-16,0 0-23 16,0 0-51-16,0 0 1 15,0 0-5-15,-4-16 27 16</inkml:trace>
  <inkml:trace contextRef="#ctx0" brushRef="#br3" timeOffset="551812.8307">18587 8041 1 0,'0'0'1'0,"-13"-9"74"15,13 9 2-15,0 0-52 16,-19-17-9-16,19 17-6 15,-13-16-1-15,13 16 0 16,0 0-1-16,-17-17 1 16,17 17-3-16,0 0-2 0,0 0 0 15,0 0 1-15,0 0-1 16,0 0-1-16,-6-13-1 16,6 13 0-16,0 0 0 15,0 0 1-15,14-9-2 16,-14 9 0-16,16-6-1 15,-16 6-1-15,23-7 2 16,-5 4-2-16,0-1 1 16,1-2-1-16,1 3 3 15,2-1-2-15,1 1 0 16,0-3 2-16,-1 2-1 16,-3 1 0-16,-2 0 1 15,0 0-1-15,-2 2-1 0,-15 1 1 16,21-1-2-16,-21 1-3 15,18 1-11-15,-18-1-19 16,13 4-50-16,-13-4-2 16,16 13 26-16,-16-13 60 15</inkml:trace>
  <inkml:trace contextRef="#ctx0" brushRef="#br3" timeOffset="553267.978">19320 7943 1 0,'0'0'17'15,"19"-2"67"-15,-19 2-6 16,0 0-57-16,0 0-12 16,0 0-3-16,0 0 0 15,0 0-2-15,0 0-2 16,0 0-1-16,-21 5 1 15,21-5-1-15,-20 7 3 0,20-7-1 16,-23 10 1 0,10-1 1-16,0-2 4 15,2 7-7-15,-1 1 6 16,0 1 0-16,2 1-1 0,0 3-2 16,2 5-1-16,0-1-1 15,3 4-4-15,-1-4 7 16,3 5-8-16,2-2 1 31,1 2 0-31,1-4 0 0,2-3 1 0,1-4 0 16,2 0 1-16,1-5-2 15,-7-13 3-15,13 14-1 16,-13-14 0-16,20-3-1 0,-20 3-1 16,22-19 1-16,-9 1 0 15,0-4 0 1,1-4 0-16,1 0-1 15,-2-3 2-15,-2 3 0 0,1 0 2 16,-2 6-1-16,-3 4 2 16,-1 3 0-16,-6 13 2 15,4-13 0-15,-4 13 1 16,0 0-1-16,0 0-2 16,0 0 0-16,0 0-1 15,-5 13-2-15,5-13-1 16,-2 13-1-16,2-13-1 0,-1 26 0 15,1-11 2 1,0 2-1-16,1 3 0 16,2 5 1-16,0 3-2 15,1 0 2-15,2 2-1 0,1-2 1 16,2 2-2-16,0-4 2 16,1-2-1-16,-2-6 1 15,5-4-1-15,2-2 0 16,-1-7 0-16,2-2-1 15,-2-7 0-15,2-5 0 16,0-1 1-16,0-3 1 16,-3-6 0-16,-3-1 2 15,0 0 0-15,-1-2 0 16,-2 2 0-16,-1 3 0 16,-2 0 2-16,1 4-2 15,-3 0 1-15,-2 13 0 16,6-16-1-16,-6 16 1 0,0 0 0 15,0 0-1-15,0 0 0 16,0 0 0-16,0 0-1 16,0 0 0-16,0 0 0 15,0 0-1-15,0 0 2 16,0 0-2-16,0 0 0 16,0 0-1-16,0 0 3 15,0 0-3-15,0 19 0 16,0-19 1-16,5 23-2 15,-3-8 2-15,0 4-1 16,1 3 2-16,0 1-3 16,-1 3 3-16,1-2-2 0,0 4 1 15,0-5-1-15,0 0 2 16,0-3-1-16,0-2 0 16,0-4 1-16,0-1-1 15,-3-13 2-15,4 16-1 16,-4-16 1-16,0 0-1 15,0 0 1-15,3 13-1 16,-3-13 0-16,0 0 0 16,0 0-1-16,0 0 2 15,0 0-2-15,0 0 0 16,0 0 0-16,0 0-1 16,0 0-4-16,0 0-6 15,0 0-12-15,0 0-28 0,0 0-42 16,0 0-6-16,0-13 8 15</inkml:trace>
  <inkml:trace contextRef="#ctx0" brushRef="#br3" timeOffset="553756.33">19702 8249 39 0,'0'0'101'0,"-14"19"-2"0,14-19-6 16,0 0-77-16,0 0-17 15,0 0-3-15,0 0 0 16,0 0 0-16,0 0 0 16,0 0 2-16,0 0 3 15,0 0-2-15,0 0 3 16,0 0-1-16,7 13 0 15,-7-13-1-15,0 0 1 16,3 21 0-16,-3-21 0 16,6 23 1-16,-1-10-3 15,4 5 3-15,0 0-2 16,2 4 1-16,-1 2 1 16,3 2-1-16,-1 2 1 0,-1 2-1 15,-2-1 2-15,-2-2-1 16,-1 1 2-1,-2-6-1-15,1-2-2 0,-4-4 2 16,2-2-1-16,-3-14 0 16,1 14 0-16,-1-14 1 15,0 0-1-15,0 0 0 16,0 0-4-16,0 0-9 16,0 0-16-16,0 0-29 15,0 0-39-15,18-7-1 16,-18 7 9-16</inkml:trace>
  <inkml:trace contextRef="#ctx0" brushRef="#br3" timeOffset="554304.1394">20112 8168 1 0,'-13'13'83'0,"13"-13"7"0,0 0-6 16,0 0-67-16,0 0-8 16,0 0-5-16,0 0-5 15,0 0-5-15,0 0-3 16,0 0-3-16,0 0-4 15,14 20-10-15,-14-20-11 16,18 16-29-16,-18-16-12 16,23 12 42-16</inkml:trace>
  <inkml:trace contextRef="#ctx0" brushRef="#br3" timeOffset="554497.0604">20333 8145 1 0,'13'14'74'0,"-13"-14"13"15,0 0-7-15,5 13-56 16,-5-13-39-16,0 0-10 16,0 0-13-16,3 13-14 15,-3-13-30-15,3 13 29 16</inkml:trace>
  <inkml:trace contextRef="#ctx0" brushRef="#br3" timeOffset="554640.1279">20506 8154 49 0,'13'-3'85'16,"-13"3"-8"-16,0 0-60 15,0 0-83-15,0 0-11 16,6 18-6-16,-6-18 82 15</inkml:trace>
  <inkml:trace contextRef="#ctx0" brushRef="#br3" timeOffset="556043.7392">21165 7892 27 0,'16'-2'85'0,"-16"2"-2"15,0 0-38-15,0 0-39 16,6-18-3-16,-6 18-2 16,0 0-1-16,0 0 1 15,-16-11 4-15,16 11 2 16,-14-2-1-16,14 2-1 15,-18-1 0-15,18 1-1 16,-19 3 0-16,19-3-1 16,-18 7-2-16,18-7-1 15,-18 13 1-15,5-4 1 16,5 4-3-16,-4 1 2 16,1 0-1-16,1 4-1 0,-1 3 4 15,3 4 3 1,-1-2-3-16,5 1 1 0,-3 0 0 15,5-1 0 1,2-2-1-16,2 1 1 0,1-8-4 16,-3-14-1-16,14 23 0 15,-14-23 0-15,20 12-1 16,-5-11 1-16,0-2 1 16,3-6-2-16,-1-2 1 15,2-5-1-15,-2-4 1 16,0-3 1-16,-2-5-3 15,-2 3-1-15,0-2 1 0,-4 1 1 16,-2 2 1-16,-1 3 0 16,-4 3 0-16,-2 16-1 15,6-18 5-15,-6 18 1 16,0 0-1-16,0 0-1 16,0 0 0-16,0 0-1 15,0 0 0-15,0 0-1 16,-4 14-1-16,4-14 1 15,-3 17-1-15,3-17 0 16,-3 28 5-16,3-11 0 16,-1-1-1-16,1 3 2 15,1 1-2-15,-1 3 2 16,0 0-1-16,3 0 0 0,-2-1-5 16,2-1 1-16,2 0-1 15,0-1 1 1,1-4 0-16,3-2 0 15,-9-14 0-15,17 20 1 0,-17-20-1 16,19 10-1-16,-19-10 1 16,17 6-1-16,-17-6 1 15,19-1 2-15,-19 1-3 16,19-9 2-16,-19 9 0 16,18-16-1-16,-18 16 1 15,21-23 0-15,-14 10-2 16,0-1-1-16,-1-2 2 0,1 1-1 15,-1 2 2-15,-6 13-2 16,10-21 2 0,-10 21 0-16,7-15 2 15,-7 15-2-15,0 0 1 0,0 0 1 16,0 0-2-16,0 0 3 16,0 0-3-16,0 0 1 15,0 0-1-15,0 0 1 16,0 0-2-16,0 0 0 15,0 0-1-15,0 0 1 16,0 0 0-16,0 18 0 16,0-18-1-16,2 18 0 15,-1-5 1-15,0 2 1 16,2 1 0-16,-1 1-2 16,1 2 1-16,0 2 1 15,-1 0-1-15,3-1 0 16,-2 1 0-16,0 0 0 0,-1 0 0 15,3 1 1-15,-2-2-2 16,0-3 1-16,-2-1 0 16,0-1 0-16,-1-15 1 15,5 21 0-15,-5-21 1 16,0 0-2-16,3 15 2 16,-3-15-2-16,0 0 0 15,0 0-1-15,0 0-6 16,0 0-6-16,0 0-12 15,0 0-22-15,0 0-45 16,0 0-3-16,0 0 11 16</inkml:trace>
  <inkml:trace contextRef="#ctx0" brushRef="#br3" timeOffset="556765.5176">21640 8128 57 0,'0'0'96'16,"0"0"-3"-16,0 0-29 15,0 0-59-15,0 0-2 16,0 0-1-16,0 0-3 16,0 0 2-16,-7 13-1 15,7-13-1-15,0 0 3 0,0 0-1 16,4 15-2-16,-4-15 0 15,4 18 1-15,-1-4-1 16,0 1 1 0,1-1 1-16,-1 2 0 0,0 6-2 15,0-5 3-15,0 3-1 16,0-3 0-16,0-1-2 16,0-1 1-16,0 1 1 15,-1-3-1-15,-2-13 0 16,6 18 0-16,-6-18 1 15,0 0 0-15,0 0 1 16,0 0-1-16,0 0 0 0,0 0-1 16,0 0 2-16,0 0 0 15,13-10 0-15,-13 10-2 16,5-24 0-16,-3 11 0 16,1-3-1-16,2-1 0 15,0-4-1-15,3 3 0 16,0-1 0-16,1 3 2 15,0 0 0-15,1 2 1 16,-10 14 2-16,16-19-1 16,-16 19 2-16,0 0-2 15,14-4 0-15,-14 4-1 16,0 0 0-16,0 0 0 0,14 17-1 16,-14-17 0-16,13 11 0 15,-13-11 0-15,15 16 0 16,-15-16 0-16,16 23-1 15,-8-8 1 1,1-1-1-16,-2 1 1 0,-2 1 0 16,0 2 1-16,0-2-1 15,-2 0 1-15,-1-2-2 16,1-1 0-16,2 0-3 16,-5-13-11-16,10 23-18 15,-10-23-35-15,17 13-22 16,-17-13-6-16,25-4 60 15</inkml:trace>
  <inkml:trace contextRef="#ctx0" brushRef="#br3" timeOffset="557475.7773">19405 8900 1 0,'-16'-3'84'16,"16"3"2"-16,0 0 0 0,0 0-53 15,-7-13-14-15,7 13-6 16,0 0-3-16,0 0-5 16,0 0-4-16,0 0-12 15,0 0-13-15,0 0-25 16,-2 21-35-16,5 1-3 16,-3 0 5-16</inkml:trace>
  <inkml:trace contextRef="#ctx0" brushRef="#br3" timeOffset="557660.1548">19451 9181 8 0,'0'0'86'0,"-1"16"-1"0,1-16-5 15,0 0-64-15,0 0-18 16,0 0-17-16,0 0-21 15,16 6-23-15,-16-6-18 16,0 0 12-16</inkml:trace>
  <inkml:trace contextRef="#ctx0" brushRef="#br3" timeOffset="560032.8831">19688 9758 21 0,'14'-1'84'0,"-14"1"-5"15,0 0-4-15,0 0-63 16,0-16-3-16,0 16-2 16,0 0 2-16,-16-12-1 15,16 12-2-15,-14-6 1 16,14 6 0-16,-20-1 1 16,20 1-4-16,-21 0 1 15,21 0-1-15,-17 0 1 16,17 0-1-16,-17 7 0 15,17-7-2-15,-17 16 0 0,9-2 1 16,0 2-1-16,0 5-1 16,3 3-2-1,-1 1 1-15,0 3-1 16,3 3 2-16,0 0 0 0,0-2 1 16,2 2-1-16,0-5 1 15,1-2 0-15,1-4-2 16,0-2 2-16,2-2-1 15,-3-16-1-15,9 18 0 16,-9-18-2-16,0 0 2 16,17 9-2-16,-17-9 2 15,16-7-1-15,-16 7-1 16,19-26 1-16,-10 4-1 16,2-2 4-16,-1-2-3 15,-1 1 3-15,0 1-2 16,-2 5 2-16,-1 1 2 15,-4 4 2-15,-2 14-2 0,0 0 0 16,0 0 1-16,0 0 0 16,0 0-2-16,0 0 2 15,0 0-3-15,0 0-1 16,0 0 0-16,2 14-2 16,-2-14 1-16,1 26 0 15,1-8 2-15,1 3-2 16,0 3 0-16,-1 3 1 0,1 2-1 15,2 0 2-15,0 1-3 16,0-1 2 0,2 0-1-16,0 0-1 15,0-4-2-15,3-3 3 0,-1-2-1 16,1-4-1-16,2-3 2 16,-12-13-2-16,21 16-1 15,-21-16 2-15,21-9 1 16,-21 9-1-16,18-18 1 15,-10 3 0-15,-1-1 3 16,-1 0-1-16,-4-2 2 16,3 0-2-16,-4 3 1 15,2-6-1-15,-1 7-1 16,-1-2 1-16,0 2-4 16,-1 14 3-16,8-22-2 15,-8 22 1-15,0 0 0 16,0 0 1-16,0 0-1 0,0 0-1 15,0 0 3-15,0 0-3 16,13 10 2-16,-13-10-3 16,8 16 3-16,-3-3-2 15,-5-13 1-15,13 29 0 16,-3-13-2-16,-5 4 2 16,4-1-3-16,-2 2 4 15,2-1-4-15,-2 1 3 16,2-1-2-16,-3-6 1 15,-2 2 5-15,-4-16-3 16,9 20 0-16,-9-20-1 16,0 0 2-16,0 0 0 0,0 0 1 15,0 0-1-15,0 0-4 16,0 0 3-16,5-16-1 16,-5 16 0-16,3-26-1 15,-1 8 1-15,1-2-1 16,1-2 0-16,0 0 1 15,2 1-1-15,1 0 1 16,0 1 0-16,2 6 1 16,-9 14-1-16,15-19 1 15,-15 19-1-15,0 0 2 16,14-7-1-16,-14 7 0 16,0 0 0-16,9 16 0 15,-9-16-1-15,5 18-1 0,-5-18 1 16,9 24-1-16,-3-9 1 15,1-2-4-15,-1 3 4 16,1-3-3-16,-1 2 2 16,0 1-1-16,-6-16 2 15,8 24-2-15,-8-24 2 16,6 14 1-16,-6-14-1 16,0 0 2-16,0 0-1 15,0 0 0-15,0 0-2 16,12-17 1-16,-12 3-1 15,1-2 0-15,0-1-1 16,2-5 1-16,2 2-2 0,-2-2 3 16,2 3-1-16,1 2 1 15,0 3-1-15,-6 14 1 16,16-21-1-16,-16 21 2 16,0 0-1-16,17-8 0 15,-17 8 0-15,0 0 2 16,16 5-1-16,-16-5 0 15,0 0 1-15,11 18-2 16,-11-18 1-16,8 19-1 16,-1-6 1-16,-3 1-1 15,3 0 0-15,-1 4 0 16,3 2 0-16,0 0 0 16,-1-3 1-16,2 4-3 0,-2-5 2 15,0-1-2-15,-1 0 3 16,-7-15-3-16,15 16 2 15,-15-16-2 1,0 0 2-16,17 8 1 0,-17-8-1 16,0 0 0-16,16-4 0 15,-16 4 0-15,13-9 0 16,-13 9-1-16,13-14 0 16,-7-2-1-16,0 0 2 15,1-3 1-15,1-5-2 16,0-4 2-16,0 0-1 15,-1-1 4-15,2-2-3 0,-3 7 3 16,3 1-3-16,-4 4 1 16,0 3 2-1,-5 16 0-15,7-16-1 16,-7 16-2-16,0 0 3 0,0 0-2 16,0 0 0-16,0 0-1 15,0 0-1-15,0 0-2 16,4 13 2-16,-4-13-1 15,3 13 0-15,-3-13 1 16,4 23 0-16,-2-5 0 16,-1 2-1-16,4 4 2 15,-1 5-1-15,0 2-2 16,2 0-1-16,-2 0-1 16,2-1 0-16,0-4-4 15,0-3-6-15,-2-4-11 16,3-2-12-16,-7-17-32 15,7 20-24-15,-7-20 2 0,0 0 5 16</inkml:trace>
  <inkml:trace contextRef="#ctx0" brushRef="#br3" timeOffset="560340.3665">20673 9979 47 0,'7'17'92'15,"-7"-17"-4"-15,0 0 0 16,0 0-61-16,0 0-17 15,0 0-6-15,0 0-7 16,5 13-7-16,-5-13-10 16,3 20-8-16,-3-20-8 15,8 26-13-15,-8-26-20 16,16 19-11-16,-1-12 20 16</inkml:trace>
  <inkml:trace contextRef="#ctx0" brushRef="#br3" timeOffset="560535.3107">20982 9935 86 0,'9'18'91'0,"-9"-18"-1"16,0 0-6-16,0 0-76 15,0 0-11-15,1 13-11 16,-1-13-15-16,0 0-34 15,0 0-22-15,3 13 1 16,-3-13 4-16</inkml:trace>
  <inkml:trace contextRef="#ctx0" brushRef="#br3" timeOffset="560669.03">21132 9907 84 0,'13'-6'86'15,"-13"6"2"-15,0 0-30 16,0 0-46-16,0 0-39 15,-3 19-50-15,3-19-8 16,-4 23-5-16,4-23 42 16</inkml:trace>
  <inkml:trace contextRef="#ctx0" brushRef="#br3" timeOffset="562500.6285">21591 9614 75 0,'16'4'91'0,"-16"-4"-8"0,0 0-28 16,14-4-55-16,-14 4-6 15,0 0 2-15,0 0 5 16,0 0-3 0,0 0 4-16,0 0 1 0,0 0-1 15,0 0-3-15,-11-18 5 16,11 18-3-16,-8-14 0 15,8 14 0-15,-8-13 3 16,8 13-1-16,0 0 3 16,-18-3 6-16,18 3-9 15,-13 2 2-15,13-2-2 16,-18 7-1-16,18-7 1 16,-26 19 2-16,11-6 2 0,1 1-7 15,-2 8 7-15,0 1-2 16,2 4 2-16,1 5 0 15,0 1-1 1,3 2-6-16,2 4 1 0,1-2-1 16,1 5 1-16,1-2-1 15,0-4 0-15,4-1 0 16,1-3 0-16,1-6 0 16,4-5-2-16,2-3 0 15,-7-18 0-15,22 14 0 16,-10-15 0-16,4-8-2 15,2-4 2-15,-2-7 0 0,1-6 1 16,-1-6 1-16,-2 2 0 16,-2-5 1-1,-2 3 0-15,-3 2 2 16,0 4-1-16,-2 3 3 0,-1 9-2 16,-4 14 1-16,4-18-1 15,-4 18 1-15,0 0 0 16,0 0 0-16,0 0-2 15,0 0-1-15,-4 18 0 16,4-18-1-16,-2 17 0 16,2-17 0-16,0 26-1 15,3-10-1-15,0 4 3 16,-1 3-2-16,2 3 3 0,-1 3-2 16,0 0 1-1,1 3-1-15,0-4 0 16,2 1 2-16,0-4-2 15,1-2-1-15,2-6-1 0,1-2-1 16,-10-15-1-16,23 16 0 16,-23-16 0-16,25 1-1 15,-25-1 2-15,26-13 2 16,-26 13 0-16,23-25 1 16,-13 10 1-16,0-4 0 15,-2 0 1-15,0 0 0 16,-1 1-1-16,-3 0-1 0,1 4 2 15,-3 1 0 1,-2 13 1-16,8-13 0 0,-8 13-2 16,0 0 1-1,0 0-2-15,0 0 3 0,0 0-1 16,0 0-3-16,0 0 1 16,0 0-1-16,13 19 1 15,-13-19-1-15,7 20 2 16,-4-7-2-16,1 0 1 15,0 4 1-15,2 0-2 16,-2 2 1-16,1 0 0 16,2 0 0-16,-1-3 0 15,0-1 0-15,-2-2-1 16,-4-13 2-16,9 22-2 16,-9-22 2-16,0 0 0 15,0 0-1-15,0 0 2 0,0 0-2 16,15 4 2-16,-15-4-3 15,3-20 2-15,0 6-3 16,2-4 0-16,-3-3 0 16,4-1-1-16,0-1 0 15,1 0 2-15,-1 1 0 16,3 2 1-16,-2 6 1 16,-7 14 1-16,14-19 0 15,-14 19 1-15,0 0-1 16,15-4 0-16,-15 4-1 15,0 0-1-15,13 15 0 16,-13-15 0-16,8 19 0 16,-8-19 0-16,12 23-1 15,-5-10 1-15,-1 3 0 0,0 0 0 16,-2 0 0-16,2 1 1 16,-2-4-1-16,0 0-1 15,-4-13 3-15,6 19-3 16,-6-19 2-16,0 0-2 15,0 0-1-15,0 0 2 16,0 0-1-16,0 0 0 16,0 0-1-16,10-17 2 15,-11 2 0-15,2 1 2 16,1-2-2-16,1-1 1 16,-3-1-1-16,4 1 0 15,0 0 2-15,1 1-4 0,0 3-1 16,0 0 1-16,-5 13 1 15,14-23-2-15,-14 23 1 16,15-15 2-16,-15 15-2 16,13-3 4-16,-13 3 0 15,0 0 0-15,12 8 0 16,-12-8-1-16,0 0 2 16,11 20-1-16,-11-20 0 15,4 20-2-15,0-7 1 16,-1 0-1-16,3 3-2 15,-3-2 2-15,3 5-2 16,-2-3 0-16,2 3 2 0,-1-1-1 16,3-2 1-16,-3 0 0 15,1-1-2-15,-1-1-6 16,0-1-9-16,-5-13-19 16,12 19-54-16,-12-19-5 15,0 0 1-15,0 0 31 16</inkml:trace>
  <inkml:trace contextRef="#ctx0" brushRef="#br3" timeOffset="563116.9952">22298 9980 28 0,'19'-6'88'15,"-19"6"-2"-15,13-5-4 16,-13 5-54-16,0 0-25 15,0 0-1 1,0 0 2-16,0 0 0 0,0 0 1 16,0 0 0-16,5 13 1 15,-5-13-1-15,0 0-1 16,3 20-1-16,-3-20-2 16,5 20 1-16,-5-20 0 15,8 25-1-15,-2-11-1 16,-2 2 2-16,1 0-3 15,-2 0 2-15,1 0 0 0,0-1-1 16,-1 3-1-16,0-5 3 16,1 0-3-16,-4-13 1 15,8 17 1 1,-8-17-3-16,0 0 3 0,13 4-2 16,-13-4 1-16,5-13-3 15,-5 13 5-15,8-23-1 16,-6 7-1-16,3-1 1 15,-1-2-2-15,0-2 1 16,2 0 0-16,1 0 0 16,3 1 0-16,1-1-2 15,-3 4 2-15,4 3 1 16,-12 14 0-16,19-21 1 16,-19 21 0-16,13-8 0 15,-13 8 0-15,0 0 1 16,0 0-1-16,14 16 0 15,-14-16-2-15,6 18 0 0,-2-5 0 16,0 2 1-16,1 1-2 16,0 7 0-16,0 1-3 15,1 4-5-15,1 3-7 16,-1 3-14-16,4 8-44 16,-5-6-16-16,-2-10-1 15,0-13 31-15</inkml:trace>
  <inkml:trace contextRef="#ctx0" brushRef="#br3" timeOffset="564802.7702">22713 7486 21 0,'0'0'56'15,"0"0"-7"-15,0-13-9 16,0 13-6-16,0 0-9 0,0 0-6 16,-5-15-7-16,5 15-3 15,0 0-3-15,0 0-3 16,0 0-1-16,0 0-1 16,0 0-1-16,0 0 0 15,0 0-1-15,3 13 1 16,-3-13 0-16,7 29 0 15,-1-5 0-15,-1 5-1 0,5 5 2 16,-1 6-2-16,1 3 2 16,2 0-2-1,-2 2 0-15,1-1 0 16,-1-3-2-16,-1 3 5 0,0-1-2 16,1-4 2-16,-3-3-1 15,2-1 1-15,-2-7 0 16,0-6 1-16,-1-2 0 15,-6-20-3-15,9 22 4 16,-9-22-2-16,0 0 1 16,0 0-1-16,0 0 0 15,10-20 0-15,-10 5 5 16,0-5-7-16,-2-3-3 16,2 0 0-16,2-3 1 15,-1 0 0-15,2 3 0 16,3 1 0-16,1 3-5 0,0 5 7 15,-7 14 0-15,19-20 2 16,-19 20-2-16,24-6-2 16,-11 8 2-16,2 2-2 15,-1 5-5-15,4 5 2 16,-1 3 7-16,0 2-5 16,-2 4-1-16,-5 2 2 15,-2-1 0-15,-3-2 2 16,-4 1 6-16,-1-7-2 0,-7 1-6 15,-2-2 7 1,9-15 1-16,-27 20 1 16,11-15 0-16,-3 1 1 15,1-3 0-15,-1 0-2 0,1-3 1 16,3-1-1-16,2 1-2 16,13 0-2-16,-18-5-1 15,18 5-5-15,0 0-2 16,0 0-5-16,0 0-6 15,0 0-7-15,-3-13-18 16,3 13-25-16,0 0-23 16,0 0 14-16</inkml:trace>
  <inkml:trace contextRef="#ctx0" brushRef="#br3" timeOffset="565574.5245">23198 8246 1 0,'2'13'69'0,"-2"-13"18"16,0 0-2-16,0 0-76 16,0 0-8-16,0 0-2 0,0 0-2 15,0 0 1-15,0 0 0 16,0 0 2-16,0 0 0 16,8-13 2-16,-8 13 1 15,5-26 2-15,-4 9 2 16,2-1 1-16,-2 0-2 15,4-3 0-15,-1 7-1 16,-1-3-1-16,1 2 0 16,1 2-3-16,-5 13 1 15,8-23-2-15,-8 23 2 16,7-14 0-16,-7 14-1 16,0 0 3-16,0 0-2 15,0 0 0-15,0 0 1 0,0 0 2 16,0 0-2-16,0 0 0 15,0 0 0-15,0 0-2 16,0 0 0-16,0 0 2 16,0 0-2-16,0 0 0 15,0 0 1-15,0 0-2 16,0 0 0-16,0 0-1 16,0 0 0-16,0 0 1 15,0 0-2-15,-2 14 1 16,2-14-2-16,2 17 3 15,0-4-2-15,-1 5 2 16,2 0 0-16,-1 4-1 0,1 1 1 16,-2-3 0-16,0-1 1 15,1-4-2-15,-1-1 4 16,-1-14-2-16,2 16 0 16,-2-16 1-16,0 0-1 15,0 0 1-15,0 0-1 16,0 0 0-16,0 0-2 15,0 0-2-15,0 0-4 16,0 0-9-16,0 0-14 16,6 13-32-16,-6-13-31 15,0 0-1-15,0 0 64 16</inkml:trace>
  <inkml:trace contextRef="#ctx0" brushRef="#br3" timeOffset="568428.6892">23113 8669 1 0,'0'0'55'16,"3"-18"23"-16,-3 18-34 16,-1-14-13-16,1 14-7 15,0 0-7-15,-6-16-10 16,6 16-11-16,0 0-17 15,0 0-27-15,0 0-36 16,-12 26-5-16,11-9 79 16</inkml:trace>
  <inkml:trace contextRef="#ctx0" brushRef="#br3" timeOffset="568611.904">23143 8914 34 0,'0'0'86'16,"0"0"-6"-16,0 0-37 16,0 0-63-16,0 0-28 15,16 13-30-15,-16-13-4 16,0 0 68-16</inkml:trace>
  <inkml:trace contextRef="#ctx0" brushRef="#br3" timeOffset="568753.1811">23236 9081 1 0,'17'19'51'16,"-17"-19"1"-16,9 13-51 16,-9-13-64-16,3 22 22 15,-3-9 41-15</inkml:trace>
  <inkml:trace contextRef="#ctx0" brushRef="#br3" timeOffset="569804.1636">23192 9432 14 0,'0'0'94'16,"0"0"-1"-16,0 0-6 0,-4-16-68 16,4 16-13-16,0 0-4 15,0 0-3-15,0 0 0 16,0 0-3-16,0 0 1 15,-4 19-1-15,4-19 1 16,4 23 0-16,0-7-1 16,4 4 2-16,-1 0-1 15,3 8 7-15,2 2 1 16,-2 2-1-16,1 4 3 16,-1-2-3-16,0 1 1 15,0-2-2-15,-1-1 4 16,-3-8-7-16,1-5 1 0,-1-3 1 15,-6-16 0-15,6 19 1 16,-6-19 0-16,0 0 1 16,0 0 0-16,0 0-2 15,3-16 1-15,-3 3-2 16,-2-1-2-16,2-4 2 16,2-1-1-16,0-1 1 15,1 1-1-15,3-1 0 16,0-1-5-16,5 2 1 15,-1-1-1-15,5 4 0 16,-1 0 0-16,1 2-1 16,1 1 0-16,1 10 1 15,-1 0 0-15,0 7 6 0,1 3-2 16,-3 3-2-16,2 5 0 16,-3 2-1-16,0 2 2 15,-3-5 0-15,-1 7 5 16,-3-6-3-16,-3 3 4 15,-3-4-1-15,-3 1 3 16,-2-2 1-16,-5 0 2 16,-4-2-2-16,-3 2 0 15,-2-1 1-15,-1-1-3 16,-2 1 2-16,3-4-1 16,1-2 0-16,3-3-4 15,15-3-2-15,-16 3-5 16,16-3-9-16,0 0-14 0,0 0-27 15,2-20-35-15,-2 20-3 16,18-20 7 0</inkml:trace>
  <inkml:trace contextRef="#ctx0" brushRef="#br3" timeOffset="570520.5704">23641 9886 78 0,'-3'19'91'16,"3"-19"-4"-1,0 0-29-15,0 0-53 0,0 0-4 16,5-13-1-16,-5 13 0 15,0-13 0-15,0 13 3 16,0-16 0-16,0 16 1 16,0-18 0-16,0 18-2 15,1-19-1-15,-1 19-1 16,1-13 0-16,-1 13 1 16,0 0-1-16,0 0-2 15,0 0 0-15,0 0 0 0,16 9 0 16,-16-9 0-16,13 24-1 15,-13-24-2 1,19 29 2-16,-10-12 3 16,-1 6-2-16,0-4 2 0,-3 4 0 15,3-4 0 1,-4 1 2-16,-1-1-1 0,0-3 1 16,-2 0-1-16,-1-16 0 15,6 20 1-15,-6-20-1 16,0 0 2-16,0 0-3 15,0 0 3-15,11-13-2 16,-6-2 0-16,-1 0 0 0,2-4 0 16,0 1-1-16,1 0 0 15,-1 0 1 1,1 4-1-16,0 1 0 16,-7 13 0-16,17-17 1 0,-17 17 0 15,19-10-1-15,-19 10 1 16,19 0-2-16,-19 0 1 15,17 7 1-15,-17-7-1 16,15 24-1-16,-7-6 0 16,-2 2 1-16,1 4 0 15,-1 4-1-15,0 2 1 16,-3-1 1-16,-2 1-5 0,1 0-7 16,-5-5-20-16,3 4-34 15,-6-9-23 1,0-7 2-16,6-13 35 15</inkml:trace>
  <inkml:trace contextRef="#ctx0" brushRef="#br3" timeOffset="572424.2121">23539 7374 1 0,'0'0'40'15,"-7"-14"-5"-15,7 14-3 16,0 0 0-16,-13-12-1 15,13 12 1-15,0 0-2 16,-13 0-6-16,13 0-7 16,0 0-7-16,0 0-3 15,0 0-5-15,0 0-2 0,0 0 0 16,0 0-1-16,0 0 0 16,14-8-1-16,-14 8 0 15,24-2 2-15,-8 1-3 16,3-1 3-16,1 2-2 15,2 0 1-15,4 0 2 16,1-2-1-16,4-1 1 16,5-2-1-16,0 1 3 15,1-3-2-15,2 1 0 16,-1 2 2-16,-5-1-1 16,-1 1-1-16,-5 0 1 15,-5 2 1-15,-3 2-1 0,-5 0 1 16,-14 0-1-16,20-1-1 15,-20 1 2-15,0 0-2 16,13 1 1-16,-13-1-1 16,0 0 0-16,0 0 0 15,0 0 0-15,0 0 0 16,0 0-2-16,0 0 3 16,0 0-4-16,0 0 3 15,4 15-1-15,-4-15 0 16,0 0 0-16,8 21 0 15,-5-8 0-15,2 6 0 16,0 0 0-16,0 4 0 16,1 0-1-16,0 10 0 0,0 0 2 15,0 5-2-15,-1 1 1 16,1 3-1-16,0 1 1 16,-2 2-1-16,2 1 1 15,-2-3 0-15,2 5-3 16,-2 1 4-16,1 1-1 15,-1 5-1-15,0 3 2 16,4 1-1-16,-3 5 2 16,1 2 0-16,1-3 2 15,-1-1-3-15,1-1 0 16,1-8 2-16,-1-1 0 16,3 0-3-16,-4-4 5 0,1-2-2 15,-4-4 1-15,2 1 0 16,1-1 0-16,0 1-1 15,-2-1 0 1,-1-4 1-16,4 1-3 0,-2-2-1 16,2-1 0-16,-1 0-1 15,0 0 2-15,1-1-1 16,-1 0 1-16,-2-1-3 16,2-1 3-16,-2 1-2 15,0-1 0-15,2 0 0 16,-3-1 0-16,1-2 0 15,-1-1 0-15,0 0 0 16,1-3 0-16,1 3 1 0,-1-3 4 16,2-2-3-1,-2 2 3-15,2-1-1 16,0-2 1-16,-1-2-1 16,0 2 1-16,-1-5-1 0,-1-1-2 15,1-1 1-15,-1-2-2 16,0-1 0-16,1 2 0 15,-4-15 0-15,5 23-1 16,-5-23 0-16,7 20 2 16,-7-20-2-16,4 19 2 15,-4-19-1-15,3 16 0 16,-3-16 1-16,3 14-1 0,-3-14 1 16,0 0 0-1,1 13 1-15,-1-13 1 16,0 0-1-16,0 0 1 15,0 0-2-15,0 0 3 16,0 0-2-16,0 0 0 0,0 0-1 16,0 0-2-16,0 0 2 15,0 0-2-15,0 0 2 16,0 0-2-16,0 0 2 16,0 0-1-16,0 0 3 15,0 0-1-15,0 0 0 16,0 0 0-16,0 0 2 15,0 0 0-15,0 0-1 16,-15 6 0-16,15-6-1 16,0 0 2-16,-18-3-3 15,18 3 2-15,-16-1-2 16,16 1-1-16,-18-3 2 0,18 3 0 16,-18-2-1-16,18 2 0 15,-17 2 0-15,17-2 0 16,-16 1-1-16,16-1 0 15,-16 2 0-15,16-2 0 16,-14 1 0-16,14-1 0 16,0 0 0-16,-20 0 0 15,20 0 1-15,0 0 0 16,-18-1 0-16,18 1 1 16,0 0-2-16,-14-2 0 15,14 2 0-15,0 0-3 16,0 0-10-16,0 0-10 15,0 0-26-15,0 0-50 0,0 0-3 16,7-19-4-16,-10 3 53 16</inkml:trace>
  <inkml:trace contextRef="#ctx0" brushRef="#br4" timeOffset="584792.6347">19468 10780 44 0,'-17'-18'80'16,"17"18"1"-16,-19-11-22 15,19 11-34-15,-18-8-12 16,18 8-7-16,0 0-2 0,-18-1-5 16,18 1-1-16,0 0-3 15,-5 16-1-15,5-16 1 16,4 16 2-1,-4-16 3-15,10 21 1 0,-10-21 1 16,17 24 0-16,-5-11 1 16,1-1-1-16,3 3 0 15,-2-1-2-15,5 2-1 16,-2 0 1-16,3 3-1 16,1-2 1-16,0 3-2 15,-1 1 2-15,1-3-1 16,-1 3 1-16,0-4 0 0,6 0-1 15,-2-1 2-15,5-2-1 16,2-2 0 0,-1-2 0-16,2-1 0 15,2-2 2-15,0 0-1 0,-4-1-1 16,2-2 0-16,-4 1-2 16,0-3 4-16,1 0-2 15,-3 1 2-15,1-2-3 16,-1-1 2-16,0-1-1 15,0-1 0-15,3-1 2 16,0-1-3-16,0-2 1 16,1-1-1-16,-1-4 2 15,2-2-1-15,4-3 1 0,1-4-1 16,2-4-2 0,1 0 2-16,4-3-1 15,3-2 1-15,2-2 1 16,1 0-1-16,1 0 0 0,-1 2 2 15,-3 2-1-15,-1 3 2 16,-4 0-1-16,-4 4-1 16,-1 4 0-16,0 3-2 15,-4 3 1-15,0 3-1 16,-3 1 2-16,1 2-2 16,-1 4 1-16,-2 1 0 15,2 1 0-15,-4 1 0 16,1 4 1-16,1 0 0 15,2 3-2-15,-2 2 1 16,1 1-1-16,2 1 1 16,-3 5 0-16,1-2 0 0,-4 2-1 15,2 1 0-15,-6 2 0 16,-1 0-1-16,-3 1 0 16,-1-2-2-16,-5 2 2 15,-2-1-2-15,-2 1 2 16,-3-4 0-16,0-2 1 15,-3-4 2-15,0-13 1 16,0 17 2-16,0-17-1 16,0 0 0-16,0 0-3 15,0-14 3-15,1 0-2 16,1-2-1-16,1-6 1 16,-1 0-2-16,4-2 1 15,1-3 0-15,4-1 1 0,0 2 1 16,4 0 0-16,2 0-1 15,3 3 1-15,0 1 1 16,6 1-2-16,2 4 1 16,2-2-1-16,2 1 0 15,1 3-1-15,1-4 1 16,3 1-2-16,2 0 2 16,-2-2-2-16,3-1 1 15,1 3 0-15,1 0-1 16,1 2 2-16,2 3-2 15,-1 3 2-15,0 3-2 16,-1 3 1-16,-4 2-1 0,-2 2 1 16,-2 3-1-16,-2 2 0 15,-5 0 1-15,-1 4-3 16,-1 0 2-16,0-1-1 16,-1 4 1-16,-1-1-1 15,-1 1 1-15,2-1 0 16,-1 1-1-16,-2 1 2 15,1 0 0-15,0-1 2 16,0 0-3-16,2-1 1 16,-2 0 0-16,6 1 0 15,-2-2 0-15,5 1 0 16,-2-2 0-16,5 1-1 16,-1 0 3-16,1-3-1 0,2-1 1 15,0 1-1-15,-3-2 0 16,-1-4 2-16,1 2-2 15,-3-3 1 1,1-4-1-16,-2-1 0 0,1-2-1 16,0-4 1-16,4-5-1 15,0-2 0-15,2-2-1 16,2-4 2-16,0-2 0 16,6-3-2-16,0 1 0 15,-1 2-3-15,1 2-6 16,3 2-16-16,-5-4-35 15,4 5-23-15,-2 1-4 0,-7-1 43 16</inkml:trace>
  <inkml:trace contextRef="#ctx0" brushRef="#br4" timeOffset="586710.7572">21960 11377 3 0,'0'0'90'0,"15"-7"-1"15,-15 7-4-15,0 0-56 16,0 0-21-16,0 0-7 16,-13 11-3-16,13-11-6 0,-13 25-1 15,5-4 0-15,-3 2 1 16,1 9 3-16,-3 4 3 16,-2 6 5-1,0 3 3-15,-1 1 2 0,1 0 0 16,-1-1 2-16,2 0-1 15,-2-3-5-15,3-4 4 16,0-4-8-16,2-4 4 16,-2 0-6-16,1-1 1 15,2-3-1-15,1 2 0 16,-1-7 3-16,0 2-4 16,1-3 5-16,1 1-4 15,2-7 5-15,-1-1-1 0,7-13-1 16,-13 22 2-1,13-22-1-15,-7 13-1 0,7-13-3 16,0 0-4-16,-5 13-13 16,5-13-19-16,0 0-21 15,0 0-24-15,12-16-5 16,-4 0 59-16</inkml:trace>
  <inkml:trace contextRef="#ctx0" brushRef="#br4" timeOffset="587243.8153">21952 11554 21 0,'11'-21'84'0,"-5"6"-3"0,-6 15-3 16,0 0-65 0,1-16-8-16,-1 16-4 0,0 0 0 15,0 0-1-15,0 0 0 16,0 0 0-16,0 0 2 15,0 0 3-15,0 0-1 16,0 0 2-16,0 0 0 16,0 0 0-16,0 0-1 15,2 13 1-15,-2-13-2 16,0 0 0-16,8 18 1 16,-8-18-2-16,12 21-1 15,-5-3-1-15,3-1 0 16,0 5 0-16,3 5 0 15,2 2-2-15,2 4 1 16,0 3 0-16,4 3 1 0,2 0-3 16,1 3 3-16,4 1-3 15,1-1 0-15,-1-2 1 16,3-2 0-16,-1-5 0 16,-1-4 0-16,-5-3 3 15,-2-4-3-15,-2-8 2 16,-5-1 1-16,-2-6 0 15,-13-7 0-15,14 12 0 16,-14-12 0-16,0 0-1 16,0 0 2-16,13 10-2 15,-13-10-2-15,0 0-5 16,0 0-12-16,0 0-18 0,0 0-26 16,0 0-27-16,-14-3-4 15,14 3 45-15</inkml:trace>
  <inkml:trace contextRef="#ctx0" brushRef="#br4" timeOffset="587744.6138">21750 11886 129 0,'-13'6'94'15,"13"-6"0"-15,-21 3-38 16,21-3-49-16,-13-7-5 16,13 7 0-16,0 0-1 15,0 0 1-15,0 0 0 16,0 0 0-16,0 0-2 15,0-13-1-15,0 13 0 16,0 0-1-16,16-8 1 16,-16 8-1-16,26-7 0 15,-8 3-1-15,5 1 2 0,3 2 0 16,1 1 0 0,3 1 0-16,-1 2-1 0,1 0 2 15,1 0 0-15,-1 1 1 16,-2-3 0-16,-3 1 0 15,-1-1 1-15,0 1 0 16,-2-2 1-16,-2 0-2 16,-3 0 0-16,-1 1-3 15,-1 1-3-15,-15-2-9 16,24 7-19-16,-24-7-25 16,17 16-36-16,-17-16 3 15,16 29 4-15</inkml:trace>
  <inkml:trace contextRef="#ctx0" brushRef="#br4" timeOffset="596731.9862">22412 7565 1 0,'0'0'47'0,"0"0"-9"0,-15-15-12 16,15 15-4-1,0 0-5-15,0 0-1 0,0 0-2 16,0 0 0-16,-14-13-3 16,14 13 0-16,0 0-3 15,0 0-1-15,0 0-2 16,0 0-3-16,0 0 1 16,0 0-2-16,-7 13-1 15,7-13 1-15,0 0 0 16,0 0-1-16,0 0 1 15,0 0 0-15,0 0-1 16,0 0 0-16,0 0 1 0,4 13-2 16,-4-13 0-16,7 18 1 15,-7-18-1-15,8 20 1 16,-8-20 0-16,10 24 0 16,-6-11 1-16,2 0-1 15,-6-13 1-15,10 24-1 16,-7-10 0-16,1-1-1 15,2 4 1-15,-3-2-1 16,2 2 1-16,1 2 0 16,0 1 0-16,-2-1 0 15,2 1-1-15,-2 0 2 16,2 0-3-16,-1 3 3 16,-1-1-1-16,-1 0 0 0,1 5 2 15,2 1 0-15,-3 0 1 16,3 3-2-1,-2-1 2-15,0 0-2 16,2 1 3-16,-2-1-2 0,2-6-2 16,-2-1 0-16,2 1-1 15,-3-1 0-15,1-2 2 16,1 1-1-16,-1-2-1 16,0 3 2-16,-1-1 0 15,0 1-1-15,0-1 0 16,0 1 2-16,0 0-3 15,1-2 1-15,-1 3 0 16,0-3-2-16,1 1 2 16,-1-1-1-16,1 1 1 15,-1-2 0-15,2-1 0 16,-1-2 0-16,-1 2-1 0,1-3 0 16,2 3 4-16,-2 2 0 15,3-2 0-15,1 1 0 16,-3 1 0-16,3 0 1 15,-3-1-1-15,3 1 3 16,-4-4-7-16,0-1 2 16,1 1-1-16,-1 0 1 15,0 2-2-15,2 0 1 16,-2-2 1-16,1 3-1 16,-1 1 0-16,0-1 0 15,1 1 1-15,-2 3 0 16,0-1 0-16,-1 0 1 0,1 3-1 15,0-2 1-15,0 2-1 16,0-1 0-16,0-2-1 16,0 0 2-16,-2 0-3 15,2-1 1-15,0-1 1 16,0-1-2-16,-2 1 3 16,1 0-2-16,1 2 0 15,-2-1-1-15,0 0 2 16,-1-1-1-16,2 1 0 15,-1-2 1-15,2 6 4 16,-1 0-2-16,-1 0 5 16,2 3 1-16,-2-3 0 15,2 3 1-15,-1-2-2 0,-1 3 3 16,-1-2-8-16,0-2 6 16,0 0-6-16,0-3-1 15,0 3 0-15,0-3 0 16,0-1-1-16,0-5-1 15,0-3 1-15,0-14-2 16,2 22 1-16,-2-22 0 16,-2 13-1-16,2-13-6 15,0 0-10-15,0 0-20 16,0 0-52-16,0 0-2 16,6-14-5-16,-7-4 49 15</inkml:trace>
  <inkml:trace contextRef="#ctx0" brushRef="#br4" timeOffset="598639.696">15449 8452 1 0,'0'0'88'0,"0"0"-1"0,0 0-56 15,0 0-23-15,0-13-5 16,0 13-3-16,0 0-3 15,0 0-2-15,0 0 0 16,0 0 1-16,0 0 4 16,0 0 5-16,0 0 2 15,0 0 0-15,0 0 1 16,0 0 0-16,0 0-1 16,0 0-2-16,0 0-1 15,0 0-1-15,0 0-2 0,0 0-1 16,0 0-1-1,0 0 0-15,1 13 0 0,-1-13 1 16,0 0 0-16,3 13 0 16,-3-13 2-16,4 15-1 15,-4-15 2-15,5 18 0 16,-5-18-3-16,4 29 1 16,-1-10 0-16,0 4-1 15,0-1 0-15,-1 2 0 16,1 2-1-16,2 0 3 15,-1-1-3-15,0 2 6 0,2-4-1 16,-2 2 3 0,2-1-4-16,0 1 2 15,1-1-1-15,-1-1-1 16,1 3 2-16,-1-5-4 0,-2 5-1 16,2-6-1-16,-2 1 1 15,1 0 1-15,-2 0 0 16,1-1 0-16,0 1 2 15,1 2-2-15,-1-2-1 16,0 2 3-16,1 3-1 16,0 2-1-16,0-1-1 15,-2 4 1-15,1-1-2 16,0-1 1-16,1 1 1 16,-3 0-1-16,3-1-1 15,-4-3 1-15,4 2 0 16,-3-2 4-16,1-2-3 15,0-1 3-15,2-1-3 0,-1 4 3 16,2-2 4-16,-1 4-5 16,0-2 3-16,2 1-5 15,-1 3 4-15,1 1-3 16,0 0 3-16,2-2-4 16,-2 2-1-16,0-4 3 15,3-2-2-15,-2 1 1 16,-1-5 1-16,-1 1-2 15,1-2 1-15,-1-3 0 16,-1-1-2-16,0 2 1 16,-1-1 0-16,0-4-1 15,-1 1 1-15,-3-14 0 0,7 22 0 16,-7-22-1-16,5 16-1 16,-5-16-6-16,0 0-17 15,0 0-64-15,0 0-7 16,0 0-2-16,0-15 33 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9-21T02:15:07.09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7030A0"/>
    </inkml:brush>
    <inkml:brush xml:id="br2">
      <inkml:brushProperty name="width" value="0.05292" units="cm"/>
      <inkml:brushProperty name="height" value="0.05292" units="cm"/>
      <inkml:brushProperty name="color" value="#FFC000"/>
    </inkml:brush>
    <inkml:brush xml:id="br3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2723 5665 3 0,'0'0'87'16,"0"0"-2"-16,-16-2-3 16,16 2-53-16,0 0-30 0,0 0-3 15,0 0-2-15,0 0-3 16,13-4 0-16,-13 4 1 16,24-6-1-16,-11-3 3 15,7-5 2-15,-4-5 1 16,6-7 6-16,1 0 0 15,-1-8 1-15,-2 1 1 16,-1-1 0 0,1 1 2-16,-4 0 0 0,1 6 0 15,-2 3-1-15,-4 7 0 16,-11 17 1-16,17-14-3 16,-17 14 1-16,0 0-1 15,12 23-2-15,-12-2-1 0,-2 1 0 16,0 4 0-16,-3 3-1 15,-2-2 2-15,0 2 0 16,-3 0-1-16,0-3 3 16,1 0-1-16,-1 1 2 15,3 1-1-15,2-4-1 16,2 1 0-16,3-3 0 16,2 1 0-16,1-3-5 15,3-1-2-15,2-2-13 0,-1-3-15 16,5 5-45-1,-2-3-3-15,3 0-3 16,-13-16 41-16</inkml:trace>
  <inkml:trace contextRef="#ctx0" brushRef="#br0" timeOffset="1508.2594">3557 5223 1 0,'17'4'47'16,"-17"-4"31"-16,0 0-6 15,13-14-58-15,-13 14-22 16,0 0-4-16,19-16-2 16,-19 16 2-16,11-17 1 15,-11 17 4-15,6-25 7 16,-3 11 5-16,-5-3 7 0,1 1 4 15,-8-3 1-15,2 3 0 16,-6-3-3-16,-1 3-4 16,-5 1-5-1,0-1-1-15,-5 1-3 16,-1 1 0-16,-2-2-1 0,-2 2 1 16,-3-1 0-16,-1 2 6 15,-5 0 1-15,-1 2 2 16,-2-2-1-16,-4 3 0 15,-4 2 0-15,-6 3 1 16,-4 2-2-16,-5 1-6 16,-1 4-1-16,1 3-2 15,-3 3 1-15,5 2 6 16,2 1-1-16,8 5 0 0,1 3 0 16,6 5 1-1,3 4-1-15,2 5 1 16,-2 7-1-16,0 7-5 0,-1 5-2 15,-2 1 0-15,1 3 2 16,-3 0 0-16,0-1-1 16,4-3 0-16,4-3-1 15,7-4 0-15,3-2 1 16,6 1 3-16,6-3-4 16,8 1 1-16,3 0 1 15,5 1 1-15,8 5-1 0,5 3 2 16,11-1-2-16,7 2 0 15,3 0 1 1,7-3 1-16,7 1-2 16,3-3 3-16,-2-7-1 0,1-7 1 15,-3-1 0-15,-3-6 0 16,5-4-9-16,-2-4-1 16,6 0 2-16,4-2-3 15,11-1 0-15,3-3 1 16,8-2 0-16,2-3-1 15,2-4 10-15,3-6-6 16,-3-4 1-16,-1-5 2 16,-7-6 3-16,1-4-3 15,-2-7 2-15,4-2-2 16,-2-4 2-16,-3-4 4 16,-1-4 0-16,-4-5-3 15,-3-5 0-15,-6-5 0 0,-6-3-3 16,-5 1-1-16,-5-8-3 15,-4 2-2-15,-8 1 2 16,-6-2 0-16,-6 4-1 16,-7 1 1-16,-12-2 5 15,-11 1 4-15,-9 6 3 16,-8 0 1-16,-9 5 0 16,-7 9-3-16,-4 8-1 0,-8 10-2 15,-4 22-8 1,-5 16-20-16,4 34-54 15,-6 13-9-15,0 24-3 16,-4 11 53-16</inkml:trace>
  <inkml:trace contextRef="#ctx0" brushRef="#br0" timeOffset="4446.7442">3912 6768 5 0,'-15'8'86'15,"15"-8"-3"-15,-20 4-6 16,7 0-68-16,13-4-8 0,-22 20-1 15,12-2-2-15,-4 2-2 16,1 5 0 0,-3 3 1-16,-1 6 0 15,-1 0 1-15,0 7 3 16,0-1-1-16,1 3 4 0,1 2-3 16,6-2 3-16,1 3-3 15,8 1 2-15,4 0-2 16,5-5 2-16,8 0-3 15,4-2 1-15,6-2-2 16,3-1 0-16,4-1 1 16,1 1 1-16,3-3 0 15,2 4-2-15,0-1 1 0,-1 1 0 16,1-1 0-16,-5 4 1 16,2 0 0-1,-4 6 0-15,-2 0-1 16,-5-1 3-16,-2 5 0 0,-3-1-1 15,-4 1-1-15,-4 1 1 16,-8 1-2-16,-1 1 0 16,-6-1 1-16,-4 0-3 15,-6 4 2-15,-3-7-1 16,-2 4 2-16,0-10-2 16,-1-2 1-16,3-7 5 15,0-8-4-15,6-5 3 0,1-8-3 16,9-14 2-16,0 16-2 15,0-16 2 1,21 3-3-16,-4-6-2 16,9-1-2-16,0-1 0 0,6 4 2 15,2-2 1-15,5 7-1 16,-1 7 1-16,-4 6 1 16,-2 7 1-16,-6 12 2 15,-4 6 3-15,-8 10-3 16,-7 9-1-16,-9 5 1 15,-6 6-1-15,-5 6 0 16,-1 5 3-16,-2-1 1 16,-3 1-2-16,5-2 0 0,-2-1 0 15,6-4-1-15,1-2 1 16,6-2-1 0,0-3-5-16,3-1 1 15,5-3-1-15,-1-3 0 0,6-3 0 16,2-1 3-16,5-8 2 15,2-4-2-15,5-8 2 16,5-6 0-16,6-8-4 16,4-7-3-16,5-9-11 15,3-16-16-15,7-3-28 16,3-21-20-16,2-10-3 16,-1-14 22-16</inkml:trace>
  <inkml:trace contextRef="#ctx0" brushRef="#br0" timeOffset="7119.3477">1577 8884 100 0,'-22'-67'84'0,"22"67"0"15,-20-73-33-15,20 73-19 16,-11-75-13-16,11 75-7 0,0 0-5 16,-10-70-2-16,10 70-5 15,0-15-13-15,0 15-1 16,23 21-2-1,-2 8 5-15,1 6 2 0,4 7 2 16,4 7 2-16,5 7 3 16,-1 4 11-16,-2 2-2 15,-4 5 2-15,-4-5-7 16,1-3-1-16,-5-4 0 16,-7-6 1-16,0-9-1 15,-5-9 2-15,-3-13 1 16,-5-18 0-16,0 0 2 15,-6-34-1-15,-4-8 0 0,-6-10-2 16,-8-9 0-16,-4-11-2 16,-5-9-2-16,-2-2-2 15,6 2 2 1,6 4-1-16,9 8 3 0,10 7-1 16,9 9 1-16,11 12-1 15,12 15 2-15,5 12-1 16,4 14-1-16,-1 9-3 15,1 9-4-15,0 10-1 16,1 6 0-16,-7 5-2 16,0 10 4-16,-10 1 2 15,-2 0 1-15,-5 1 2 0,-6-5 4 16,-10-3 4-16,-8-4-1 16,0-4 4-1,-4-12-3-15,2-5 1 16,-2-6 0-16,14-12 0 0,-19 9-1 15,19-9-2-15,0 0-1 16,19-21-2-16,1 10 0 16,3-2-2-16,6 0-1 15,4 0-1-15,6 4 1 16,-3 3 0-16,0 6-1 16,-3 6 1-16,-4 6 0 15,-4 5 0-15,-4 5 0 0,-5 4 3 16,-9 5-1-16,-1 4 1 15,-10 1 1 1,-5 3 0-16,-5-1 1 16,-5-4 1-16,-4-2-1 0,-3-3-1 15,1-9 0-15,2-6 0 16,4-8-2-16,5-7-1 16,14 1-1-16,-10-30-2 15,17 2 2-15,8-8-2 16,6-6 1-16,5-4 0 15,5-6 0-15,0 0 2 16,2-1 0-16,1-1 1 16,-4 5-2-16,-4 5-1 15,-6 5 2-15,-4 7-1 16,-3 9 2-16,-7 5-2 16,-6 18 3-16,0 0-5 15,0 0 7-15,-10 31-1 0,0-4 0 16,1 5-1-16,-1 4-1 15,4 2 1-15,2-1-2 16,2-2 5-16,4-6-7 16,1-8 1-16,4-5 0 15,-7-16 0-15,23 6 0 16,-10-16 1-16,3-9-8 16,-2-10 0-16,-1-11-1 15,-3-9 7-15,-4-9-7 16,-6-7 6-16,-4-4 4 15,-6-3-3-15,-6 1 11 16,-2 5 0-16,0 6 4 0,0 8-8 16,-2 12 9-16,6 8-9 15,1 14-3-15,13 18-2 16,-16-11 0-16,16 11-3 16,0 31-1-16,4-4-2 15,6 6-1-15,3 9 1 16,5 3 2-16,2 1-6 15,6 3-1-15,-2-6 1 16,4-2 5-16,-1-8-2 16,3-4 3-16,-1-8-1 15,3-6 2-15,-2-8 6 16,2-7 0-16,0-7 0 16,0-8-4-16,-4-5 2 0,-5-6-3 15,-2-3 4-15,-5-2-2 16,-8 2 3-16,-2 0 0 15,-5 4 2-15,-5 4 0 16,3 6 1-16,1 15-2 16,0 0-1-16,0 0-1 15,0 0-3-15,0 0 0 16,0 15-1-16,8-1 0 16,2 2 0-16,2 0 0 15,2 1 2-15,1-1 0 16,4 0-1-16,-1-3 1 15,1-1 1-15,1-7-1 16,0 0 0-16,4-5 1 0,-3-5 1 16,1-5-1-16,-2-4 2 15,-1-6-1-15,0-5-1 16,-4-4 0-16,-4-2 1 16,-3-4 0-16,-2-3-2 15,-6 2 2-15,-3 2-1 16,-3 2 0-16,-1 5 1 15,-2 2 1-15,1 8-2 16,-1 4 1-16,9 13-2 16,-14-12 0-16,14 12-1 15,0 0-2-15,0 0-1 16,-13 20-1-16,13-20 1 0,1 28 0 16,2-11 0-16,3 2 1 15,2 0 0-15,3-2 2 16,2-1 1-1,-2-2 0-15,4-5 1 0,-3-5 0 16,3-2 1-16,-1-7 0 16,-1 0 2-16,-1-10-1 15,-2-1-1-15,-1-5 0 16,-2-1 2-16,-3-4-2 16,1 0 0-16,-5 0 0 15,1 1 0-15,-2 7 1 16,-1 2-1-16,2 16-1 15,0-16-2-15,0 16 1 0,0 0-1 16,0 0-5-16,17 20 0 16,-8-7-1-1,4-1 0-15,0 2 0 0,0-1 1 16,3-3 0-16,0 2 2 16,-3-5 4-16,1-1 0 15,-14-6 1-15,23 3 0 16,-23-3 1-16,19-10 1 15,-19 10-1-15,12-25 0 16,-8 8-1-16,-1-6 1 16,0 0 0-16,0-3-1 15,-2 0 1-15,2 3-1 0,-2 1 0 16,2 5-2-16,-3 17 1 16,6-19-1-16,-6 19-1 15,0 0 1 1,17 6-2-16,-17-6 1 0,19 26-1 15,-7-9 3-15,3 0-2 16,3 0 1-16,2-1 0 16,0-3 0-16,3-4 2 15,-1-5-3-15,1-2 1 16,0-8-6-16,0-1-4 16,-3-8-5-16,-1 2-7 15,-4-7-8-15,0 1-10 16,-9-8-21-16,6 1-24 15,-12-3 5-15,-2 2 71 16</inkml:trace>
  <inkml:trace contextRef="#ctx0" brushRef="#br0" timeOffset="7386.5215">3065 8053 49 0,'-31'-2'88'0,"2"-5"-4"15,11-2 3 1,-1-4-56-16,5-3-16 16,5 1-9-16,5-4-1 15,5 4-12-15,6-2-12 0,12 10-15 16,-3-3-19-16,14 13-28 15,-4-1-6-15,3 10 5 16</inkml:trace>
  <inkml:trace contextRef="#ctx0" brushRef="#br0" timeOffset="7536.6565">2770 8152 77 0,'-42'10'90'16,"11"-1"-9"-16,3-3-31 0,4-12-118 16,9 3-18-16,15 3-4 15,-20-23 37-15</inkml:trace>
  <inkml:trace contextRef="#ctx0" brushRef="#br0" timeOffset="7819.645">2561 7794 98 0,'-13'-27'109'0,"9"1"-13"15,-3-4-4-15,1-1-85 16,12 4-7-16,7 4-7 16,10 8-4-16,5 7-11 0,16 9-3 15,-1 5 7-15,8 7 0 16,-2-2 4-16,0 2 6 15,-3-1 7 1,-6-8 6-16,-2-7 7 0,-11-8 1 16,-1-14 1-16,-4-8 0 15,-2-9-7-15,-3-7-18 16,-5-17-65-16,-1 1-9 16,-6-3-2-16,-2 8 4 15</inkml:trace>
  <inkml:trace contextRef="#ctx0" brushRef="#br0" timeOffset="13802.5494">3544 12149 78 0,'0'0'90'0,"0"0"-1"15,0 0-35-15,0 0-47 16,0 0-5-16,0 0-4 16,-6 16-1-16,6-16 0 15,-4 13-3-15,4-13 0 0,-9 13 2 16,9-13 3 0,0 0 2-16,-16 14 2 15,16-14-1-15,0 0 2 16,-16-16-2-16,13 2 1 0,2-8-3 15,2-2 3-15,2-7 0 16,1 1 1-16,4 1-1 16,2 0 0-16,1 5 2 15,5 4-2-15,0 7 3 16,4 7-4-16,2 4-4 16,0 11-2-16,1 3 0 15,-3 11-2-15,-3 6 1 16,-4 4-1-16,-4 1 3 15,-8 1-2-15,-8 2 5 16,-5-3 3-16,-5-4 3 16,-4-8 1-16,-1-7 1 15,-1-3 1-15,3-5-2 0,-2-2 0 16,6-7-2-16,0-1 1 16,16 3-5-16,-19-11 1 15,19 11-3-15,0 0-2 16,-8-13 1-16,8 13-2 15,13 1 0-15,3 5-1 16,4 4 3-16,6 3-2 16,1 3 2-16,4 3 1 15,-1-1 1-15,2 3 0 16,-4-4 0-16,-3-1 1 16,-3-6-2-16,-2-3 1 15,-1-7-5-15,1-3-6 0,-3-10-15 16,5-4-25-16,-5-10-31 15,3-11-1-15,-1-2 2 16</inkml:trace>
  <inkml:trace contextRef="#ctx0" brushRef="#br0" timeOffset="14767.0244">4046 11976 40 0,'10'-13'91'15,"-10"13"-5"-15,0 0 1 16,0 0-56-16,0 0-20 15,0 0-8-15,0 0-5 16,0 0-3-16,0 0-1 16,0 0 2-16,0 0 2 0,0 0 4 15,0 0 5-15,0 0 3 16,0 0 0-16,-6-13 1 16,6 13 2-1,-1-15-4-15,1 15 0 0,-10-23-5 16,1 7 0-16,-4-4-1 15,-4 0-1-15,-5-5 1 16,-4-1-3-16,-3 2 2 16,-3-2-2-16,-4 1 3 15,-1 4-3-15,-2 2 3 16,-4 3-1-16,-1 5-1 16,1 3 1-16,0 3-2 0,2 2 1 15,1 1 1-15,2 4-2 16,2-4 0-16,5 5 1 15,-1 1 2-15,0 2-2 16,3 6 1-16,-1 2-3 16,1 5-1-16,2 7 0 15,1 6-2-15,1-1-1 16,5 6 0-16,3-3 0 16,2 5 1-16,5-1 2 15,1 1 1-15,5 1 1 16,1-1 0-16,3 0 2 15,2 0-1-15,2 3 0 16,2-2 0-16,1 2-1 16,0-3 0-16,3 1 1 0,3-1-1 15,0 0 0 1,2-1 0-16,2-2 0 16,3-2-4-16,2-3-1 0,1-4 2 15,1-1-1-15,2-3 0 16,3-1 2-16,0-2-2 15,4 0 1-15,2-1 4 16,4-3 1-16,4 1-2 16,3-4 1-16,3-3 1 15,1-3-2-15,0-2 2 16,-1-4 0-16,-3-1 0 0,-2-4-1 16,-4-3 2-1,-1-2-2-15,-4 0 0 16,-2-2 0-16,0-2-1 15,-3-2-1-15,-1-2 0 0,0 0 1 16,-3-3-1-16,1-2 0 16,-2-1-1-16,1-2 2 15,-3-2 0-15,0-2 3 16,-3 2-3-16,0-4 0 16,1 3 3-16,-3-1-2 15,0-2 2-15,-3 2-1 16,-2 1 1-16,-1-1-3 15,-2 0 3-15,-4 0-2 0,-3-3 0 16,-3-4-1 0,-5-4 1-16,-3-2 0 15,-2-3-1-15,-2-1 2 16,-4-2-2-16,-2 2 2 0,-3 2 1 16,-3 3-2-16,-5 7-4 15,-6 5-5-15,-4 11-24 16,-17 4-59-16,-5 20-5 15,-15 10-8-15,-13 7 10 16</inkml:trace>
  <inkml:trace contextRef="#ctx0" brushRef="#br1" timeOffset="27138.2263">5611 11960 1 0,'-6'-23'88'0,"-4"-5"1"15,0-2-2-15,-4-3-57 16,-1-5-15-16,2-2-4 16,0 1-4-16,2 3-5 15,-1 4-3-15,5 8-2 16,0 3-5-16,7 21-1 16,0 0 0-16,-3 13 3 15,6 13-1-15,4 12 2 16,5 5 0-16,-1 8 2 15,5 4 3-15,1 2 1 16,1 1 2-16,1-5-2 16,-2 2 0-16,0-3-2 0,-2-1 3 15,0-2-1-15,-3 0-1 16,0-3 0-16,-1-3 0 16,-2-1-1-16,1-7-2 15,-2-4-6-15,0-8-14 16,-1-4-14-16,-7-19-18 15,14 3-17-15,-5-19-5 16</inkml:trace>
  <inkml:trace contextRef="#ctx0" brushRef="#br1" timeOffset="28538.7384">5859 12085 34 0,'6'-30'77'0,"-4"1"3"15,-1 5-31-15,-4 1-17 16,3 4-12-16,-3 4-13 15,0 2-7-15,3 13-4 16,-7-14 0-16,7 14-4 16,0 0 4-16,-14 9 0 15,7 4 3-15,-1 4 6 16,0 5 3-16,0 4 1 16,1 4-1-16,2 2 0 15,0 2-1-15,2 1-1 16,3 4-2-16,2-2-4 15,4 2 0-15,1 0-1 16,3 0 1-16,4 0-2 0,2-4 1 16,6-2-1-16,1-9 1 15,7-3 0-15,5-11 0 16,4-13 0-16,1-10 0 16,5-13 2-16,0-9 1 15,-4-9-1-15,0-8 1 16,-8-10 0-16,-6-11 0 15,-6-7 3-15,-7-4-2 16,-8-4 2-16,-5 4-3 16,-4 5 4-16,-2 8-3 15,-3 12 2-15,-3 14-3 16,-1 15 2-16,-1 11-1 0,-1 12-2 16,-1 7 2-16,0 6-3 15,0 4-2-15,2 7 1 16,3 3 1-16,1 11-4 15,5 2 1-15,3 9-1 16,4 5 0-16,4 8 2 16,3 4 1-16,3 5-1 15,1-2 0-15,2-3 2 16,1-1-2-16,2-5 3 16,0-7 0-16,1-8-1 15,-1-11 0-15,3-8 1 16,-1-6 1-16,2-10-2 15,-1-6 1-15,2-9-1 0,1-5 0 16,-2-7 0-16,-3-1 1 16,-2-2 0-16,-3-5 1 15,-3 3 0 1,0 5 4-16,-7 6-2 0,-2 4 0 16,-3 14 0-16,3-13-1 15,-3 13-1-15,0 0-1 16,6 24 0-16,-5-8-3 15,4-1-1-15,0 6 1 16,3-1-1-16,-1 5 2 16,1-5-1-16,1 0 1 15,1-4-2-15,-1 0 4 0,-9-16-1 16,17 22 3-16,-17-22-3 16,22 10 0-1,-8-10 1-15,-1-4 0 16,3-4-1-16,0-5 0 0,3-2 1 15,-2-6-3-15,2-2 4 16,-3-1-2-16,0-1 1 16,-3 1-1-16,-2 1 3 15,-1 4-1-15,-3 4 0 16,-2 2 1-16,-5 13-3 16,0 0 2-16,0 0-4 15,0 0 3-15,10 13-3 16,-9 0-1-16,4 3 0 0,0 2 0 15,3-3 2 1,2 6-1-16,0-4 2 16,1 0-2-16,1 2 2 15,1-5 0-15,1 1 0 0,1-2 0 16,-1-3-1-16,2-3 1 16,-2-5-1-16,4-1 1 15,-1-7 0-15,0-1 0 16,1-4-1-16,-1-7 1 15,-1-3-1-15,0-3-1 16,-3 3 3-16,-2-7-1 16,-1 2-1-16,-2 0 0 0,-3 5 3 15,0 4-1 1,-2 2 2-16,-3 15-1 16,3-19 0-16,-3 19 0 15,0 0-1-15,0 0 1 0,0 0-4 16,1 18 0-16,-1-5-3 15,0 4 4-15,1 2-3 16,1 4 2-16,1 1 2 16,0 4-1-16,1-4 2 15,2-1 0-15,-1-1 1 16,1-3-2-16,1-3 0 16,-7-16-1-16,16 20-2 15,-16-20-1-15,19 6-6 0,-19-6-7 16,25-13-10-1,-12-3-16-15,4 0-42 16,-6-13 0-16,1-6 0 16,-5-5 85-16</inkml:trace>
  <inkml:trace contextRef="#ctx0" brushRef="#br1" timeOffset="28769.7069">6960 11566 138 0,'-23'-15'98'0,"9"7"-5"15,14 8-35-15,-20-25-58 16,20 25-7-16,8-20-1 16,-8 20-6-16,25-10-6 0,-5 16-6 15,-3-2-4-15,6 16-3 16,-5-1-3-16,2 10-11 15,-7-2-32-15,0 7 4 16,-3-9 64-16</inkml:trace>
  <inkml:trace contextRef="#ctx0" brushRef="#br1" timeOffset="28943.3839">6933 11205 74 0,'-17'-45'95'15,"5"8"-2"-15,3 4-2 16,11 4-69-16,4 3-20 0,8-1-11 16,8 8-5-16,2 3-13 15,9 14-11-15,-2 8-21 16,6 22-28-16,-5 13 2 16,-3 16 28-16</inkml:trace>
  <inkml:trace contextRef="#ctx0" brushRef="#br1" timeOffset="32173.1269">8200 11270 1 0,'0'0'78'15,"16"-20"9"-15,-16 20-5 16,0 0-51-16,0 0-27 16,-15-3-2-16,1 19-5 15,-6 7 3-15,-4 6 1 16,-3 7-1-16,-3 4 6 15,-2 9-3-15,0 8 6 16,2 3-1-16,4 4 2 0,4 4-2 16,4 5-4-1,5 1 0-15,3 1-3 0,7-3 1 16,4-7-5-16,5-6 2 16,4-10-3-16,1-7 2 15,5-15 0-15,0-8 1 16,2-7-3-16,-1-12 2 15,2-6 1-15,-4-9 0 16,1-6 1-16,-1-10-1 16,1-3 1-16,-5-5 1 15,2 0 4-15,-3 3-2 0,0 3 4 16,-1 7-4 0,-2 5 1-16,-7 21-5 15,16-14-2-15,-16 14 1 0,22 14-7 16,-11 1 1-16,2 2-1 15,2 2 3-15,-1 3-3 16,1-1 6-16,-1 2-3 16,-2-2-4-16,-2-7 0 15,-10-14-6-15,16 20-2 16,-16-20-2-16,0 0-22 16,-9-21-6-16,-4-5 25 15,-7-6 15-15,-5-4 17 16,-2-2 7-16,-5-4 7 15,3 5 3-15,-3-1 28 16,11 14 4-16,-1 2-21 16,6 8-14-16,16 14-12 0,-17-22-6 15,17 22-5-15,3-13-5 16,10 6 0-16,4-3-3 16,6 1 1-16,5-2 1 15,3 1 4-15,7-2-1 16,1 0 4-16,3 2 0 15,-2 3 0-15,-1 1 1 16,-1 1 0-16,-4 2 0 16,-4 1-2-16,-2 2 3 15,-6 2-4-15,-7-1 3 16,-15-1-2-16,19 7 1 16,-19-7 0-16,0 0-1 0,2 19 2 15,-2-19-2-15,-16 26 2 16,6-4-1-16,-5 5 1 15,1 5-1-15,-4 8-1 16,4 5 2-16,-2 0-3 16,5 2 2-16,2-3-3 15,3-4 3-15,5-4-4 16,2-6 4-16,5-6-2 16,0-9 2-16,-6-15 0 15,24 16-2-15,-6-14 2 16,-1-7-1-16,3-3 0 15,0-5-1-15,2-5 2 16,-2-2 0-16,-1-3 0 0,-3-4 0 16,-2-2 2-16,-2 1-1 15,-2 4 2-15,-2 1-2 16,-2 6 2-16,-1 4-4 16,-5 13 3-16,0 0-4 15,0 0-1-15,0 0 1 16,10 15-2-16,-7 3 1 15,1 2-3-15,0 2 3 16,3 1-2-16,1 3 4 16,-1-5-1-16,3 4-1 15,-3-4 2-15,2 0 0 16,-1-4 1-16,1-1-2 0,0-3 2 16,-9-13-2-16,17 16 0 15,-17-16 1-15,19-2-1 16,-19 2-1-1,22-24-2-15,-14 2 2 0,2-2-2 16,-3-11 0-16,4 0 4 16,-3 1 0-16,-2 0 3 15,0 4-1-15,-2 6 5 16,-1 5-4-16,0 4 5 16,-3 15-2-16,0 0-3 15,0 0 0-15,0 0-6 16,9 15 0-16,-5 1-3 15,-1 1 3-15,0 3-4 0,0 2 3 16,1 4-2-16,0 0 2 16,3 1 2-1,-1 1 2-15,0-5 1 16,0-2-1-16,1-2 1 0,0-4-1 16,-7-15 2-16,15 20-1 15,-15-20-3-15,0 0-4 16,17-2 0-16,-17 2-1 15,16-27-3-15,-10 7 3 16,-1-6-1-16,0-6 0 16,2-3 8-16,-1 1 3 15,-2 1 2-15,0 4 3 0,-1 3 3 16,1 6-4-16,-1 4 3 16,-3 16-5-1,8-13-4-15,-8 13-5 16,0 0-2-16,11 13 0 0,-11-13-3 15,9 26 4-15,-2-6-2 16,-4 1 3-16,1 4 3 16,-1 1 5-16,1 1 0 15,-2 1 0-15,1 1 0 16,0-2-1-16,-2-4 1 16,3-3 0-16,2 1-5 15,1-6-1-15,1-2-2 16,-8-13-1-16,18 11 1 0,-18-11-3 15,22-9 2 1,-9-4-2-16,1-7 2 0,2-8 1 16,0-6 3-1,3-8 0-15,3-7 0 0,-1-5 1 16,2-2 2-16,-1-3-1 16,0 0 1-16,-1 0 1 15,-1 8 2-15,-4 6 0 16,-4 6 4-16,-2 12-1 15,-3 10 0-15,-7 17 0 16,3-15-1-16,-3 15-2 16,-6 13-2-16,1 2-5 15,-6 5 1-15,1 2-2 16,0 1 2-16,0 5-1 16,1 4 0-16,1-1 2 15,2 0 0-15,3 0 3 0,3-3-2 16,3-3 1-16,3-2-4 15,4-7 2-15,0-2 0 16,4-2 0-16,1-5-2 16,4 0 4-16,-1-1-3 15,3-3 3-15,2 4-1 16,-6 0-1-16,5 1-1 16,-5 5 1-16,-4-2 1 15,-2 4-3-15,-3 0 2 16,-4 3-1-16,-5-4 2 15,-1 5 2-15,-7-3 0 16,-2 0 2-16,-4 0 0 16,-2-1 1-16,-3 0-1 0,-3-2-1 15,1-2 1-15,1-3-3 16,3-3-1-16,5-6-5 16,13 1-2-16,-13-12-2 15,18-2-1-15,2-12-1 16,13-6 2-16,5-8-1 15,3-9 4-15,6-6 1 16,3-6 4-16,2-2-1 16,0-1 3-16,1 8 1 15,-8 6 3-15,-3 6-1 16,-6 10 3-16,-4 11-1 16,-9 5 2-16,-10 18-2 0,0 0 1 15,0 0-4-15,0 0-2 16,-9 16 0-16,-4 1-3 15,0 4 0-15,0 6-1 16,-1 0 0-16,2 8-1 16,1 1 3-16,2 0-1 15,5-1 1-15,2 0-2 16,4-4 4-16,2-3-4 16,3-2 5-16,6-9-4 15,3-3 3-15,3-2-3 16,4-6 3-16,2-2-3 15,2-1 1-15,3 0-1 16,4-2 0-16,-4 2 1 0,0 1 1 16,2 5 0-16,-6 3-3 15,-3-1 2-15,-4 2-2 16,-6 0 1-16,-5 3-1 16,-2 1 0-16,-7 4 0 15,-8-4 0-15,0 3 3 16,-5 0 0-16,-3 0 1 15,-4 1 2-15,1-3-1 16,-6-2 1-16,3-4-1 16,-1-3 2-16,1-4 0 15,1-3-1-15,3-4-1 16,3 1-1-16,2-2 0 0,14 3-3 16,-16-9 2-16,16 9-5 15,0 0 1-15,-1-18-1 16,1 18 1-16,11-15-1 15,-11 15 0-15,20-10-5 16,-20 10-17-16,25 0-62 16,-17 13-5-16,-9 9-4 15,-16 12 65-15</inkml:trace>
  <inkml:trace contextRef="#ctx0" brushRef="#br2" timeOffset="55634.7724">11648 11484 1 0,'0'0'31'16,"0"0"53"-16,0 0-32 15,0 0-27-15,13-10-8 16,-13 10-6-16,0 0-3 15,0 0-3-15,0 0-2 16,0 0-3-16,0 0 4 0,-4 14-3 16,4-14-1-1,-3 16 1-15,1-3-2 16,0 3 1-16,0 5 1 16,-5 7 0-16,3 5 0 0,-4 3 0 15,0 7 1-15,-4 6-1 16,1 2 2-16,-4 1-1 15,1 4 4-15,-2 0-3 16,0 1 2-16,-3-4-2 16,3 3 3-16,-1-2-4 15,1-2 3-15,0 0-3 16,1-3 1-16,0-3 0 0,1-4 0 16,2-3-1-1,1-5 1-15,2-5 1 16,0-3-1-16,1-6 0 15,2-4-2-15,6-16 1 0,-9 23 0 16,9-23-2-16,-4 13 3 16,4-13-3-16,0 0 1 15,0 0-1-15,0 0 1 16,0 0-4-16,0 0 0 16,0 0-4-16,0 0-9 15,1 15-14-15,-1-15-26 16,0 0-29-16,3-21-3 15,-1 4 57-15</inkml:trace>
  <inkml:trace contextRef="#ctx0" brushRef="#br2" timeOffset="56614.8551">11539 11573 12 0,'8'-16'81'0,"-8"16"-2"15,10-13-44-15,-10 13-23 16,0 0-2-16,0 0-1 16,0 0 0-16,0 0-1 15,0 0-1-15,0 0 1 16,0 0-2-16,0 0-1 0,0 0-2 15,0 0 0-15,0 0-1 16,0 0 0-16,0 0-1 16,0 0 0-16,13-4 0 15,-13 4 0-15,0 0 2 16,0 0 0-16,16-4-1 16,-16 4 0-16,0 0 1 15,13-2-1-15,-13 2 0 16,0 0 0-16,0 0 0 15,13-1-1-15,-13 1 2 16,0 0-1-16,0 0 2 16,0 0-1-16,0 0-1 15,0 0 1-15,0 0-1 0,16 11 0 16,-16-11 0-16,0 0 0 16,16 9 0-16,-16-9 0 15,14 10-2-15,-14-10 2 16,19 16 1-16,-19-16-2 15,23 20 1-15,-13-7-2 16,3 0 0-16,2 3 1 16,-2 0 1-16,1 3 0 15,0-2-2-15,1 2 1 16,-2-1 0-16,3 3 0 16,0-1-1-16,-1 1 0 15,3 3 0-15,-1-1 0 0,2 3-2 16,0 0 0-16,1 0 1 15,-1 0-1-15,1-1 5 16,-1 4-5-16,1 0 2 16,-1-3-1-16,-2 0 3 15,2-1-2-15,-2 1 3 16,3-3-3-16,0 0-1 16,-1-2 2-16,0 0-2 15,-2 2 2-15,2-5-1 16,-2 3 0-16,1-4 1 15,-6 0-1-15,1 1 0 16,-1-2 1-16,0-1 0 16,-2-2-1-16,0 2 1 0,-2-1 0 15,1 1-1-15,-9-15 0 16,17 23 1-16,-17-23 0 16,13 21 0-1,-13-21 0-15,13 18 0 0,-13-18-1 16,10 16 1-16,-10-16 0 15,0 0-2-15,12 15 1 16,-12-15 0-16,0 0 1 16,0 0-1-16,0 0-1 15,0 0-3-15,0 0-3 16,0 0-6-16,0 0-8 16,0 0-15-16,0 0-32 0,-10-14-25 15,-2-3 0-15,-4-4 58 16</inkml:trace>
  <inkml:trace contextRef="#ctx0" brushRef="#br2" timeOffset="57194.6355">11348 12205 34 0,'-17'3'95'0,"17"-3"-1"15,0 0-5-15,0 0-80 16,0 0-8-16,0 0-2 15,0 0 1-15,0 0-2 16,0 0-1-16,0 0 2 16,10-14-1-16,-10 14 2 15,14-3 1-15,-14 3-3 16,22-2 1-16,-22 2 2 0,24-3-1 16,-11 0 0-1,5 2 2-15,-1-2-3 16,2 0 0-16,1 0 3 15,3 0-1-15,2 1 0 0,-1-1-2 16,4 1 1-16,2 1-1 16,0 1 1-16,3 0 1 15,1 0-1-15,-1 1 0 16,1-1-1-16,0 0 2 16,-3 2-1-16,0-4 0 15,-4 2 0-15,-2 0 0 16,-4 0 1-16,1 0 0 15,-5 0 0-15,0 0-1 16,-2-1 2-16,-2 1-1 0,-13 0 0 16,20 1-2-1,-20-1-6-15,14 0-12 16,-14 0-32-16,0 0-36 0,13 15-5 16,-13-15 28-16</inkml:trace>
  <inkml:trace contextRef="#ctx0" brushRef="#br2" timeOffset="61467.6349">11189 11230 7 0,'0'0'73'15,"0"0"-19"-15,0 0-10 0,2-15-15 16,-2 15-7-16,0 0-4 15,0 0-3-15,0 0-3 16,0 0-4-16,0 0-1 16,0 0 0-16,0 0-1 15,0 0-2-15,0 0-1 16,0 0 0-16,0 0 0 16,0 0 0-16,0 0-1 0,0 0-1 15,0 0 0-15,0 0 1 16,0 0-1-16,0 0 1 15,16-11-3 1,-16 11 1-16,23-2 0 0,-9 2 1 16,3-1 0-16,4 1-2 15,2-3 1-15,1 3-1 16,2 0 3-16,-1 0-2 16,1-1 1-16,0-1-1 15,1 4-1-15,-1-4 2 16,-1 2-2-16,-1 0 3 15,2-1-2-15,-1-1 1 16,2 1-1-16,-1-1 1 0,1 1-2 16,-1-1 2-1,-1 0 0-15,-2 0 0 16,-3 1-1-16,-1 1-1 0,-3-3 2 16,-2 4 1-16,-14-1 0 15,22-3-1-15,-22 3-1 16,17 0 2-16,-17 0-1 15,13-3 2-15,-13 3-2 16,0 0 1-16,13-2-3 16,-13 2 4-16,0 0-3 15,0 0-10-15,0 0-12 16,0 0-28-16,18 13-39 0,-18-13-6 16,5 27 12-16</inkml:trace>
  <inkml:trace contextRef="#ctx0" brushRef="#br2" timeOffset="66550.3314">12651 11977 1 0,'-14'3'42'16,"14"-3"37"-16,0 0-29 15,0 0-21-15,-13 0-9 16,13 0-7-16,0 0-2 16,0 0-1-16,0 0-3 15,0 0 1-15,0 0-1 0,0 0 0 16,0 0-1-16,0 0 0 15,0 0-1-15,0 0-2 16,0 0-1-16,0 0 1 16,0 0-2-16,0 0 0 15,0 0 0-15,0 0-1 16,0 0 0-16,5-13-1 16,-5 13 2-16,0 0-1 15,18-3 0-15,-18 3 0 16,17-3-1-16,-17 3 1 15,20-3-1-15,-20 3 1 16,25-1-1-16,-12-2 1 16,1 0 0-16,0 0 0 0,1 2 1 15,-1-2 1 1,2 0-1-16,-1 0 1 0,-1 2 1 16,1-2-2-16,-2 3 0 15,-1-2 0-15,-12 2 0 16,25-1-1-16,-25 1 1 15,23 1-1-15,-23-1 0 16,23 2 1-16,-23-2 0 16,26 1 1-16,-11-1 1 15,-1 2-1-15,0-4 0 16,-1 1 0-16,3 1-2 16,0-3 2-16,1-1-2 0,-1-2 1 15,2 0-3-15,2-1 1 16,0 0 1-16,2-2-1 15,1-1 2 1,3 1 0-16,0 1 0 0,3 0 0 16,-1 0 1-16,1 2-2 15,0-1 1-15,0 1 0 16,1 2-2-16,-2-2 1 16,-2 2 0-16,-2-1 0 15,-1 1 0-15,-1 0 1 16,0 1 0-16,-4-2-1 15,0 1 2-15,-2 0-1 16,-2 1-1-16,-14 3 0 0,23-7 1 16,-23 7 0-16,20-8 0 15,-20 8 0 1,15-5 0-16,-15 5-1 16,0 0 1-16,16-5 1 0,-16 5-1 15,0 0 1-15,0 0-1 16,0 0 1-16,0 0 1 15,13-3 0-15,-13 3-1 16,0 0 0-16,0 0-2 16,0 0 1-16,0 0 0 15,0 0 0-15,0 0-2 16,0 0 1-16,0 0 1 0,0 0-2 16,0 0 2-1,0 0-1-15,0 0 1 0,0 0 0 16,0 0-1-1,0 0-1-15,0 0-5 0,0 0-6 16,0 0-12-16,0 0-24 16,0 0-44-16,2 15-1 15,-2-15-3-15</inkml:trace>
  <inkml:trace contextRef="#ctx0" brushRef="#br2" timeOffset="67743.4035">13840 11443 1 0,'0'0'28'0,"4"15"50"16,-4-15-2-16,0 0-52 16,0 0-12-16,0 0-2 15,0 0-1-15,0 0 0 16,0 0-2-16,0 0-1 0,0 0-1 15,0 0 1-15,0 0-1 16,0 0 0-16,0 0 1 16,0 0 2-16,0 0 1 15,0 0 1-15,0 0 0 16,0 0-1-16,0 0 1 16,0 0-4-16,0 0 0 15,0 0-2-15,0 0-1 16,0 0-1-16,0 0-1 15,0 0 0-15,0 0-1 16,0 0 0-16,0 0-1 16,0 0 1-16,0 0-1 15,0 0 0-15,0 0 0 0,0 0 0 16,0 0 0-16,0 0 0 16,0 0 1-16,13 13-1 15,-13-13 1-15,19 7 1 16,-19-7 0-16,20 9-2 15,-20-9 2-15,23 10-1 16,-23-10 1-16,25 8 0 16,-25-8-1-16,24 12 1 15,-11-8-1-15,2 2 2 16,-2 0-3-16,0 0 2 16,1-1-2-16,2 1 2 15,1 0 0-15,1-2-1 0,-3 3 0 16,3-4 1-16,1 2 0 15,-2-1-1-15,-1-1 2 16,-3 0-3-16,-13-3 2 16,21 4 0-16,-21-4 0 15,16 3-1-15,-16-3 0 16,0 0 0-16,13 4 1 16,-13-4 0-16,0 0 1 15,0 0 0-15,0 0-2 16,0 0 2-16,0 0-1 15,0 0 1-15,0 0-1 16,0 0-1-16,0 0 0 16,0 0 1-16,0 0-1 0,0 0 1 15,0 0 1-15,0 0-2 16,0 0 1-16,0 0 1 16,0 0-2-16,0 0 2 15,0 0-1-15,0 0 0 16,0 0 0-16,0 0-1 15,-13 16 0-15,13-16 0 16,-8 13-1-16,8-13-1 16,-18 23 0-16,5-8 1 15,0 3 0-15,-3 0 1 16,1 2-1-16,-1 2 1 16,-3 3-1-16,3-1 1 0,-1 0 0 15,-1 2 0-15,1-1-1 16,3 1 0-16,-2-2 1 15,1 1 0-15,-1-4 0 16,3-1 3-16,-1-1-5 16,3-3 6-16,0 1-6 15,1-4 2-15,10-13-2 16,-13 13 0-16,13-13-10 16,0 0-9-16,0 0-22 15,0 0-53-15,0 0 4 16,0-28-6-16,0 7 77 15</inkml:trace>
  <inkml:trace contextRef="#ctx0" brushRef="#br2" timeOffset="74036.0941">14672 11091 1 0,'0'0'14'15,"13"9"58"-15,-13-9 0 16,0 0-51 0,0 0-14-16,0 0-4 0,0 0 0 15,0 0-1-15,0 0-1 16,0 0 3-16,0 0 2 16,0 0 2-16,-5 13 1 15,5-13-1-15,0 0 0 16,0 0 0-16,0 0 1 15,0 0-3-15,0 0 0 16,-3 14-2-16,3-14 1 0,0 0-2 16,0 0 0-1,0 0-1-15,1 16 0 16,-1-16 0-16,0 0-1 16,0 17 0-16,0-17 0 0,2 15 4 15,-2-15-3-15,2 19 2 16,-2-19-1-16,3 17 2 15,-3-17-2-15,3 23 2 16,0-9-4-16,-1-1 0 16,-1 3-1-16,2-3 1 15,0 3-1-15,0 0 0 16,0 1-1-16,-1-2 2 16,1-1 0-16,2 2 1 0,-2 1-2 15,1 2 2 1,0 0-1-16,1 1 0 15,-1-1 0-15,0 5 0 16,1 1 0-16,-1 2-2 0,-1 1 2 16,1 2-1-16,-1-1 0 15,1 3 1-15,1-2 0 16,-3-1 0-16,3-2-1 16,-2-1 1-16,0 0 0 15,-1-1 0-15,1-1 1 16,0 1-2-16,0-2 0 15,0 0-3-15,0 0 6 0,1-1-4 16,-1-4 5 0,1 7-6-16,-1-6 2 15,2 2-1-15,-2 2 2 16,-1-2 1-16,3 0-4 0,-4 1 3 16,4 1-3-16,-4-7 3 15,3 4 0-15,-1-3 0 16,0-1-1-16,-1 2 1 15,0-4 1-15,1-1-1 16,-1 1-1-16,-2-14 0 16,4 25 1-16,-4-25 0 15,6 19 0-15,-6-19 1 16,1 21-1-16,-1-21-1 16,5 23 1-16,-5-23 0 15,2 25 0-15,0-12 0 16,-2 0-1-16,0-13 0 15,3 22 0-15,-3-22 1 0,3 20 0 16,-3-20 1-16,1 16-1 16,-1-16 0-16,4 14 0 15,-4-14 0-15,3 13 1 16,-3-13-1-16,0 0 0 16,3 16-1-16,-3-16 1 15,0 0 0-15,5 16 0 16,-5-16-1-16,0 0 0 15,2 13 1-15,-2-13 1 16,0 0-1-16,0 0 0 16,0 0 0-16,0 0 0 15,0 0 1-15,0 0 0 0,0 0-1 16,0 0 1-16,0 0 0 16,0 0 0-16,0 0-1 15,0 0 2-15,0 0-1 16,0 0-1-16,0 0 1 15,0 0 0-15,0 0 0 16,0 0-1-16,0 0 0 16,0 0-1-16,0 0 2 15,0 0-3-15,0 0 2 16,0 0-1-16,0 0 1 16,0 0-1-16,0 0 1 15,0 0 0-15,0 0 1 16,0 0 0-16,0 0-2 0,0 0 1 15,0 0-1-15,0 0 1 16,0 0-1-16,0 0 0 16,0 0-1-1,0 0 0-15,13 3 2 0,-13-3-1 16,0 0 0-16,0 0 1 16,0 0-1-16,0 0 0 15,0 0 1-15,0 0-1 16,0 0 0-16,0 0 0 15,0 0-1-15,0 0 0 16,0 0 2-16,0 0-1 16,0 0 0-16,15-9 0 0,-15 9 0 15,0 0 1-15,13-3-1 16,-13 3 1-16,0 0-1 16,19-1 0-16,-19 1 0 15,14-2-1-15,-14 2 2 16,14-1-2-16,-14 1 1 15,16 0-1-15,-16 0 1 16,15-3 0-16,-15 3 0 16,16-1 1-16,-16 1-2 15,14 0 1-15,-14 0 0 16,16-2 0-16,-16 2 1 16,16 0-1-16,-16 0 0 15,16 0 0-15,-16 0 2 0,20-3-2 16,-20 3 1-16,20-1 0 15,-20 1-1 1,20-2 0-16,-20 2 0 16,20-3-1-16,-20 3 0 0,18-1 1 15,-18 1-1-15,16-3 1 16,-16 3-1-16,14-1 1 16,-14 1 0-16,0 0 1 15,16-3 0-15,-16 3 0 16,0 0-1-16,14-5 0 15,-14 5 1-15,0 0-1 16,15-4 0-16,-15 4-1 0,0 0 1 16,14-4 0-16,-14 4 1 15,0 0-1-15,15-6 0 16,-15 6 0 0,0 0-1-16,13-4 2 0,-13 4-1 15,0 0 0-15,14-5-1 16,-14 5 2-16,0 0-2 15,15-1 1-15,-15 1-1 16,13-3 1-16,-13 3 0 16,14-1 0-16,-14 1 1 15,19-5 1-15,-19 5-1 16,18-4 0-16,-18 4-1 16,21-2 2-16,-21 2-2 15,20-2 0-15,-20 2-1 0,17-3 0 16,-17 3 1-1,19-6-1-15,-19 6 1 16,20-4 0-16,-20 4 0 0,22-5 1 16,-22 5-1-16,21-3 0 15,-8 2 0-15,-13 1 0 16,25-3 0-16,-12 0 1 16,1 2-1-16,-1-4-1 15,2 3 2-15,-1 0 0 16,1 1-1-16,0-2 0 15,1 0-1-15,2 1 0 0,-1 0 1 16,2 0 0 0,1 1-1-16,2-1 0 15,-2-1 1-15,1 0 0 16,1 3 1-16,0-2-2 0,-1 0 1 16,1 2 1-16,0-3-1 15,-1 2-1-15,-1-1 1 16,2 1 0-16,-2-1 0 15,1 1 1-15,-1 0-1 16,0-2-1-16,0 1 1 16,-1 1 0-16,1-4 1 15,2 4-1-15,-1-2 1 16,4 0-1-16,-2 0 2 0,0-1-1 16,2 0-1-1,-1-1 0-15,1 2-1 16,-1-2 2-16,1 0-2 15,-2 1 0-15,0 1-1 0,0 0 2 16,2 0 1-16,0 1 0 16,3-1-1-16,-2 1 0 15,1 1 1-15,-1-2 0 16,3 1-2-16,0 1 1 16,-3-2 0-16,-2 2 1 15,2-2-1-15,-1 1 0 16,-2 1 0-16,0 1-1 15,0 0 3-15,0-3-3 16,2 4 0-16,-4-1 1 16,4 2 0-16,0-1 0 15,-1-1 0-15,1 2 0 0,-2-1-1 16,0 2 2-16,-2-4-1 16,2-1-1-16,-2-1 2 15,-3 2-1-15,3-1-1 16,-3 0 1-16,1 0 0 15,0 1 1-15,-2-1-1 16,-1-1 0-16,0 3-1 16,0 0 1-16,0-1-1 15,-2 1 1-15,2-2 1 16,0 2 0-16,0 0-1 16,0 3 0-16,0-3 0 15,-1 0 1-15,0 0-1 16,1 0 1-16,-2-1-2 0,-1 1 1 15,0 0 0-15,-13 0 0 16,23 0 0-16,-10 0 1 16,-13 0 0-1,22-2-2-15,-22 2 2 0,21 2-1 16,-21-2 0-16,19-2-1 16,-19 2 2-16,19 0-1 15,-19 0 0-15,16 0 1 16,-16 0-1-16,14-1 0 15,-14 1 1-15,0 0 1 16,18 1-3-16,-18-1 2 16,0 0-1-16,0 0 0 0,14-2 1 15,-14 2-1-15,0 0 0 16,0 0-1-16,0 0 2 16,0 0-2-16,0 0 1 15,0 0 0-15,0 0-1 16,0 0-8-16,0 0-17 15,0 0-51-15,0 0-19 16,0 0-5-16,-29-12-6 16</inkml:trace>
  <inkml:trace contextRef="#ctx0" brushRef="#br2" timeOffset="75471.0375">14713 10983 1 0,'0'0'48'15,"0"0"29"-15,0 0-29 16,0 0-15-16,0 0-10 15,-13-6-4-15,13 6-4 16,0 0-3-16,0 0-4 16,0 0-2-16,0 0-2 15,0 0-1-15,0 0-1 16,0 0 0-16,0 0 0 16,0 0 1-16,0 0 1 15,0 0 2-15,0 0-1 16,0 0 0-16,0 0 1 0,0 0-2 15,0 0 1-15,0 0-2 16,0 0-1-16,0 0-1 16,0 0 0-16,0 0 0 15,0 0 0-15,0 0 1 16,0 0 0-16,0 0 0 16,14 5 0-16,-14-5 1 15,0 0 0-15,0 0-1 16,0 0-1-16,13 7 1 15,-13-7 0-15,0 0-1 16,13 6 0-16,-13-6 0 16,0 0 1-16,0 0 0 15,15 4 0-15,-15-4 0 0,0 0-2 16,0 0 1-16,0 0 0 16,15 6 0-16,-15-6-2 15,0 0 1-15,0 0 0 16,13 4-1-16,-13-4 1 15,0 0 0-15,15 3 1 16,-15-3-1-16,0 0 1 16,16 0 0-16,-16 0-1 15,0 0 0-15,17 1 1 16,-17-1-1-16,0 0-1 16,16 2 1-16,-16-2 0 15,0 0-1-15,0 0 1 16,0 0 1-16,14-2 0 0,-14 2 1 15,0 0-1-15,0 0-2 16,0 0 1-16,0 0 0 16,0 0 1-16,0 0-2 15,15 0 0-15,-15 0 1 16,0 0-1-16,0 0 1 16,0 0 2-16,0 0-2 15,14 2-1-15,-14-2-1 16,0 0-1-16,0 0-2 15,0 0 3-15,15-2-1 16,-15 2-1-16,0 0 2 16,0 0 1-16,0 0 3 0,0 0-1 15,0 0-2-15,0 0-10 16,0 0-13-16,0 0-23 16,0 0-38-16,0 0-3 15,-10-18-4-15</inkml:trace>
  <inkml:trace contextRef="#ctx0" brushRef="#br2" timeOffset="76449.5791">14804 10958 26 0,'0'0'87'0,"-15"3"-2"16,15-3-1-16,0 0-58 16,-13 2-13-16,13-2-4 15,0 0-3-15,0 0-4 0,0 0-1 16,0 0-3-1,0 0-4-15,0 0-4 16,0 0-6-16,0 0-8 0,-8 13-3 16,8-13-1-16,-8 14 3 15,8-14 2-15,-10 20 9 16,10-20 5-16,-16 21 11 16,16-21 8-16,-17 15 6 15,17-15 3-15,-16 12 2 16,16-12 1-16,-13 7-2 15,13-7-1-15,0 0-1 16,0 0-2-16,0 0-3 0,0 0-2 16,0 0-2-16,0 0-3 15,0 0-1 1,0 0-1-16,-1-13-2 16,1 13 0-16,0 0 0 0,0 0-1 15,16-10 2-15,-16 10-3 16,14-4 1-16,-14 4-1 15,17-2-1-15,-17 2 2 16,19-2-1-16,-19 2 1 16,23-3-1-16,-23 3 0 15,23-5-1-15,-23 5 3 16,25-7-1-16,-11 3-1 16,4 1 0-16,-1-1 0 0,2 1 0 15,2 0 0 1,2 0 1-16,5 0-2 15,-2 0 1-15,0 0 0 16,0 2 0-16,0-2 1 0,0-1-2 16,-3-1 2-16,0 2 0 15,-3-1 1-15,-1-2-3 16,-2 2 1-16,0-2 0 16,-1 2 1-16,0-3 0 15,-1-1-1-15,0 3 0 16,1-1 0-16,-3 0 1 15,2 0-1-15,-1 1 1 0,-1 0-1 16,-13 5 1 0,22-6-1-16,-22 6 0 15,20-5 1-15,-20 5 0 16,20-6 1-16,-20 6-1 0,18-4 0 16,-18 4-1-16,17-5 2 15,-17 5-2-15,0 0 1 16,16-6-1-16,-16 6-1 15,0 0 2-15,0 0-1 16,0 0 1-16,0 0-1 16,13-5 0-16,-13 5 0 15,0 0 1-15,0 0 0 16,0 0-1-16,0 0 0 16,0 0 1-16,0 0 1 15,0 0-1-15,0 0 0 16,0 0 0-16,0 0 0 15,0 0 0-15,0 0 1 0,0 0-2 16,0 0-2-16,0 0-3 16,0 0-8-16,0 0-19 15,0 0-60-15,0 0-2 16,0 0-3-16,11-25 23 16</inkml:trace>
  <inkml:trace contextRef="#ctx0" brushRef="#br2" timeOffset="78709.4287">15594 10856 25 0,'0'0'79'0,"-1"13"1"16,1-13-34-16,0 0-16 15,0 0-10-15,0 0-3 16,0 0-3-16,0 0-4 16,0 0-2-16,0 0-1 0,0 0-2 15,0 0-1-15,0 0 0 16,0 0-1-16,0 0 0 16,-3-13 0-1,3 13 2-15,0 0-1 0,0 0 0 16,0 0 1-16,0 0-1 15,0 0-1-15,0 0-1 16,0 0 1-16,0 0-2 16,0 0 0-16,0 0-1 15,0 0 0-15,0 0 1 16,7 14-1-16,-7-14-1 16,0 0 1-16,18 13 0 15,-18-13 0-15,15 11 0 0,-15-11 0 16,18 13 1-16,-18-13 0 15,20 14 0-15,-20-14-2 16,24 16 2-16,-9-8-1 16,1 1 0-16,0 1 1 15,4-1-1-15,-1 1 0 16,2 0-1-16,-1 0 2 16,1-1-2-16,0 1 3 15,-1-1 0-15,1 1-2 16,-3 1 0-16,1-2 0 15,0 1 1-15,0 0-1 16,-2 2 2-16,2-2-1 0,-3 1-2 16,1 1 2-16,0-1-1 15,2 1 1-15,-2-1 1 16,1 0-2 0,0-1 3-16,1 1-3 0,3 2 1 15,-2-3-2-15,3 3 4 16,0 0-3-16,2 2 1 15,-2-1-2-15,1 1 2 16,2-1-2-16,-3-1 2 16,3 1 0-16,0-1 0 15,0 2 0-15,2-2 1 16,1 1-1-16,-1 1-1 16,3-1 2-16,-1 1-1 15,-1-2 1-15,0 1-1 0,-2-1 1 16,1 0-1-1,-2 1 1-15,-3-1-1 16,-2 0 1-16,-1 0-2 0,-1-1 0 16,0-1 1-16,0 4 0 15,-2-4-1-15,-1 1 1 16,0-1 0-16,0 2 0 16,0-1 1-16,-2 1 0 15,2-2-2-15,0-2 0 16,-2 3-1-16,-1-2 2 15,2-2-1-15,-2 1 1 0,0 1-1 16,1 0 1 0,-14-10 0-16,20 19 0 15,-20-19-1-15,20 16 0 16,-20-16 0-16,22 19 1 0,-22-19-1 16,19 17-2-16,-19-17 2 15,17 17 0-15,-17-17 2 16,17 18-1-16,-17-18 1 15,16 14-2-15,-16-14 0 16,18 16 2-16,-18-16-1 16,17 19-1-16,-17-19 1 15,17 18-1-15,-17-18-8 16,18 19 6-16,-18-19-5 16,17 18 6-16,-17-18-5 15,16 11 6-15,-16-11-7 16,17 13 5-16,-17-13 4 15,17 12-1-15,-17-12 0 0,21 13 0 16,-21-13-1-16,23 13-2 16,-23-13 2-16,23 10 1 15,-10-5-1-15,-13-5-1 16,24 13 2-16,-9-8 0 16,-2 3 0-16,0 0-3 15,-13-8 3-15,24 17-3 16,-11-8 4-16,0-1-4 15,-13-8 2-15,23 16-3 16,-23-16 4-16,23 13 1 16,-23-13-1-16,22 12-2 15,-22-12 2-15,22 11 0 0,-22-11 0 16,21 13-1-16,-21-13 2 16,19 9-1-16,-19-9-1 15,17 8 1-15,-17-8 1 16,15 8-2-16,-15-8 0 15,13 7 1-15,-13-7-2 16,0 0 0-16,17 11 2 16,-17-11 0-16,0 0-3 15,14 12 4-15,-14-12-1 16,0 0 0-16,13 9-2 16,-13-9 4-16,0 0-3 15,0 0 0-15,0 0 1 16,15 10-1-16,-15-10 0 0,0 0 1 15,0 0 0-15,0 0-1 16,0 0 2-16,0 0-1 16,0 0 2-16,0 0-2 15,0 0 1-15,0 0-2 16,0 0 2-16,0 0 0 16,0 0-2-16,0 0 1 15,0 0-1-15,0 0 1 16,0 0-2-16,0 0 2 15,0 0-1-15,0 0 0 16,0 0 0-16,0 0 0 16,0 0 1-16,0 0-1 0,0 0 1 15,0 0-2-15,0 0 1 16,0 0 0-16,13 8 0 16,-13-8 0-16,0 0 0 15,0 0-1-15,0 0 2 16,0 0 0-16,0 0-1 15,0 0 0-15,0 0 0 16,0 0 1-16,0 0-1 16,0 0 1-16,0 0-1 15,0 0 0-15,0 0-1 16,0 0 1-16,0 0 0 16,0 0 0-16,0 0 1 15,0 0-1-15,0 0-1 0,0 0-2 16,0 0 0-16,0 0-2 15,0 0-2 1,0 0-3-16,0 0-4 16,0 0-6-16,0 0-9 0,0 0-23 15,0 0-42-15,0 0 0 16,1-21-3-16,-9 5 69 16</inkml:trace>
  <inkml:trace contextRef="#ctx0" brushRef="#br2" timeOffset="83756.2417">14177 10602 25 0,'0'0'83'0,"0"0"0"16,0 0-46-16,-13-13-20 0,13 13-7 15,0 0-2-15,0 0-3 16,0 0-1 0,0 0-2-16,0 0-2 0,0 0 1 15,0 0 0-15,0 0 1 16,0 0 0-16,0 0-1 16,0 0-1-16,0 0 1 15,18 17-1-15,-18-17 1 16,19 22-1-16,-9-9 0 15,1 3-1-15,4 1 1 16,-2 5-1-16,1 1 0 16,-2 3 0-16,-1 1 0 0,1 2 0 15,-2 2 1-15,0-1 1 16,0 4-1-16,0 0 1 16,0-3 1-1,0 3-2-15,0-1 1 0,0 0-1 16,1 2 0-16,-3 2 3 15,2 1-3-15,-1-1 3 16,-2 2-2-16,0 0 3 16,1 1-4-16,-3 1 5 15,3 1-4-15,-3-2 1 16,0 0-1-16,0 5 2 16,0 0-1-16,-1 3 0 15,0-1 0-15,-1 4 0 0,0-2 0 16,0 3 0-16,0-2 2 15,0 4-5-15,-2-1 1 16,-1-3-1 0,2 2 2-16,-2-1-2 0,0-1 4 15,0-2-4-15,1 1 1 16,-1-4 1-16,0-1 1 16,3 0-1-16,-1 0 1 15,0 0-3-15,1 1 1 16,0 4 0-16,-1 0-1 15,1-2 2-15,-1 2-1 16,1-4 1-16,0-2-1 0,0-4 2 16,0 0-1-16,1-4 0 15,1-5 1-15,-1 0-1 16,0-2 1-16,1-2 0 16,-1 0 1-16,0-3-2 15,1-4 0-15,-4-2 1 16,2 0-1-16,-2-4 2 15,-1-13-2-15,3 23 0 16,-3-23 1-16,3 16 0 16,-3-16 0-16,0 0 0 15,6 15-1-15,-6-15 1 16,0 0 0-16,0 0-2 16,0 0 1-16,0 0-1 15,13 4 1-15,-13-4-1 16,0 0 1-16,13-1-2 15,-13 1 1-15,13-5 1 16,-13 5-1-16,20-4 1 0,-20 4-1 16,25-7 1-16,-11 2-1 15,2 1 0-15,1 3 1 16,2-4 0-16,1 1-1 16,3 1 0-16,0 0 0 15,2-4 2-15,2 7-2 16,2-4 1-16,0 2 0 15,1-2 0-15,1 1 0 16,-4 0 0-16,2 4 0 0,-3 1-2 16,-3-4 3-16,-4 2-1 15,-2-1-1 1,-3 4 0-16,-14-3 0 0,21 3 0 16,-21-3-2-16,0 0-4 15,13 1-7-15,-13-1-12 16,0 0-18-16,0 0-45 15,-3-20-2-15,-6-2-4 16,-2-14 75-16</inkml:trace>
  <inkml:trace contextRef="#ctx0" brushRef="#br2" timeOffset="84566.4622">14097 10596 1 0,'0'0'58'0,"-21"2"23"16,21-2 0-16,0 0-61 16,-17-7-8-16,17 7-3 15,0 0 1-15,0 0-4 16,0 0-3-16,-6-13-1 16,6 13-2-16,0 0 1 15,18-12-1-15,-18 12 1 16,27-12-1-16,-10 7 0 15,5-1 2-15,1-1-1 16,3 1 1-16,2 0-2 16,-2 0 1-16,2 1 0 0,0 0 1 15,-1 1-1-15,-1 0 0 16,0 1 0-16,-3 0 0 16,0 1 0-16,-4 1 0 15,-2 0 1-15,-2 1 1 16,-15 0 0-16,19 0 1 15,-19 0 0-15,0 0 2 16,0 0-1-16,0 0 0 16,0 0-1-16,0 0-5 15,0 0-5-15,0 0-11 16,0 0-29-16,0 0-42 16,13 11-3-16,-13-11 5 15</inkml:trace>
  <inkml:trace contextRef="#ctx0" brushRef="#br2" timeOffset="87093.3153">17278 10315 66 0,'-13'20'85'16,"13"-20"-3"-16,0 0-35 15,-14 2-40-15,14-2-5 16,0 0 0-16,0 0-1 15,0 0 1-15,3-15-1 0,-3 15 1 16,0 0-1-16,0 0 2 16,0 0-2-16,13-11 0 15,-13 11 1-15,0 0-1 16,17-9 0-16,-17 9 0 16,22-4-1-16,-7 1 0 15,7 1 1-15,1-1-2 16,5 1 1-16,2-3 0 15,-1 1 1-15,4 1-1 16,-1-1 0-16,-1 1 2 16,0 1-2-16,-1-1 0 15,-3 1 0-15,2-1 0 0,0 1-2 16,-3 1 3-16,2-2 0 16,-1 1-3-16,0-2 2 15,1 0-1-15,-1 1 1 16,1-1 0-16,-5-2 2 15,3 2-3-15,-6-1 2 16,0 1 1-16,-4 1 1 16,0 0 1-16,-16 3 0 15,19-3 1-15,-19 3 0 16,0 0 2-16,13-3-1 16,-13 3 0-16,0 0-2 15,0 0 1-15,0 0-2 16,0 0 0-16,0 0-2 0,0 0 1 15,0 0-1-15,0 0-1 16,0 0 1-16,-3 13 0 16,3-13 0-16,0 0 0 15,0 0-1-15,0 18 1 16,0-18-2-16,3 27 2 16,-1-5-3-16,1 2 2 15,0 6-1-15,0 2 4 16,-1 4-5-16,0 3 5 15,0 3-2-15,-1-3 2 16,1 1 0-16,-1 2 0 16,1 2-1-16,1 0-1 0,-3 1 2 15,1-2-2-15,0 2 1 16,1 0 0-16,-2 0-1 16,1-2 1-16,-1 0-4 15,2-1 0-15,-2 3-1 16,1-2 1-16,1-1 2 15,-1 1-2-15,1-3-1 16,-1 2 2-16,2-3 3 16,-2 2-1-16,2-5 1 15,2-2 0-15,-1 2-1 16,2 1 1-16,1 1 0 16,0 3 0-16,0 1 0 15,2 0 1-15,0 4-8 0,-1 0 4 16,1-1-4-16,0-2 4 15,-2 3-5-15,1-4 3 16,0-2-2 0,-1-1 2-16,0 0 6 0,0-1-2 15,-1-4 1-15,1 1-2 16,0-5 3-16,-1 1 0 16,0-3 0-16,1-4-2 15,-1 2 1-15,1-2-1 16,-1 2 1-16,0-1 0 15,0-1 0-15,1-1 0 16,-1 2-2-16,-1 2 2 0,1-4-3 16,0 0 3-16,0-3-1 15,-2 1-1-15,2-1-3 16,-3-1 3-16,1 1-2 16,0-3-1-16,-1 2 2 15,1-5-3-15,-1 7 1 16,0-4 2-16,2 0 3 15,-1 0-5-15,2-4 5 16,-3 3 0-16,1-3-1 16,-1 3 1-16,-3-16-2 15,6 22 0-15,-6-22 1 16,2 14 0-16,-2-14-1 16,3 13 1-16,-3-13 0 0,0 0 0 15,3 13-1-15,-3-13 1 16,0 0 0-1,0 0 0-15,0 0 1 16,6 13-1-16,-6-13 0 0,0 0-1 16,0 0 2-16,0 0-2 15,0 0 1-15,4 16-1 16,-4-16 0-16,0 0 0 16,0 0 0-16,0 0 1 15,0 0-1-15,0 0 0 16,0 0-1-16,0 0 2 15,0 0-2-15,0 0 2 0,0 0-1 16,0 0-1 0,0 0 2-16,0 0 1 15,0 0-1-15,0 0 0 16,0 0 0-16,0 0 0 0,0 0 1 16,-1 15-1-16,1-15 0 15,0 0 0-15,0 0 0 16,0 0 0-16,0 0 1 15,0 0-1-15,-13 4-1 16,13-4 1-16,0 0 0 16,-17 3-2-16,17-3 3 15,-18 1-1-15,18-1-1 16,-23 3 1-16,10-3 1 16,0 2-1-16,-3-1 1 15,-1 0 0-15,0 1 0 16,-2-2-1-16,0 3-1 15,-1 0 1-15,-2-2 1 0,4 2-1 16,-1-3 0-16,0 1-1 16,2 1 0-16,1 1 1 15,1-3 0-15,2 1 0 16,13-1-1-16,-23 3 1 16,23-3 0-16,-20 4 1 15,20-4 0-15,-17 2-1 16,17-2 1-16,-15 0 0 15,15 0 0-15,0 0-1 16,-13 3-1-16,13-3 0 16,0 0-1-16,0 0-1 15,0 0-7-15,0 0-6 0,0 0-12 16,-7-18-19-16,7 18-45 16,0 0-6-16,0 0-2 15,2-17 22-15</inkml:trace>
  <inkml:trace contextRef="#ctx0" brushRef="#br3" timeOffset="107437.7467">5901 13908 1 0,'0'17'57'0,"0"-17"26"15,0 0-4-15,0 0-65 16,0 0-14-16,0 0-5 16,0 0 1-16,0 0-2 15,15 4-1-15,-15-4 1 0,0 0 2 16,16-1 4-16,-16 1 3 15,0 0 0-15,14-15 0 16,-14 15 2-16,9-17-1 16,-9 17 1-16,8-20-2 15,-8 20 1-15,6-20-1 16,-6 20 0-16,4-15-1 16,-4 15 1-16,0 0-2 15,0-16 0-15,0 16 2 16,0 0-1-16,0 0 0 15,0 0 0-15,0 0 1 16,0 0-3-16,0 0 1 16,0 0 2-16,0 0-1 0,0 0-3 15,0 0 0-15,0 0 0 16,0 0 0 0,8 21-1-16,-8-21 1 15,8 14-1-15,-8-14 0 0,12 14 2 16,-12-14-1-16,11 18 0 15,-11-18 0-15,12 16-4 16,-12-16-1-16,10 14-2 16,-10-14-4-16,7 19-6 15,-7-19-10-15,7 13-19 16,-7-13-29-16,0 0 28 16,0 0 48-16</inkml:trace>
  <inkml:trace contextRef="#ctx0" brushRef="#br3" timeOffset="109346.5424">6200 13729 7 0,'0'0'87'0,"16"7"-4"16,-16-7-12-16,0 0-66 15,0 0-20-15,16-16 0 16,-16 16 1-16,0 0 2 16,18-22 2-16,-18 22 4 15,12-15 11-15,-12 15 2 16,6-19 8-16,-6 19-4 0,3-23 1 15,-5 10-1-15,2 13-2 16,-6-20-2-16,6 20-1 16,-10-22-1-16,10 22-2 15,-17-17 0-15,17 17 1 16,-23-11-2-16,10 7 2 16,0 0 0-16,-1 1-2 15,-2 2 0-15,0-2 0 16,-2 1 1-16,1-1 0 15,0 0-1-15,-3 2 0 16,-2-3 0-16,2 4-1 16,-2 1 1-16,2 1 0 15,-3-1-2-15,3 3 1 0,-2 4-1 16,2-1 0-16,3 1 0 16,-2 2 0-16,1-1-1 15,3 4 1-15,-1 0 0 16,3-1 0-16,0 2 2 15,1-1-2-15,1 1 1 16,-1 1-1-16,2 1 2 16,0 1-1-16,0-1 2 15,0 1-3-15,2 1 0 16,0 2 2-16,2-3 0 16,2 2-1-16,-2-3 1 15,5 1-1-15,-1 2 0 0,1 0-1 16,1-2 3-16,-2 2-1 15,2-1-1-15,2 1 0 16,-2 3 0 0,1-5-1-16,1 3 1 0,0-2 1 15,4-1-3-15,3 0 2 16,-2 2-1-16,3 1 1 16,0-1-1-16,3 3-1 15,0-1-2-15,5-1 0 16,-3 5 0-16,3-6 0 15,0 1-1-15,4-3 1 16,1 1-1-16,-1-4 3 16,2-2 0-16,2-2 1 15,3-5 0-15,-1 3 1 16,2-4-2-16,-1-1 2 16,-2-2-1-16,3-1 0 15,-2 0 0-15,-2-1 1 0,-3-2-4 16,-1 0 3-16,-1 2 0 15,-2-4 0-15,0 0 0 16,-2-3 1-16,-1 1 0 16,0 1-2-16,0-2 5 15,-2-2-1-15,1-2-2 16,-2-1 0-16,1 0 1 16,-1 0-2-16,0-1 2 0,0-5-1 15,0 2-2-15,0-2 0 16,-2 0 1-1,1 0 1-15,-2 2 0 16,0-2 2-16,-3 0-2 0,1 4 2 16,-4 0 1-16,0-1-1 15,-2 0 0-15,-2 16 0 16,3-26-1-16,-3 26 0 16,1-23 0-16,-2 10-1 15,1 0 0-15,0 13-1 16,1-24 1-16,-2 8 0 15,-1 2 0-15,2-2 1 16,-1 3-1-16,-2-2 0 0,1 2-1 16,2 13 1-1,-8-24 0-15,8 24 1 16,-12-22 0-16,12 22 0 16,-13-22-1-16,7 10-1 0,-2-1 3 15,1 0-3-15,7 13 2 16,-15-25-1-16,6 12 0 15,9 13 1-15,-20-23-1 16,20 23 2-16,-24-23-1 16,11 13 1-16,-2-3-3 15,1 3 1-15,-2 0-2 16,-1-1-2-16,1 6-8 16,-1-3-10-16,2 11-31 15,-8-4-42-15,4 4 0 16,-5-2-7-16</inkml:trace>
  <inkml:trace contextRef="#ctx0" brushRef="#br3" timeOffset="113937.9708">7823 13329 1 0,'0'0'63'0,"0"0"28"15,-17-6-2-15,17 6-61 16,0 0-12-16,0 0-5 15,-13-13-3-15,13 13-3 16,0 0-2-16,0 0-1 16,0 0-1-16,0 0 2 15,0 0-2-15,0 0-1 16,13-1 0-16,-13 1 3 16,19 0-2-16,-6-2-1 15,4 2 1-15,2-1-1 16,1 0 0-16,3 1 1 15,3-3 0-15,0 1-1 16,1 1 1-16,1-2-2 0,2 1 2 16,0 1 0-16,-1-2 1 15,0 2-3-15,-2-2 2 16,-1 1-1-16,-1-1 1 16,-3 3 0-16,-5 2-1 15,-3-1 1-15,-14-1-2 16,21 2 2-16,-21-2-4 15,0 0-3-15,15 8-6 16,-15-8-12-16,0 0-18 16,0 0-27-16,0 0-16 15,0 0-4-15</inkml:trace>
  <inkml:trace contextRef="#ctx0" brushRef="#br3" timeOffset="114775.9833">7933 13407 64 0,'-19'14'90'0,"19"-14"-2"15,0 0-36-15,-16 6-45 16,16-6-5-16,0 0-1 15,0 0-3-15,0 0-1 0,0 0 1 16,0 0 1 0,0 0 1-16,17 16 1 15,-17-16-2-15,18 12 1 16,-18-12 1-16,24 18-1 0,-8-9 1 16,2 1 1-16,-1-1 0 15,2 1-3-15,1-1 4 16,3-1-1-16,-3-1-1 15,2 2 1-15,-4-2-2 16,3 2-3-16,-4 2-1 16,-1 1 0-16,-5 1-1 15,0 1 1-15,-4 1 0 0,-3-1 3 16,-3 5-2 0,-2-3 3-16,-2 0 3 15,-3 4 1-15,-4-4-1 16,-4 4-2-16,-3-1 1 0,-4 1-3 15,-2 0 3-15,-1 5-2 16,-4-2 1-16,-1 1-1 16,-1 1 1-16,3-2 1 15,-1 3-1-15,5-3 2 16,2-1-1-16,3-5 1 16,5-3-3-16,13-14 2 15,-14 22-2-15,14-22-1 16,0 0 1-16,3 14 0 15,-3-14 0-15,16 8-1 16,-16-8 1-16,24 10-2 16,-9-4 3-16,0 1 0 15,3-1-1-15,-2-1-3 0,1 4 3 16,0-5-1-16,-1 1 3 16,1-1 0-16,4-3-3 15,0 1 2-15,1-1-1 16,0-2 2-16,1-5-2 15,0 5 1-15,0-4-3 16,0 0 1-16,-4-3 2 16,-2 1-1-16,-1 0 1 15,-3 3 2-15,-13 4-1 16,22-11 0-16,-22 11 0 16,0 0 1-16,15-5-2 15,-15 5-3-15,0 0-12 0,0 0-25 16,0 0-48-16,8 20-3 15,-8-20 0-15,-11 22 90 16</inkml:trace>
  <inkml:trace contextRef="#ctx0" brushRef="#br3" timeOffset="116925.4919">8762 13636 1 0,'15'9'65'16,"-15"-9"16"-16,0 0-34 15,0 0-32-15,0 0-8 16,0 0-4-16,0 0-1 0,10-13 0 15,-10 13 0-15,3-13 3 16,-3 13-1 0,1-19 4-16,-1 19 0 15,-3-20 0-15,3 20 1 0,-5-17-1 16,5 17 0-16,0 0-1 16,-19-12 0-16,19 12-3 15,-17 2 0-15,17-2-1 16,-21 5-1-16,21-5-2 15,-20 8 0-15,20-8 0 16,-17 14-2-16,17-14 1 16,-17 23-1-16,9-7 0 15,1 0 3-15,1 7-1 16,1 3-1-16,-1 0-1 16,3 4 2-16,0-1 0 15,2 3 0-15,1 0 0 0,1 1 0 16,2-10 2-16,1 0 1 15,1 0 0-15,0-6 0 16,0-1 0-16,-5-16-1 16,11 15 0-16,-11-15 0 15,15 3-1-15,-15-3-1 16,17-11 2-16,-17 11-1 16,20-24 0-16,-11 10 0 15,1-4 0-15,-1-1 0 16,-2 1 0-16,0 0 1 15,-3 1-1-15,-1 3 1 16,-3 14 0-16,3-21 1 16,-3 21-1-16,0 0 0 0,0 0 0 15,0 0-1-15,0 0-1 16,0 0-2-16,0 0 0 16,0 0-2-16,0 0 1 15,0 0 0-15,3 21 0 16,-3-21 1-16,6 26 1 15,-2-11 1-15,0 0 2 16,-1 4 0-16,2 2-1 16,-1 1 1-16,0 1 0 15,1 3-1-15,-1-1 0 16,2-2-1-16,-1 1-2 16,1-1 2-16,1-7 0 0,1-3 1 15,-8-13-2-15,13 15 1 16,-13-15 1-16,14-3 0 15,-14 3-1-15,15-22 1 16,-8 6-1-16,0-4 0 16,2-3-2-16,-2 3 3 15,1-5-1-15,-2 3 0 16,0 5 1-16,-2 4 0 16,-4 13 1-16,8-16 0 15,-8 16 0-15,0 0-1 16,0 0 0-16,0 0-1 15,0 0-1-15,0 15 1 16,0-15-1-16,4 18 0 0,-3-5 0 16,5 3 1-16,-2 2-2 15,2 2 2-15,0 4-2 16,3-1 2 0,-4 1-1-16,1-3 1 0,0-2 0 15,-2 0 1-15,1-6-4 16,-5-13-2-16,8 16-5 15,-8-16-7-15,0 0-10 16,12-16-13-16,-12 16-36 16,10-36-14-16,-7 4 19 15,-3-4 71-15</inkml:trace>
  <inkml:trace contextRef="#ctx0" brushRef="#br3" timeOffset="117047.7019">9015 13773 31 0,'-9'-15'94'0,"9"15"-2"16,0 0-5-16,-21-3-82 16,21 3-29-16,-18 5-54 15,13 8-11-15,-7 0-4 16,3 6 69-16</inkml:trace>
  <inkml:trace contextRef="#ctx0" brushRef="#br3" timeOffset="118167.1551">9172 13934 1 0,'0'0'61'0,"-14"0"14"16,14 0-42-16,0 0-9 15,-20-5-7-15,20 5-1 0,-13-1-3 16,13 1-1-16,0 0-3 16,-15-6 0-16,15 6-2 15,0 0-1-15,0 0-1 16,-13-1-2-16,13 1 1 15,0 0-2-15,0 0 0 16,0 0-1-16,0 0-1 16,0 0 0-16,2 13 0 15,-2-13-1-15,4 14 0 16,-4-14 0-16,7 25-1 16,-2-8 1-16,2 9 0 15,1 0 0-15,1 7 0 0,3 0 0 16,-4 3 0-16,4 0 1 15,-1 2-2-15,1-5 1 16,1-1-1-16,-3 1 2 16,3-3-1-16,-3-2 1 15,2 2-1-15,-4-3-1 16,1-1 1-16,-2 0 0 16,-3-5 0-16,-1-1-2 15,-3-1 2-15,-1-4-1 16,1-15 0-16,-9 21 2 15,9-21-1-15,-19 10 2 16,19-10 1-16,-26 3-1 16,11-8 0-16,-1 2 0 0,-2-1 2 15,5 0-3-15,-1-4 3 16,14 8-2-16,-22-12 0 16,22 12-1-16,-11-21 1 15,12 7-4-15,2-3 2 16,1-5 3-16,4-1-4 15,2-3 3-15,3 0-2 16,0-2 2-16,3 1-2 16,0 1 6-16,2 3-3 15,0 3-1-15,0 2 0 16,0 4-1-16,-2 3 1 16,-1 3-2-16,-2 4 2 0,-13 4-1 15,22 1-1-15,-22-1-1 16,16 8-3-16,-16-8 1 15,0 0-5-15,14 14-3 16,-14-14-20-16,0 0-33 16,0 0-19-16,0 0 10 15,2-17 74-15</inkml:trace>
  <inkml:trace contextRef="#ctx0" brushRef="#br3" timeOffset="118399.1811">9065 13582 69 0,'-7'13'98'0,"7"-13"-8"15,0 0-7-15,-10 13-89 16,10-13-7-16,0 0-4 15,-3 15-5-15,8 4-18 16,-5-6-26-16,5 12-23 16,-2 2 3-16,-1-2 86 15</inkml:trace>
  <inkml:trace contextRef="#ctx0" brushRef="#br3" timeOffset="119228.0454">9536 13647 7 0,'0'0'98'0,"0"0"-1"15,0 0-5-15,0 0-76 16,0 0-13-16,0 0-6 0,-3 15-3 15,3-15-2-15,0 0-1 16,-2 16-1-16,2-16 5 16,0 0 3-16,-1 16 5 15,1-16 2-15,-3 13 3 16,3-13 2-16,0 0-1 16,-13 4 3-16,13-4-2 15,-16-4-2-15,16 4-4 16,-23-17 1-16,9 8-3 15,2-4 3-15,-1 0-3 16,2-1 1-16,2-1-4 16,5-2 4-16,2 1-2 15,4-3 2-15,2 3-1 0,3 2-1 16,3 1 0-16,3 4 0 16,2 2 0-16,1 4-1 15,1 3-3-15,3 9-1 16,0-2-3-16,2 8-2 15,-2-1-2-15,0 8 0 16,-1 1 2-16,-3 6-2 16,-2 1 3-16,-2-1 2 15,-5 3 4-15,-1-4-1 16,-5 3 2-16,-1-2-8 16,-7-1-12-16,1 3-12 15,-9-8-18-15,3 4-33 0,-7-4 0 16,-1-3 84-16</inkml:trace>
  <inkml:trace contextRef="#ctx0" brushRef="#br3" timeOffset="119821.7125">9780 13564 4 0,'18'22'93'0,"-18"-22"-2"16,5 20-10-16,-5-20-52 0,0 0-33 15,3 13-2-15,-3-13-2 16,0 0 5-16,7 15 1 16,-7-15 4-16,0 0 4 15,0 0 1-15,0 0 1 16,13 0-1-16,-13 0 0 15,0 0-3-15,0 0-1 16,6-19 2-16,-6 19-2 16,-2-16 1-16,2 16-3 15,-7-20 1-15,3 7 0 16,4 13-2-16,-13-23 1 16,13 23-1-16,-19-19 1 0,19 19 0 15,-19-9 3-15,19 9-3 16,-19 2 0-16,19-2-2 15,-18 10 1-15,18-10-1 16,-15 20-2-16,15-20 1 16,-13 27-3-16,7-11 4 15,2 3-3-15,1 1 6 16,2 5-5-16,-1 1 1 16,2-3 1-16,3 3 1 15,-1-3 1-15,2 0-1 16,0-3 3-16,2-1-2 15,0-5 3-15,1-1-1 16,-7-13-1-16,22 18 1 0,-22-18-3 16,27 4-1-16,-11-3-7 15,1-5-8-15,4 0-21 16,-1-8-29-16,4 1-27 16,-1-4 0-16,2 1 67 15</inkml:trace>
  <inkml:trace contextRef="#ctx0" brushRef="#br3" timeOffset="121123.5599">9923 14154 1 0,'0'0'77'16,"7"15"14"-16,-7-15-14 16,0 0-60-16,0 0-9 15,0 0-4-15,0 0-3 16,0 0-1-16,0 0-1 16,0 0 0-16,0 0 1 15,10-19 0-15,-6 5 0 0,2-1 1 16,-2-2 1-16,3-3-1 15,-1-3 1-15,-1 2 0 16,0 0-2-16,0 1 2 16,-1 4-1-16,0 1-2 15,-4 15 2-15,6-20-1 16,-6 20 1-16,0 0-2 16,0 0 2-16,0 0-1 15,0 0 0-15,0 0 0 16,0 0-2-16,0 0 1 15,0 0 0-15,0 0 2 16,7 19-1-16,-7-19 1 16,2 24 0-16,1-6 1 0,0 0 2 15,-1 0-3-15,1 0 2 16,0 1-2-16,3 1 0 16,-3-1 0-16,4-3 0 15,-3-1-1-15,2-3 0 16,0 1 0-16,-6-13-1 15,11 16 1-15,-11-16 0 16,13 8 0-16,-13-8 0 16,0 0 0-16,18-2-1 15,-18 2-3-15,14-10-2 16,-14 10-10-16,15-16-16 16,-10-3-34-16,1-1-22 0,0-9 4 15,-3-1 84-15</inkml:trace>
  <inkml:trace contextRef="#ctx0" brushRef="#br3" timeOffset="121259.591">10019 13763 50 0,'0'0'97'16,"0"0"-9"-16,-14 10-17 15,14-10-115-15,0 0-47 16,0 13-4-16,0-13 20 0</inkml:trace>
  <inkml:trace contextRef="#ctx0" brushRef="#br3" timeOffset="124483.2505">8117 14369 1 0,'0'0'46'15,"0"0"41"-15,-7-13-6 16,7 13-60-16,0 0-12 15,0 0-4-15,0 0-3 16,0 0-2-16,0 0-1 16,0 0-1-16,-3 19 2 15,3-19-1-15,0 0 2 16,10 17 1-16,-10-17 1 16,12 16-1-16,-12-16 0 15,12 22 2-15,-8-8 0 0,3 4-3 16,-1 3 2-16,3 2-2 15,-2 1 0 1,1 3-2-16,1 0 2 0,0 2-2 16,1-1 1-16,0-2 0 15,-1 0-1-15,-1-3-1 16,1 4 1-16,-3 2 2 16,-1-2-3-16,0-2 2 15,-2 1-1-15,-2-5 0 16,-1 3 2-16,0-3 1 15,-3-5 1-15,3-16-1 16,-10 17 3-16,10-17-2 0,-17 3 2 16,17-3-2-16,-23-14 0 15,10-1 0 1,0 2-1-16,-2-1 0 16,1-2-1-16,1 3-1 0,1 0 0 15,12 13 0-15,-16-23 1 16,16 23-3-16,-1-22 0 15,8 9 1-15,5-4 0 16,5-3 0-16,2-5 1 16,4 1-1-16,3-2-1 15,3 0 2-15,-2 0 1 16,-1 1-1-16,0 7-5 0,-4-1-8 16,5 13-35-16,-7-2-36 15,1 2-5-15,-8 3 38 16</inkml:trace>
  <inkml:trace contextRef="#ctx0" brushRef="#br3" timeOffset="132533.8098">21419 12527 1 0,'15'6'30'0,"-15"-6"43"15,0 0-4-15,0 0-48 0,0 0-12 16,0 0-2 0,0 0 0-16,0 0-1 15,0 0-1-15,0 0 1 0,0 0 0 16,0 0 1-16,0 0-1 16,0 0-1-16,0 0 1 15,0 0 0-15,0 0 2 16,0 0-2-16,0 0 3 15,0 0-2-15,0 0-1 16,0 0 0-16,0 0-3 16,-9 13-2-16,9-13 0 0,0 0 0 15,-13 13-2 1,13-13 0-16,-12 14-2 16,12-14 2-16,-14 20 0 15,5-5 1-15,2 1-2 0,0-1 3 16,-2 4 0-16,-1 3 2 15,0 2-2-15,-3 2 2 16,0 5-2-16,-3 2-1 16,-3 3 2-16,1 0-1 15,-3 1 4-15,1 1-5 16,-1-3 5-16,0-1-2 16,1-3 3-16,1-4 0 15,2-1-1-15,-3 0 0 16,0-2-2-16,2-1 0 15,1 1 1-15,0-6 0 16,2 4-1-16,1-3 0 16,2-5 0-16,12-14 0 0,-13 22 0 15,13-22-1-15,-8 13-1 16,8-13 0-16,0 0-2 16,0 0-1-16,0 0-6 15,0 0-2-15,0 0-6 16,0 0-9-16,0 0-12 15,0 0-12-15,0 0-9 16,0-15-29-16,7-1 5 16,0-4 68-16</inkml:trace>
  <inkml:trace contextRef="#ctx0" brushRef="#br3" timeOffset="133249.8594">21477 12579 17 0,'0'0'86'0,"-4"16"-2"15,4-16-12-15,0 0-52 16,-18 5-7-16,18-5-1 16,0 0-3-16,-14 0 0 15,14 0-4-15,0 0 0 16,0 0 0-16,0 0-4 15,0 0-1-15,0 0 0 16,0 0-1-16,0 0-1 16,-6 15 2-16,6-15-2 15,6 13 1-15,-6-13 1 16,13 22 1-16,-5-10 0 0,3 3 0 16,0 1 0-16,4 3 1 15,0-1 1-15,3 1 0 16,-1 3-1-1,2-4-1-15,1 4 1 0,2 0-1 16,-1-2 1-16,1 0-5 16,-2-1 3-16,2 0-2 15,-1-6 4-15,-2 4-2 16,1-4 1-16,-1 0-1 16,0-2 0-16,-2 0 2 15,0 0-1-15,-2-1 0 16,-1 0 0-16,-1-2-1 15,-13-8 1-15,18 13 0 0,-18-13 1 16,0 0-1-16,14 14 1 16,-14-14-1-1,0 0 0-15,0 0 1 16,0 0-2-16,9 13 1 0,-9-13-3 16,0 0-3-16,0 0-7 15,0 0-3-15,0 0-11 16,0 0-13-16,0 0-23 15,0 0-26-15,0 0 0 16,0 0 59-16</inkml:trace>
  <inkml:trace contextRef="#ctx0" brushRef="#br3" timeOffset="133869.2375">21196 12996 17 0,'0'0'85'0,"-19"3"-1"15,19-3-1-15,0 0-61 16,0 0-11-16,-6-13-2 0,6 13-4 15,0 0 0 1,0 0-3-16,0 0 1 16,16-10-3-16,-16 10 1 15,16-6 0-15,-16 6-2 0,24-9 1 16,-9 3-1-16,2 2 2 16,0-2-2-16,-1 1 4 15,3 0-3-15,1 1 0 16,2 0 1-16,-1-2 1 15,3 1-1-15,-1 0-2 16,1 0 2-16,4 0-2 16,-2-1 1-16,-2 1 1 0,-1 3 0 15,0-1 0 1,-1 0 1-16,-2 1-1 16,0-1 0-16,-2 2 0 15,-1-2 0-15,-4 3 0 0,1-1 0 16,-14 1-1-16,23-2 0 15,-23 2 2-15,19 0 0 16,-19 0 0-16,15 0 0 16,-15 0-1-16,0 0 0 15,14-1 1-15,-14 1-1 16,0 0-1-16,0 0 1 16,0 0-5-16,0 0-3 15,0 0-5-15,0 0-14 16,13 3-25-16,-13-3-35 15,0 0-3-15,0 0 8 16</inkml:trace>
  <inkml:trace contextRef="#ctx0" brushRef="#br3" timeOffset="134450.0803">22468 12430 15 0,'19'5'89'0,"-19"-5"0"16,0 0-4-16,0 0-61 15,0 0-16-15,0 0-3 16,0 0-2-16,0 0-2 16,0 0-3-16,0 14 0 15,0-14 0-15,-9 14 0 16,9-14-1-16,-10 23 0 16,6-7 1-16,-2 2 1 15,-1 0 1-15,0 4 1 16,-2 0-2-16,-3 5 3 15,-1 1-1-15,-1 3 4 16,-5 2-4-16,-1 5 4 0,-2-1-3 16,-1 4 1-16,0-2 1 15,0-3 0-15,-1 0 1 16,2-3-4-16,0-1 4 16,5-5-4-16,-2-4 4 15,3-4-2-15,2-2 1 16,5-2-1-16,9-15-1 15,-16 19-1-15,16-19-2 16,0 0-2-16,0 0-3 16,0 0-5-16,0 0-7 15,0 0-11-15,0 0-19 16,0 0-35-16,0 0-5 0,-10-21 17 16</inkml:trace>
  <inkml:trace contextRef="#ctx0" brushRef="#br3" timeOffset="135226.7821">21940 12668 1 0,'0'0'44'16,"0"0"37"-16,0 0 2 15,12-13-51-15,-12 13-9 0,0 0-4 16,0 0-1-16,0 0-3 16,0 0-5-1,0 0-3-15,0 0-1 16,0 0-3-16,0 0-2 0,0 0-1 16,0 0 0-16,14 10-2 15,-14-10 3-15,0 0-1 16,16 5 0-16,-16-5-1 15,17 7 2-15,-17-7-3 16,23 7 2-16,-23-7 1 16,25 9-2-16,-25-9 2 15,24 13 3-15,-9-6-3 16,-1 0-3-16,4 2 4 0,0 0 1 16,2-1-3-1,2 4 4-15,4-2-4 16,-1 1-2-16,3 1 2 0,0 1 5 15,-1 0-5-15,2 0-3 16,-1 0 3-16,-2-2-2 16,-3 1 2-16,1-1-1 15,-2 0 2-15,-3 0-3 16,-1-2 4-16,-2-1 0 16,-1 0 0-16,-2 0 0 15,-13-8 0-15,20 12 0 16,-20-12-1-16,14 7 1 15,-14-7-1-15,0 0 1 16,15 9-1-16,-15-9 2 16,0 0-2-16,13 5 2 15,-13-5-1-15,0 0 0 0,13 5 0 16,-13-5-1-16,0 0 0 16,15 4-1-16,-15-4 0 15,0 0 1-15,0 0-1 16,18 4 0-16,-18-4-1 15,0 0 2-15,0 0 0 16,0 0-1-16,16 2 1 16,-16-2-2-16,0 0 2 15,0 0-4-15,0 0-7 16,0 0-15-16,13 3-44 16,-13-3-24-16,0 0-3 15,0 0 7-15</inkml:trace>
  <inkml:trace contextRef="#ctx0" brushRef="#br3" timeOffset="140706.281">23084 12652 21 0,'0'0'85'0,"0"0"-4"16,0 0-35-16,0 0-30 15,0 0-4-15,0 0-4 16,0 0-1-16,0 0-4 16,0 0 0-16,0 0 0 15,0 0-2-15,0 0 1 16,15-2-2-16,-15 2 0 0,13-3 0 16,-13 3 1-1,21-5-1-15,-6 2 0 16,3 1-1-16,3-3 2 0,3 2-1 15,2-1 1-15,3-2-1 16,3 0 1-16,1-1 0 16,3-3 1-16,3 0 0 15,-2 1-1-15,2-2 0 16,-2-1 1-16,0 1 0 16,-4 1 0-16,-1 0-1 15,-6 2 1-15,-3 3 1 16,-3-1 2-16,-4 1-3 15,-1 3 2-15,-15 2 0 0,18-2-1 16,-18 2 0 0,0 0-1-16,0 0-4 15,13 0-4-15,-13 0-6 16,0 0-14-16,0 0-19 0,0 0-35 16,0 0-7-16,0 0 13 15</inkml:trace>
  <inkml:trace contextRef="#ctx0" brushRef="#br3" timeOffset="141166.779">23785 12385 11 0,'16'-7'87'0,"-16"7"-1"0,0 0-8 16,0 0-50 0,0 0-11-16,0 0-7 15,0 0-3-15,0 0-4 16,0 0-2-16,0 0-1 0,0 0-2 15,0 0 1-15,0 0-1 16,0 0 1-16,12 15 0 16,-12-15 0-16,0 0 0 15,22 4 1-15,-22-4 1 16,21 9 0-16,-8-5 0 16,2-1-1-16,-1 0 0 15,2 4 0-15,-2-3 1 16,1 1-2-16,-2-2-1 15,-13-3-1-15,20 11 1 16,-20-11-1-16,10 16-1 16,-10-16 3-16,-1 19 0 15,-4-6 2-15,-3 4 1 0,-3 0 1 16,0 2 0-16,-2-2 2 16,-1 4-1-16,-2-3 0 15,1 1-2-15,1-2-2 16,1-2-1-16,3-1-3 15,10-14-4-15,-15 22-7 16,15-22-11-16,-7 16-18 16,7-16-28-16,0 0-15 15,0 0 15-15</inkml:trace>
  <inkml:trace contextRef="#ctx0" brushRef="#br3" timeOffset="157950.715">24559 12426 1 0,'0'0'86'16,"0"0"-5"-16,0 0-3 16,0 0-73-16,0 0-7 15,0 0-2-15,0 0-2 16,11 13 1-16,-11-13-1 16,0 0 3-16,0 0 2 15,-1 17 0-15,1-17 0 16,-2 15-2-16,2-15 2 15,-1 14-1-15,1-14 2 16,-4 13 2-16,4-13-1 16,0 0 1-16,0 0 4 15,-18 12 0-15,18-12 1 16,0 0 1-16,-17-13 0 0,17 13 0 16,-17-22 0-16,10 7 2 15,-2 1-2-15,0-2 1 16,1 0-3-1,-1 2 0-15,2-2-2 0,1 2 2 16,6 14-1-16,-10-25-2 16,10 25-1-16,-7-20 1 15,7 20-2-15,0-16 1 16,0 16 1-16,5-13-3 16,-5 13 1-16,13-13-1 15,-13 13-1-15,19-13-1 16,-19 13 0-16,17-9-1 0,-17 9-2 15,21-1 1-15,-21 1-3 16,18 6 1-16,-18-6 2 16,18 11 0-16,-18-11 1 15,20 13 1-15,-20-13 1 16,23 10 2-16,-23-10 0 16,26 9 0-16,-26-9-1 15,26 12 1-15,-26-12-1 16,20 11 0-16,-20-11-1 15,15 22-1-15,-15-22 1 16,5 27-1-16,-5-12 2 16,0 0-2-16,0 3 1 15,-1-2 0-15,-1 1 0 0,1-1 1 16,-2 0-1-16,0 0 1 16,0-2-1-1,-2 2 2-15,-1 1-1 16,-1-1-1-16,-2 0 1 0,2-2 0 15,7-14 0-15,-19 26 1 16,19-26-1-16,-14 21-1 16,14-21 2-16,-9 14-6 15,9-14-9-15,0 0-21 16,0 0-43-16,0 0-4 16,0 0 8-16,-7-20 74 15</inkml:trace>
  <inkml:trace contextRef="#ctx0" brushRef="#br3" timeOffset="159642.3457">24907 12359 1 0,'14'12'45'0,"-14"-12"27"16,17 12-6-16,-17-12-60 16,0 0-3-16,0 0 2 15,8 14 2-15,-8-14-1 16,0 0 5-16,0 0-2 16,0 0 2-16,0 0-8 15,0 0 0-15,0 0-3 0,0 0 1 16,0 0 0-16,0 0 1 15,12-3 1-15,-12 3 0 16,0 0 3-16,0-13 0 16,0 13 0-16,0 0-1 15,-4-16 3-15,4 16-3 16,-7-13 0-16,7 13 0 16,-9-16-1-16,9 16-1 15,-10-15-1-15,10 15 1 16,-14-12-2-16,14 12 0 15,-16-4-2-15,16 4 1 16,-16 1 0-16,16-1-2 0,-16 2 2 16,16-2 1-16,-16 4 0 15,16-4 0-15,0 0 2 16,-17 7-3-16,17-7 0 16,0 0 1-16,-13 9 0 15,13-9-3-15,0 0 1 16,-9 19 1-16,9-19-2 15,-7 15 2-15,7-15 1 16,-7 25-1-16,4-9-1 16,0 1 2-16,2-1-2 15,-2 1 1-15,1 2 0 16,1-2 0-16,-1 2 2 16,1-2-2-16,1-1 1 0,-1 0 0 15,1-1 1-15,-2 0-1 16,4-2 1-16,-1 0 0 15,-1-13-2-15,4 21 2 16,-4-21 0-16,9 20-1 16,-9-20 1-16,12 16 0 15,-12-16-2-15,13 16 0 16,-13-16-1-16,17 18 1 16,-17-18-2-16,20 12 2 15,-20-12-3-15,22 10 2 16,-22-10 1-16,24 4 0 15,-24-4 0-15,23-1 0 0,-23 1 2 16,23-3-3-16,-23 3 1 16,23-9 1-16,-23 9-2 15,19-8 1-15,-19 8 2 16,18-13-2-16,-18 13-1 16,15-13 3-16,-15 13-1 15,0 0 0-15,16-12 1 16,-16 12 0-16,0 0-2 15,0 0 1-15,0 0 2 16,0 0-1-16,0 0 0 16,0 0-1-16,0 0 1 15,0 0 1-15,0 0-2 16,0 0 0-16,0 0-1 0,0 0-1 16,9 15-1-16,-9-15 2 15,0 0-1-15,4 18-2 16,-4-18 2-1,6 18 0-15,-6-18 0 0,6 21 4 16,-6-21 4-16,6 28-5 16,-2-15 0-16,2 3 2 15,-1-2-2-15,1 0 1 16,0-1-1-16,-6-13-2 16,10 22-5-16,-10-22 6 15,12 14-1-15,-12-14 1 16,0 0-1-16,0 0 0 0,0 0 1 15,0 0 0-15,13 15 1 16,-13-15-1 0,0 0-2-16,0 0 1 15,0 0 0-15,5-19 1 0,-5 19 2 16,2-16-4-16,-2 16 0 16,4-23-1-16,-2 10 0 15,1 0-2-15,1 0 1 16,-4 13-1-16,7-20-2 15,-7 20 4-15,9-19-1 16,-9 19-1-16,7-13 4 16,-7 13 1-16,0 0-1 15,9-13 0-15,-9 13-1 0,0 0-1 16,0 0 3-16,13-14-1 16,-13 14-1-1,0 0 0-15,0 0 1 16,0 0 0-16,0 0 1 0,0 0-1 15,0 0 1-15,0 0 1 16,0 0 0-16,0 0-1 16,11 14 0-16,-11-14 1 15,0 0-2-15,4 19 2 16,-4-19-2-16,5 14 4 16,-5-14 3-16,6 19-2 15,-6-19 2-15,8 18-3 0,-8-18 3 16,9 23-3-1,-5-10-1-15,-4-13-4 16,10 24-3-16,-10-24 4 16,9 22-4-16,-9-22 4 0,11 21-5 15,-11-21 4-15,9 16 2 16,-9-16 0-16,0 0 0 16,10 15-2-16,-10-15-4 15,0 0-4-15,0 0-6 16,0 0-11-16,0 0-16 15,0 0-29-15,0 0-19 16,0 0-2-16,9-26 61 16</inkml:trace>
  <inkml:trace contextRef="#ctx0" brushRef="#br3" timeOffset="160058.1749">25520 12603 89 0,'0'0'93'0,"8"16"-9"15,-8-16-27-15,0 0-61 16,0 0-3-16,0 0-1 16,0 0 0-16,0 13 2 0,0-13 3 15,-5 16 3 1,5-16 0-16,-5 22 1 15,5-22-1-15,-1 24 0 16,1-9 1-16,3-1-1 0,-3-14-1 16,7 23 6-16,-3-10 3 15,-4-13-6-15,12 25 5 16,-12-25-1-16,10 21 1 16,-10-21-3-16,9 21 0 15,-9-21-3-15,4 21-4 16,-4-21 6-16,4 16-8 15,-4-16-1-15,0 0-12 16,7 14-6-16,-7-14-17 16,0 0-43-16,-2-14-7 15,-3 0 29-15</inkml:trace>
  <inkml:trace contextRef="#ctx0" brushRef="#br3" timeOffset="160390.2029">25400 12743 67 0,'-4'23'96'0,"-1"-8"-3"16,5-15-6-16,0 0-85 16,16-5-11-16,-1-3-4 15,-15 8 0-15,26-16 7 16,-13 12 6-16,2-4-2 15,1 6 6-15,-1-1 1 0,-1 0-1 16,4 1-2-16,-1-1-1 16,2 1 0-16,1-3-2 15,0 1 1-15,-1 0 1 16,-1 1-1-16,0 0 0 16,-5 0 0-16,-13 3 1 15,21-3-2-15,-21 3 2 16,13 1-8-16,-13-1-9 15,0 0-16-15,0 0-28 16,0 0-25-16,0 0-2 16,2 16 55-16</inkml:trace>
  <inkml:trace contextRef="#ctx0" brushRef="#br3" timeOffset="161035.6371">25843 12935 1 0,'4'19'50'0,"-4"-19"24"16,5 13-1-16,-5-13-58 16,0 0-8-16,0 0 2 15,14-7 2-15,-14 7 1 16,0 0-1-16,14-19 1 0,-14 19-1 15,11-16-3-15,-11 16-3 16,7-24-1-16,-1 6-1 16,-4-1-1-1,4 2-3-15,-1-2 0 0,3 1-2 16,-3-1 0-16,5 2 2 16,-5 1-3-16,3 3 4 15,-8 13 1-15,11-19 5 16,-11 19-1-16,0 0 1 15,12-14 1-15,-12 14-1 16,0 0 2-16,0 0-4 16,0 0-1-16,0 0-1 15,0 0-3-15,0 0 1 0,0 13-2 16,0-13 0 0,0 0 1-16,0 0-1 15,1 13-1-15,-1-13 0 16,6 14 6-16,-6-14-6 0,9 20 4 15,-9-20 3-15,10 28-3 16,-6-14 0-16,0 2 1 16,2 1-1-16,-3-1-1 15,3 1 1-15,-3-1 0 16,1 2-3-16,-1-5 3 16,0 0 2-16,0-1 1 15,-3-12 0-15,5 22-2 0,-5-22 3 16,5 13-4-16,-5-13-4 15,0 0-13 1,0 0-36-16,0 0-38 16,0 0-2-16,-13-3-4 15</inkml:trace>
  <inkml:trace contextRef="#ctx0" brushRef="#br3" timeOffset="165972.4297">25324 12225 1 0,'0'0'57'16,"0"0"27"-16,0 0-3 16,0 0-63-16,0 0-13 15,0 0-3-15,0 0-2 0,0 0-1 16,0 0-2-16,15-8 2 15,-15 8-1-15,0 0 1 16,16-3 0-16,-16 3 1 16,18-2 2-16,-5-1 0 15,1 2 0-15,0-3 2 16,4 2-2-16,-1-2 4 16,-4 2-4-16,0-2 1 0,-13 4 1 15,19-1-1 1,-19 1 0-16,13-2-2 15,-13 2 1-15,0 0-3 16,0 0 0-16,0 0-5 0,0 0-8 16,16 7-14-16,-16-7-20 15,0 0-33-15,0 0 1 16,0 0 65-16</inkml:trace>
  <inkml:trace contextRef="#ctx0" brushRef="#br3" timeOffset="166421.7518">25342 12322 1 0,'0'0'33'0,"-13"7"35"15,13-7-6-15,0 0-56 16,0 0 1-16,0 0 4 15,18-11 4-15,-18 11 6 16,0 0 1-16,0 0-5 16,13 1-7-16,-13-1-6 15,0 0-2-15,0 0-1 16,0 0 1-16,14-1-1 16,-14 1 2-16,0 0-3 15,17-8 2-15,-17 8 1 16,15-4-2-16,-15 4 1 15,19-1-1-15,-19 1 0 0,23-3-1 16,-23 3 3-16,23-2-5 16,-23 2 3-16,24-1-1 15,-11-1 0-15,-13 2 0 16,23 0 0-16,-23 0 1 16,19 0 0-16,-19 0 0 15,13 0 2-15,-13 0 0 16,0 0-2-16,0 0 2 15,0 0-2-15,0 0-1 16,0 0-3-16,0 0-7 16,0 0-23-16,0 0-51 15,0 0-2-15,13 2-1 16,-13-2 79-16</inkml:trace>
  <inkml:trace contextRef="#ctx0" brushRef="#br3" timeOffset="174419.3369">25993 12153 1 0,'0'0'52'0,"0"0"9"16,0 0-33-16,0 0-11 15,0 0-8-15,0 0-7 16,0 0-6-16,0 0-4 16,0 0-4-16,0 0 0 15,0 0 2-15,0 0 2 16,4 13 5-16,-4-13 5 0,0 0 4 15,0 0 7-15,0 0 1 16,0 0 2-16,-5 13-1 16,5-13-2-16,0 0-1 15,0 0-2-15,0 0 1 16,0 0 0-16,0 0 1 16,0 0 1-16,0 0-1 15,0 0-1-15,0 0-1 16,0 0-1-16,1-13-2 15,-1 13-2-15,0 0-3 16,3-13-1-16,-3 13 1 16,1-13 0-16,-1 13-1 0,3-17 0 15,-3 17 0-15,2-22 0 16,-1 9 2-16,2-1-3 16,0-4 1-16,0 1-2 15,0-2 2-15,0 1-2 16,1 0 2-16,-1 4-2 15,1-1 1-15,-1 3 0 16,-3 12 2-16,4-15 0 16,-4 15 1-16,0 0 0 15,0 0-1-15,0 0 1 16,0 0 0-16,0 0-1 16,0 0-3-16,0 0 0 15,0 0 0-15,0 0-2 0,0 0 1 16,0 0-2-16,10 17 0 15,-10-17 2-15,3 23-1 16,-1-8 2-16,1 4-2 16,-2-1 2-16,2 3-1 15,0-1 3-15,0 1-2 16,-2-2 1-16,3 0 1 16,-1-3 1-16,0-2 1 15,0 1-1-15,-3-15 1 16,6 21-2-16,-6-21 2 15,4 16-1-15,-4-16 1 16,5 13-2-16,-5-13 1 0,0 0 0 16,4 13 0-16,-4-13 0 15,0 0-1-15,0 0 1 16,0 0-1-16,0 0 1 16,3 13-1-16,-3-13 0 15,0 0-2-15,0 0 2 16,0 0-1-16,0 0 0 15,0 0-2-15,6 13-1 16,-6-13-1-16,0 0-4 16,0 0 1-16,0 0 0 15,5 15 0-15,-5-15 0 16,0 0 1-16,0 0 3 16,0 0-1-16,-4 14 5 0,4-14 0 15,0 0 0-15,0 0 1 16,-16 10 1-1,16-10 2-15,0 0 1 16,0 0 1-16,-16 6 0 0,16-6-2 16,0 0 0-16,0 0 1 15,0 0-2-15,0 0-2 16,-16 0-2-16,16 0-3 16,0 0-1-16,-20 6 2 15,20-6-1-15,-20 5 0 16,7 1 2-16,13-6 1 15,-25 12 3-15,25-12 2 0,-18 8 1 16,18-8 1-16,0 0 0 16,0 0 0-1,0 0-1-15,0 0 0 16,0 0-3-16,0 0 1 0,0 0 0 16,16-2-1-16,-16 2-1 15,14-6-1-15,-14 6-1 16,23-5 2-16,-10 3 0 15,0 0-2-15,1 1 0 16,-1-1 0-16,0 2-1 16,0 2 1-16,0-2 1 15,-13 0-2-15,24 1 1 16,-24-1 1-16,21 2 0 0,-8-4-1 16,-13 2 0-1,17 0-2-15,-17 0-3 16,0 0-4-16,18 6-7 15,-18-6-13-15,0 0-44 0,0 0-23 16,13 7-2-16,-13-7 19 16</inkml:trace>
  <inkml:trace contextRef="#ctx0" brushRef="#br3" timeOffset="193327.5883">7662 12952 1 0,'-13'13'69'0,"13"-13"11"16,-15 6-19-16,15-6-47 16,-13 0-6-16,13 0 0 15,0 0-3-15,0 0-2 16,-16-1-2-16,16 1-1 15,0 0 1-15,0 0 0 16,-7-19 1-16,7 19 0 16,2-20 0-16,-2 20 0 0,1-23 2 15,0 7 0-15,-1 16-1 16,13-28-1-16,-3 14 1 16,1 1-1-1,3 0-3-15,2 3 2 0,0 3-2 16,1 2 2-16,-1 7-2 15,0 2 1-15,0 5 0 16,-2 2-1-16,-1 5 3 16,-1 2-1-16,-2-3 2 15,-2 3-1-15,-2-4 1 16,-2 2 0-16,-2 0 1 16,-1 0 1-16,-1-3-1 15,0 1 1-15,0-14-2 0,-3 22 1 16,3-22-3-1,-1 17 2-15,1-17-1 16,0 0 0-16,0 0 0 16,0 0-2-16,0 0 2 0,0 0-1 15,10-16 1-15,-10 16-1 16,6-21 1-16,-2 8-2 16,-1-2 3-16,1-2-3 15,2 3 2-15,-1 1-3 16,-1-2 3-16,0 2-1 15,-4 13-2-15,15-24 0 16,-15 24 0-16,17-22 3 0,-17 22-4 16,17-10 2-1,-17 10-2-15,19-6 2 16,-19 6 0-16,14 10 1 16,-14-10-1-16,11 23-2 0,-11-23 3 15,10 25 0-15,-6-8 1 16,0-1-3-16,1-3 1 15,2 1-3-15,0-1-2 16,-7-13 0-16,17 25-8 16,-17-25-8-16,19 20-15 15,-19-20-25-15,19 12-26 16,-19-12 3-16,17 3 63 16</inkml:trace>
  <inkml:trace contextRef="#ctx0" brushRef="#br3" timeOffset="193591.8205">8229 12719 19 0,'0'0'93'0,"14"-3"0"16,-14 3-7-16,0 0-55 15,0 0-29-15,0 0-4 16,-10 17-2-16,10-17-2 15,-4 29-2-15,-1-9-1 16,5 2 3-16,-1 1-1 16,2 3 6-16,2-2-2 15,0 0 3-15,1-1-1 16,1-9-2-16,0-1-8 0,4 0-21 16,-9-13-43-16,13 12-7 15,-13-12 9-15,0 0 73 16</inkml:trace>
  <inkml:trace contextRef="#ctx0" brushRef="#br3" timeOffset="193850.9956">8128 12924 49 0,'-13'20'96'0,"13"-20"-6"15,0 0-7-15,0 0-78 0,0 0-15 16,0 0-5-16,18-16 2 16,-5 15-2-16,2-5 1 15,-1 3 5-15,2 1 3 16,-3 2 2-16,0 3 2 16,1-1-2-16,-14-2-14 15,28 0-17-15,-28 0-36 16,23-5-6-16,-10 1 48 15</inkml:trace>
  <inkml:trace contextRef="#ctx0" brushRef="#br3" timeOffset="194268.7651">8439 12914 21 0,'0'0'90'0,"7"18"-6"16,-7-18-6-16,0 0-75 16,0 0-8-16,0 0-1 15,0 0 4-15,0 0-1 16,0 0 4-16,13-11 3 16,-13 11 3-16,0 0 0 15,6-22-1-15,-6 22 1 16,7-29-6-16,1 9 1 0,0-4 0 15,0-1-4-15,0 0 3 16,1 1-2-16,1 4 3 16,-4 1-2-16,2 6 5 15,-8 13-3-15,9-14 1 16,-9 14 0-16,0 0 1 16,0 0 1-16,0 0 0 15,7 21-3-15,-5-8-1 16,1 9-4-16,-3 2-9 15,4 8-13-15,-3 0-34 16,5 7-28-16,0 3-5 16,-2-2 44-16</inkml:trace>
  <inkml:trace contextRef="#ctx0" brushRef="#br3" timeOffset="201986.3119">10941 13701 1 0,'0'0'10'0,"0"0"67"16,-10 13-39-16,10-13-20 15,-13 3-7-15,13-3-3 16,-14 3 1-16,14-3 0 16,0 0-1-16,-19 0 0 0,19 0 0 15,0 0 0-15,0 0 0 16,0 0-1-16,0 0 0 15,0 0-2-15,0 0-1 16,0 0-1-16,0 0-1 16,0 0-1-16,0 0 0 15,0 0-1-15,22-3 0 16,-9 3 0-16,4 0-1 16,2 2 0-16,4 1 1 15,3-1-1-15,1 3 1 16,2-4 1-16,0 4-1 15,0-3 1-15,-1 3 0 0,1-4-1 16,-3 2 1-16,0-4 1 16,-1 4-1-16,-1-3 2 15,-2 0-3-15,0 1 1 16,-4 0 1-16,1 2 1 16,-2-3-3-16,-1 5 0 15,-1-5 0-15,-15 0 0 16,21 2 2-16,-21-2-2 15,15 2 0-15,-15-2 0 16,0 0 2-16,16 1-1 16,-16-1 0-16,0 0-1 15,0 0-1-15,0 0 0 16,14 3 1-16,-14-3-4 0,0 0-7 16,0 0-14-16,0 0-23 15,16-1-35-15,-16 1-1 16,0 0 72-16</inkml:trace>
  <inkml:trace contextRef="#ctx0" brushRef="#br3" timeOffset="203448.6754">10992 13851 1 0,'0'0'13'16,"0"0"65"-16,0 0-37 16,-13 9-21-16,13-9-6 15,0 0-5-15,0 0-2 16,0 0-2-16,0 0-2 16,0 0 0-16,0 0 0 15,0 0 0-15,0 0 2 16,0 0 1-16,0 0 0 15,0 0 0-15,0 0-1 16,0 0 2-16,0 0-2 0,0 0 0 16,0 0-3-16,0 0 0 15,0 0 0-15,0 0-1 16,0 0 0-16,0 0 0 16,7-13-2-16,-7 13 2 15,0 0-1-15,0 0 0 16,0 0 0-16,0 0 0 15,0 0 0-15,0 0 1 16,0 0-1-16,0 0 1 16,0 0-1-16,0 0 1 15,14-7 0-15,-14 7 1 16,0 0-3-16,0 0 1 16,0 0 0-16,13 0 0 0,-13 0 0 15,0 0-1-15,0 0 1 16,16-2-1-16,-16 2 1 15,15 0 2-15,-15 0-3 16,18-2 0-16,-5 0 0 16,2 4 0-16,-1-2 0 15,4 0 0-15,-1-2 1 16,2 4-1-16,1 0 1 16,-1-2 0-16,-1 2 0 15,1-2 1-15,0 1 0 16,-2-1-1-16,-1 3 0 15,1-3 1-15,1-1-1 0,-4 1 1 16,0 0 1-16,-14 0 0 16,22 0 1-16,-22 0 0 15,17 3 0-15,-17-3 0 16,0 0 0-16,0 0 1 16,13 3-2-16,-13-3 0 15,0 0 0-15,0 0 0 16,0 0-1-16,0 0 0 15,0 0 0-15,0 0 0 16,0 0 0-16,0 0-1 16,0 0 0-16,0 0 0 15,0 0-3-15,0 0-12 16,0 0-25-16,18 8-45 0,-18-8-1 16,0 0 24-16</inkml:trace>
  <inkml:trace contextRef="#ctx0" brushRef="#br3" timeOffset="204240.1643">11582 13494 6 0,'0'0'89'16,"0"0"-2"-16,10 13-23 16,-10-13-45-1,0 0-7-15,0 0-5 16,0 0-2-16,-7 14-2 0,7-14-2 15,0 0-2-15,0 0 1 16,0 0-1-16,-2 14 0 16,2-14 0-16,0 0 1 15,0 0 1-15,12 16 0 16,-12-16 1-16,13 12-2 16,-13-12-1-16,13 16 3 15,-13-16-3-15,20 18 4 0,-7-6-5 16,1-2 3-1,2 2-4-15,3-1 6 16,1 2-2-16,2-3-4 16,-1-1 2-16,1 0 2 0,-3 1 0 15,0-2-2-15,-3 1 3 16,-2-2-4-16,-14-7 3 16,20 12 0-16,-20-12 1 15,0 0-4-15,15 14 4 16,-15-14-1-16,0 0 0 15,0 0 1-15,-2 13-1 16,2-13 1-16,0 0-1 16,0 0-2-16,-19 19 0 15,19-19 0-15,-18 22 0 0,5-8-2 16,-3 5 1 0,-4 0-2-16,-1 2-4 15,-3-2-11-15,4 7-44 0,-6-7-24 16,0-2-4-16,-3-7 68 15</inkml:trace>
  <inkml:trace contextRef="#ctx0" brushRef="#br3" timeOffset="205176.7245">10941 13436 1 0,'0'0'38'0,"13"3"49"15,-13-3-6-15,0 0-53 16,0 0-19-16,0 0-4 16,0 0-1-16,0 0-4 15,0 0-2-15,0 0 0 16,0 0-1-16,-7 20 1 15,7-20-1-15,-9 22 0 0,4-9 1 16,-4 0 2-16,9-13 0 16,-20 27 4-16,7-14-1 15,1 1 2-15,-4-1-4 16,5 2 3-16,-4-4-3 16,4 2 3-16,-4 0-4 15,4 0 5-15,-2 2-6 16,13-15 1-16,-23 24 3 15,23-24-3-15,-21 22 3 16,13-9-2-16,8-13 3 16,-13 19-5-16,13-19 5 15,-9 14 0-15,9-14 0 16,-6 13 1-16,6-13-3 0,0 0 1 16,-2 14-1-16,2-14-1 15,0 0 0-15,4 16 0 16,-4-16-1-16,0 0-2 15,14 19 2-15,-14-19-2 16,15 20 2-16,-15-20 0 16,20 19 0-16,-20-19 0 15,24 23 0-15,-11-11 1 16,5-1-1-16,-2 1 1 16,4-2-2-16,-1 1 0 15,1-2 0-15,-1-2 1 16,2 3-1-16,-4-4 0 0,1 1-1 15,-4-2-3 1,-1 3-5-16,-13-8-14 0,22 12-39 16,-22-12-24-1,0 0-2-15,10 13 78 0</inkml:trace>
  <inkml:trace contextRef="#ctx0" brushRef="#br3" timeOffset="209931.8225">13074 13154 10 0,'0'0'84'16,"4"-12"-19"-16,-4 12-14 0,0 0-17 16,0 0-12-16,0 0-9 15,-6 15-5 1,6-15-4-16,5 23-4 15,-3-7-3-15,4 5 0 0,-1 3 2 16,0 3 1-16,1 7 1 16,-2-1-1-16,-1 4 1 15,-3 2 0-15,-1 2 1 16,-6 3-3-16,-3 3 5 16,-2 0-3-16,-7-1 2 15,-2-1-2-15,-2-4 2 16,-3-5 0-16,1-5 2 15,-1-6 0-15,2-5-2 0,-1-8 2 16,5-5 1-16,1-4 0 16,2-5 0-16,-1-3 0 15,4-1-1 1,1-3-1-16,0 0-1 0,13 9-2 16,-17-23-1-16,17 23-1 15,-8-27 0-15,8 10-1 16,5-2 1-16,3 0-1 15,4-3 3-15,2 2-3 16,5 0 0-16,1 1 0 16,4 8 2-16,0 1-1 15,1 4-1-15,3 3 2 0,0 3-1 16,-2 4 3-16,0 5 1 16,-2 3-1-16,-1 2-2 15,-1 5 2-15,-2-2-1 16,-5 0 2-16,-1 2-3 15,-1-2 3-15,-1 2-3 16,-4-3 1-16,1-2-2 16,0 1-8-16,-9-15-14 15,15 30-50-15,-15-30-20 16,18 22-4-16,-18-22 35 16</inkml:trace>
  <inkml:trace contextRef="#ctx0" brushRef="#br3" timeOffset="211472.9293">13420 13144 13 0,'0'0'84'15,"-14"3"-1"-15,14-3-43 0,0 0-21 16,-18-1-4-16,18 1-5 16,0 0-2-1,-16-3 0-15,16 3-2 16,0 0-1-16,0 0 1 0,0 0-3 16,0 0 0-16,0 0-3 15,0 0 3-15,0 0-2 16,0 0 1-16,0 0-1 15,0 0 0-15,0 0 0 16,0 0-1-16,22-6 2 16,-22 6-1-16,26-3 0 15,-9 2-1-15,3-1 0 0,5 0-1 16,2-1 2-16,2 1-1 16,3-1 1-1,1-1-1-15,2 1 0 16,-2-3 1-16,2 2 0 0,-2-3 1 15,-3 1-2-15,0-1 2 16,-5 1-2-16,-2-1 1 16,-4 0 0-16,-2 2 0 15,-4-1 1-15,-13 6-2 16,16-4 0-16,-16 4-4 16,0 0-8-16,0 0-18 15,14 6-25-15,-14-6-31 16,0 0-1-16,-4 14 34 15</inkml:trace>
  <inkml:trace contextRef="#ctx0" brushRef="#br3" timeOffset="212488.0395">13533 13231 17 0,'0'0'92'16,"0"0"-1"-16,0 0-3 16,0 0-66-16,-13 7-13 15,13-7-3-15,0 0-3 0,0 0-2 16,0 0-2-16,0 0-1 15,0 0 0-15,13 7-1 16,-13-7 2-16,14 9 0 16,-14-9 1-16,24 14 0 15,-8-6 2-15,2 0 0 16,0 1 0-16,3 0 1 16,-1-1-1-16,1 2 1 15,4-1-1-15,2 0 0 16,-1 1-2-16,0-3 1 15,0 2 1-15,-1-1-1 16,-2-2 0-16,0 1-1 16,-4-2 2-16,-3 0-1 0,-2 0 0 15,-14-5 0-15,20 10-1 16,-20-10 0-16,13 7-1 16,-13-7 2-16,6 13-2 15,-6-13 0-15,-1 16 1 16,1-16 1-16,-5 22-1 15,5-22 0-15,-11 24 0 16,5-8 0-16,-3 0 0 16,-1 1 0-16,-1 3-3 15,-4 1 4-15,-1 3-3 16,-2 4 0-16,-4-3 1 16,-1 3 0-16,0-4 1 0,0 4-2 15,0-4 4-15,1-1-4 16,0-1 3-16,6-3 1 15,-1-3-1-15,4 0 1 16,0-2-2-16,13-14 1 16,-20 22 0-16,20-22-1 15,-13 13 2-15,13-13-2 16,0 0 0-16,0 0 1 16,-10 13 0-16,10-13 0 15,0 0 1-15,0 0-1 16,0 0-1-16,0 0 2 15,0 0-3-15,0 0 1 16,19-3 1-16,-19 3-1 0,16-3-2 16,-16 3 2-16,24 0 0 15,-8-3 0-15,3 4 1 16,2-2-2-16,2 1 0 16,3 0 1-16,2-1 2 15,-1 1-2-15,1-2 0 16,-1 4 1-16,-1-2 0 15,-3 0 0-15,0-2-1 16,-3 1 1-16,1-1-2 16,-3 2 2-16,-3 0 0 15,-1 0-1-15,-14 0 0 16,22 2 2-16,-22-2-1 0,16 1 0 16,-16-1-2-16,0 0-10 15,14 7-20-15,-14-7-57 16,0 0-3-1,0 0-5-15,0 0 53 0</inkml:trace>
  <inkml:trace contextRef="#ctx0" brushRef="#br3" timeOffset="214275.5711">14671 13608 3 0,'0'0'89'16,"0"0"-6"-16,0 0 1 15,7-15-67-15,-7 15-14 16,0 0-2-16,-16 2-1 16,16-2 0-16,-21 4 0 0,6 0 2 15,-2 2 2-15,-2 1 2 16,0-1 2-16,1 3 2 15,-3 4-1-15,1 1-4 16,-1 2 3-16,2 3-5 16,-1 1 2-16,-1 4-4 15,3 1 2 1,2 2-5-16,1-2 3 0,2 1-1 16,6-2 0-16,1-1-1 15,5-2-1-15,1-4-1 16,6-3 1-16,-6-14 1 15,17 16-1-15,-17-16 2 16,25 5-1-16,-12-8 2 0,1-3 1 16,-1-1 0-16,-13 7-1 15,23-19 1-15,-23 19 0 16,14-20 0 0,-14 20 0-16,9-22-1 0,-9 22-1 15,3-20 0-15,-3 20 0 16,4-22-1-16,-4 22 1 15,5-17-1-15,-5 17-1 16,0 0 1-16,0 0 0 16,0 0 1-16,13-4 0 15,-13 4 1-15,4 17 0 16,-4-17 0-16,4 22 1 0,1-9 1 16,-5-13-1-16,10 23 0 15,-10-23-2-15,16 21 1 16,-16-21-1-16,21 18 0 15,-8-13 0-15,3 1-2 16,-1-1 1-16,0-4 1 16,1 2 0-16,0-5 1 15,-3-2 0-15,0 0 1 16,0-2-1-16,-13 6 0 16,19-14 1-16,-19 14-1 15,11-18 1-15,-11 18-1 16,0 0 1-16,11-14-1 15,-11 14 2-15,0 0-1 0,0 0 1 16,0 0 0-16,0 0-2 16,0 0 2-1,2 17-2-15,-2-17 0 16,5 17-3-16,-5-17 0 0,8 21-1 16,-8-21 0-16,13 24-3 15,-13-24-4-15,16 25-7 16,-16-25-11-16,19 20-30 15,-19-20-29-15,14 6-2 16,-14-6 13-16</inkml:trace>
  <inkml:trace contextRef="#ctx0" brushRef="#br3" timeOffset="214421.6467">14812 13812 57 0,'0'0'103'0,"-4"16"-5"16,4-16-9-16,0 0-79 16,0 0-43-16,0 0-49 15,0 0-10-15,4-13-1 16,-4 13 37-16</inkml:trace>
  <inkml:trace contextRef="#ctx0" brushRef="#br3" timeOffset="215032.8844">15026 13902 1 0,'17'11'36'0,"-17"-11"36"0,0 0 0 16,0 0-51-16,0 0-2 16,0 0 1-16,-14 5 2 15,14-5 1-15,0 0-1 16,-15 10-2-16,15-10-5 15,0 0-5-15,0 0-5 16,-10 17-2-16,10-17-3 16,7 19-2-16,1-5 0 15,2 4-1-15,3 6 0 16,1 4 0-16,3 6 2 16,2 4 0-16,0 2 0 15,1 2 0-15,-1 3-1 0,-2-3-2 16,-1 1 1-16,-4-3-3 15,-2-2 2-15,-6-4-2 16,-2-3 2-16,-4-1 1 16,-4-7 6-16,-1-1-2 15,-3-9 4-15,10-13 2 16,-24 16 1-16,24-16 0 16,-25-5-1-16,25 5-1 15,-25-27-4-15,14 1-2 16,1-3 1-16,1-6-1 15,5 1-3-15,1-5 2 16,4 4-2-16,5-1 2 16,4 6-2-16,5 4 5 0,2 4-4 15,3 5 1-15,2 2 1 16,-1 4-1-16,0 2-2 16,-3 3-3-16,1 4-7 15,-6-4-8-15,0 6-10 16,-13 0-21-16,15-5-32 15,-15 5-2-15,-5-18 36 16</inkml:trace>
  <inkml:trace contextRef="#ctx0" brushRef="#br3" timeOffset="215173.007">15128 13661 81 0,'-4'-14'103'0,"4"14"-2"16,0 0-14-16,0-13-80 16,0 13-50-16,0 0-53 15,6 15 2-15,-6 1-8 16,3 9 59-16</inkml:trace>
  <inkml:trace contextRef="#ctx0" brushRef="#br3" timeOffset="216372.1942">15538 13331 58 0,'2'14'84'0,"-2"-14"-9"15,-5 19-4-15,5-19-76 16,0 0-2-16,-19 14 4 15,19-14 5-15,-15 7 3 16,15-7 7-16,-21-1 5 16,21 1 2-16,-18-9-2 0,18 9-4 15,-12-13-3 1,12 13-3-16,-9-14-2 16,9 14-1-16,0-15-1 15,0 15-2-15,0 0-1 0,13-17-2 16,-13 17-1-16,21-4-2 15,-7 7-4-15,0 5-2 16,4 8-1-16,-2 6 1 16,1 7 0-16,-4 7 4 15,-2 3-4-15,-3 4 12 16,-5 0-1-16,-5 2 3 16,-4-3-1-16,-1-3-3 15,-1-5-13-15,-4-8-30 16,6-3-34-16,-4-8-9 15,10-15 0-15</inkml:trace>
  <inkml:trace contextRef="#ctx0" brushRef="#br3" timeOffset="220849.0714">15679 13440 69 0,'11'13'91'15,"-11"-13"-6"-15,11 16-8 16,-11-16-67-16,13-4-21 16,-13 4-1-16,13 1 2 15,-13-1 4-15,0 0 3 16,17-1 5-16,-17 1 4 16,0 0 0-16,9-15 1 0,-9 15 1 15,3-16-2-15,-3 16 2 16,-4-21 0-16,4 21 1 15,-13-22-1-15,13 22-2 16,-19-19-1-16,19 19-1 16,-20-11 1-16,20 11-1 15,-16 3-1-15,16-3-4 16,0 0-1-16,-15 16 1 16,15-16-2-16,-2 26 0 15,0-11-1-15,4 6 1 16,-2 0-1-16,1 4 6 15,5 2-4-15,-2-1 6 16,3 2-6-16,2-2 2 0,4-5 0 16,-2-2-1-16,5-2 1 15,2-1-3-15,0-6 3 16,0-1-6-16,2-5 8 16,0-1-3-16,-1-3 2 15,0 0 0-15,-1-3 1 16,-2-4-2-16,0 0 1 15,-1-2 7-15,-15 9-8 16,21-14 9-16,-21 14-7 16,15-13 6-16,-15 13-4 15,0 0 4-15,0 0-6 16,0 0-6-16,0 0 7 0,0 0-2 16,0 0 0-16,0 0-7 15,0 0 5 1,13 1-4-16,-13-1 5 0,0 0 0 15,0 0 1-15,0 0-6 16,0 0 5-16,0 0 7 16,0 0-6-16,0 0 6 15,0 0-6-15,0 0 5 16,0 0-5-16,0 0 5 16,0 0-6-16,0 0 1 15,0 0-1-15,0 0-3 16,0 0 3-16,0 0-6 15,0 0 6-15,0 0-7 0,0 0 8 16,0 0-7-16,0 0 6 16,0 0-3-1,0 0 3-15,0 0 6 16,0 0-7-16,0 0 8 0,0 0-8 16,0 0 7-16,0 0-7 15,0 0 7-15,0 0-6 16,0 0 0-16,0 0 2 15,0 0-7-15,0 0 6 16,0 0-1-16,0 0 1 16,0 0-2-16,0 0 2 15,0 0-6-15,0 0 5 0,0 0 0 16,0 0-1 0,0 0 1-16,0 0 0 0,0 0 1 15,0 0-1 1,0 0 5-16,0 0-6 0,0 0 7 15,0 0-5-15,0 0-8 16,0 0 7-16,0 0 0 16,0 0 0-16,0 0-6 15,0 0 6-15,0 0 0 16,0 0 0-16,0 0 0 16,0 0 1-16,0 0-7 15,0 0 7-15,0 0-1 16,0 0 1-16,0 0 0 0,0 0-1 15,0 0 2 1,0 0-2-16,0 0 1 16,0 0 0-16,0 0 0 15,0 0 0-15,0 0-1 0,0 0 2 16,0 0 4-16,0 0-4 16,0 0 1-16,0 0 0 15,0 0 4-15,0 0-5 16,0 0-4-16,0 0 3 15,0 0 0-15,0 0 0 16,0 0 4-16,0 0-5 16,0 0-5-16,0 0 6 15,0 0-1-15,0 0 1 16,0 0 0-16,0 0-1 16,0 0-6-16,0 0 6 15,0 0 5-15,0 0-5 0,0 0 5 16,0 0-4-16,0 0-1 15,0 0 1-15,0 0 5 16,0 0-6-16,0 0 1 16,0 0-2-16,0 0-4 15,0 0 5-15,0 0 0 16,0 0 1-16,0 0-6 16,0 0 5-16,0 0-1 15,0 0 3-15,0 0-2 0,0 0-1 16,0 0-5-1,0 0 5-15,0 0 6 16,0 0-5-16,0 0 0 16,0 0 1-16,0 0-1 0,0 0 0 15,0 0 7-15,0 0-8 16,0 0-2-16,0 0 4 16,0 0 2-16,0 0-2 15,0 0 1-15,0 0-1 16,0 0-5-16,0 0 6 15,0 0-3-15,0 0 1 16,0 0-6-16,0 0 6 16,0 0-1-16,0 0 1 15,-2 16-1-15,2-16-1 16,0 0 2-16,0 0-2 16,-1 19 0-16,1-19 2 0,1 20-1 15,1-6-1-15,0 1 1 16,1 2 2-16,-1 2-1 15,1-2 1-15,0 3 0 16,-1-2-1-16,1-1 2 16,-1-4 0-16,-2-13 0 15,4 22-1-15,-4-22-1 16,3 14 1-16,-3-14 1 16,0 0-2-16,0 0 0 15,9 15 0-15,-9-15 1 16,0 0 0-16,0 0 0 15,0 0 0-15,0 0-1 16,13 5 0-16,-13-5 2 0,0 0-2 16,0 0 0-16,0 0 0 15,0 0-2-15,0 0 2 16,0 0 0 0,0 0 1-16,0 0 0 0,0 0 0 15,0 0 0-15,0 0-1 16,0 0 3-16,0 0-4 15,0 0 2-15,0 0-2 16,0 0 1-16,0 0-1 16,0 0 1-16,0 0 1 15,0 0-2-15,0 0 2 16,0 0 0-16,0 0 1 0,0 0-4 16,0 0 4-16,0 0-2 15,0 0 2 1,0 0 0-16,0 0-1 0,0 0-1 15,0 0 0-15,0 0 2 16,0 0-2-16,0 0 0 16,0 0-1-16,0 0 0 15,0 0 1-15,0 0 0 16,0 0 1-16,0 0-1 16,0 0 0-16,0 0 0 15,0 0 0-15,0 0-1 16,0 0 1-16,0 0-1 15,0 0 1-15,0 0 0 0,0 0 1 16,0 0-1 0,0 0 0-16,0 0 2 0,0 0-2 15,0 0 0 1,0 0 0-16,0 0 1 0,0 0-3 16,0 0 2-16,0 0 0 15,0 0 0-15,0 0 1 16,0 0-1-16,0 0-1 15,0 0 2-15,0 0 0 16,0 0-2-16,0 0 2 16,0 0-1-16,0 0 0 15,0 0 0-15,0 0 0 0,0 0-1 16,0 0 1 0,0 0 1-16,0 0-2 15,0 0 1-15,0 0 1 16,0 0-1-16,0 0 1 0,0 0 0 15,0 0-1-15,0 0 0 16,0 0 1-16,0 0 0 16,0 0-2-16,0 0 1 15,0 0 1-15,0 0-1 16,0 0 0-16,0 0 1 16,0 0-1-16,0 0-1 15,0 0 0-15,0 0 2 16,0 0-1-16,0 0 0 0,0 0 0 15,0 0 0 1,0 0 0-16,0 0 0 16,0 0 1-16,0 0-2 15,0 0 1-15,0 0-1 0,0 0 1 16,0 0-1-16,0 0 2 16,0 0 0-16,0 0-1 15,0 0 0-15,0 0 0 16,0 0 1-16,0 0-1 15,0 0 0-15,0 0 0 16,0 0 1-16,0 0-2 16,0 0 1-16,0 0 0 15,0 0 1-15,0 0-2 16,0 0 0-16,0 0 0 0,0 0 1 16,0 0 1-1,0 0-1-15,0 0 0 0,0 0 0 16,0 0 1-16,0 0-1 15,0 0 0-15,0 0-1 16,0 0 0-16,0 0 1 16,0 0 0-16,0 0 0 15,0 0-1-15,0 0 1 16,0 0 1-16,0 0-1 16,0 0 0-16,0 0 0 15,0 0 0-15,0 0-1 16,0 0 3-16,0 0-3 15,0 0 0-15,0 0 1 16,0 0 2-16,0 0-2 16,0 0 0-16,0 0 0 0,0 0 0 15,0 0 0-15,0 0 0 16,0 0 1-16,0 0-1 16,0 0 0-16,0 0 0 15,0 0 0-15,0 0-1 16,0 0 0-16,0 0 1 15,0 0-2-15,0 0 1 16,0 0 0-16,0 0 0 16,0 0 0-16,0 0 1 15,0 0 0-15,0 0 0 16,0 0 0-16,0 0-1 16,0 0 1-16,0 0 0 0,0 0 0 15,0 0 1-15,0 0 0 16,0 0-1-16,0 0 1 15,0 0 0 1,0 0-1-16,0 0 0 0,0 0-1 16,0 0 1-16,0 0-1 15,0 0 1-15,0 0 0 16,0 0 0-16,0 0 0 16,0 0 0-16,0 0 0 15,0 0 0-15,0 0 0 16,0 0 0-16,0 0 1 15,0 0-2-15,0 0 2 16,0 0-1-16,0 0 0 0,0 0-1 16,0 0 0-16,0 0 1 15,0 0 0-15,0 0-1 16,0 0 1 0,0 0 1-16,0 0-2 0,0 0 2 15,0 0-1-15,0 0 0 16,0 0 0-16,0 0 1 15,0 0-1-15,0 0-1 16,0 0 2-16,0 0-1 16,0 0 1-16,0 0-1 15,0 0-1-15,0 0 0 16,0 0 1-16,0 0 0 0,0 0 0 16,0 0-1-16,0 0 0 15,0 0 2-15,0 0-2 16,0 0 2-16,0 0-1 15,0 0 1-15,0 0-1 16,0 0-1-16,0 0 3 16,0 0-4-16,0 0 3 15,0 0-1-15,0 0 0 16,0 0-1-16,0 0 2 16,0 0-1-16,0 0-1 15,0 0 2-15,0 0 0 16,0 0-1-16,0 0-1 15,0 0 1-15,0 0 0 0,0 0 1 16,0 0 0-16,0 0-2 16,0 0 0-1,0 0 2-15,0 0 0 16,0 0-1-16,0 0 0 0,0 0 0 16,0 0 0-16,0 0 0 15,0 0 0-15,0 0-1 16,0 0 0-16,0 0 1 15,0 0 0-15,0 0 0 16,0 0 0-16,0 0 1 16,0 0-1-16,0 0 0 15,0 0 1-15,0 0-2 0,0 0 0 16,0 0 1 0,0 0 0-16,0 0-2 0,0 0 0 15,0 0 0 1,0 0 1-16,0 0 0 0,0 0 0 15,0 0-1-15,0 0 1 16,0 0 1-16,0 0-1 16,0 0 1-16,0 0 0 15,0 0 1-15,0 0-1 16,0 0 0-16,0 0 1 16,0 0-2-16,0 0 1 15,0 0 1-15,0 0-1 16,0 0 0-16,0 0 1 15,0 0-2-15,0 0 1 0,0 0 2 16,0 0-2 0,0 0-1-16,0 0 1 15,0 0 0-15,0 0 0 0,0 0 1 16,0 0-1-16,0 0 1 16,0 0-1-16,0 0 1 15,0 0-1-15,0 0 0 16,0 0 1-16,0 0-2 15,0 0 1-15,0 0-1 16,0 0 1-16,0 0 0 16,0 0 0-16,0 0-1 0,0 0-1 15,0 0 2 1,0 0-1-16,0 0-1 16,0 0 0-16,0 0 0 15,0 0 1-15,0 0 0 0,0 0 0 16,0 0 0-16,0 0 0 15,0 0 0-15,0 0 1 16,0 0 2-16,0 0-3 16,0 0 1-16,0 0 0 15,0 0-1-15,0 0-1 16,0 0-5-16,0 0-5 16,0 0-14-16,0 0-27 15,0 0-41-15,0 0-3 16,0 0-2-16,0 0 50 15</inkml:trace>
  <inkml:trace contextRef="#ctx0" brushRef="#br3" timeOffset="226294.1841">9889 13882 6 0,'0'0'14'16,"0"0"1"-16,0 0 0 16,0 0-2-16,0 0 0 15,0 0-2-15,0 0-3 16,0 0-1-16,0 0-2 16,0 0 0-16,0 0-2 15,0 0 1-15,13-2 2 16,-13 2-1-16,0 0 2 15,0 0-1-15,0 0 0 16,0 0-1-16,0 0-5 16,0 0-14-16,0 0-17 15,0 0-14-15,18 10-18 0,-18-10 63 16</inkml:trace>
  <inkml:trace contextRef="#ctx0" brushRef="#br3" timeOffset="228019.657">9933 13863 1 0,'0'0'22'16,"5"-13"-6"-16,-5 13-5 15,0 0-6-15,0 0-2 16,0 0-2-16,0 0 0 0,0 0-2 16,0 0 1-16,0 0 0 15,0 0 2-15,0 0 0 16,0 0 3-16,0 0 0 16,0 0 1-16,0 0 0 15,0 0 0-15,0 0-1 16,0 0-1-16,0 0 0 15,0 0-2-15,0 0 1 16,0 0 0-16,0 0 1 16,0 0 0-16,0 0 0 15,0 0 1-15,0 0-2 16,0 0 2-16,0 0 1 16,5 16-3-16,-5-16 0 0,0 0-2 15,0 0 2-15,3 14-1 16,-3-14 1-16,0 0-1 15,2 15-1 1,-2-15 1-16,3 16 0 0,-3-16 2 16,3 23-2-16,0-10 1 15,-1 4-1-15,0 0 0 16,1 6 0-16,0-1-2 16,2 4 1-16,0-2 0 15,0 5-1-15,0 0 0 16,4 1-1-16,-3 4 0 15,5-3-1-15,2 4 1 0,3 3-2 16,2-1 1-16,2 2-1 16,1 3-1-16,3-5 1 15,-1 2 0 1,-2-4 3-16,-2-3-1 0,-5-6 2 16,-2-2 0-16,-3-5 3 15,-5-5 0-15,-4-14 2 16,-4 19 2-16,4-19-2 15,-21 7 0-15,7-7 1 16,-3-1-2-16,-4-3-1 16,0-1 0-16,-1 0-1 15,1-3-2-15,-1 0-1 0,3-4 0 16,0 1 1-16,4-4 1 16,-1 1-2-1,3-4 1-15,1 0 0 16,3-1-3-16,1-3 5 15,1 1 2-15,2-3-4 0,2 3 2 16,3 1 0-16,0-2-1 16,3 2-1-16,2 0 4 15,2 1-5-15,3-3 0 16,4-4-1-16,5 0 0 16,6-3-1-16,2-2 2 15,5 2-1-15,1-3 0 16,3 5-5-16,-3-1-11 15,3 14-26-15,-7-1-37 16,-1 8-1-16,-5 1 71 16</inkml:trace>
  <inkml:trace contextRef="#ctx0" brushRef="#br3" timeOffset="229786.885">16019 13684 8 0,'0'0'75'0,"0"0"-3"16,0 0-32-16,0 0-29 15,0 0-4-15,0 0 0 16,0 0-1-1,0 0 2-15,0 0 0 0,0 0 1 16,0 0 0-16,1 13 0 16,-1-13 0-16,0 0-2 15,0 0 0-15,0 0-1 16,0 0 1-16,0 0-3 16,0 0 1-16,0 0-1 15,0 0-1-15,0 0-1 16,0 0 1-16,0 0 0 15,0 0-2-15,0 0 2 0,0 0-2 16,0 0 2-16,0 0-2 16,0 0 1-16,4 16-2 15,-4-16 1 1,0 0 0-16,2 19 0 0,-2-19-1 16,4 21 0-16,0-8 1 15,1 2 0-15,-1 1 1 16,2 1-3-16,1 2 2 15,0 2-1-15,1 1 1 16,-3 0-2-16,1 4 0 16,1 1 1-16,-1 3-1 15,0 1 1-15,0 0 0 16,-2 1 1-16,0-2 1 0,2 4 0 16,-2-6-1-1,-1 1-1-15,0-4 0 16,-1-1 1-16,-1-1-1 0,-1 0 0 15,-1-1-3-15,-2-3 5 16,0 0-2-16,-2-4 3 16,0 3-3-16,-1-5-1 15,6-13 2-15,-15 20-2 16,15-20 4-16,-21 10-6 16,8-8 5-16,-2-4-6 15,1-4 7-15,-2-1 2 16,0-3-2-16,0 0 3 15,2-2-3-15,14 12 4 16,-23-20-3-16,23 20 3 16,-15-17-2-16,15 17-2 15,0 0 0-15,-5-17-2 0,5 17 0 16,7-18-2-16,-7 18 1 16,16-21-1-16,-5 8 1 15,4-5-2-15,1 1 1 16,2-3 1-16,3 0 1 15,-1-1 0-15,1 1 0 16,1 3 0-16,0 1-2 16,-1 2 3-16,2-1-2 15,-1 4 1-15,0-1 0 16,-2 3-1-16,0 1 1 16,0 1-2-16,-2-1 0 15,-4 0-3-15,-1 3-6 0,-13 5-12 16,25-8-40-16,-25 8-29 15,20-19-5-15,-16 4-4 16</inkml:trace>
  <inkml:trace contextRef="#ctx0" brushRef="#br3" timeOffset="239897.5287">25686 3864 48 0,'-3'-13'33'16,"3"13"-1"-16,0 0-4 0,1-16-7 15,-1 16-7-15,0 0-6 16,0 0-4-16,0 0-3 15,15 17-3 1,-15-17-1-16,14 25 1 16,-5-9 0-16,-3-2 3 0,1 1 5 15,-1 3 0-15,-4 4 1 16,0 1-3-16,-4 0 3 16,-3 6-4-16,-4 0 1 15,-3 3-3-15,-5-2-2 16,-3 3-2-16,-5-1 3 15,-2 1 0-15,-2-1 1 16,0-9 2-16,-1-3 3 16,1-4 1-16,2-7 2 0,4-11-1 15,1-6 2 1,5-8-1-16,1-6 0 16,4 0-2-16,2-2-1 15,3 1-2-15,1 0 0 0,3 5-2 16,0 3 1-16,2 2-1 15,1 13-2-15,3-18 1 16,-3 18-4-16,0 0 2 16,23-14-2-16,-10 14 1 15,3 3-2-15,1 0 0 16,2 4 1-16,1 3-1 16,0 3 2-16,2 6 1 15,-3 1-2-15,-2 3 2 16,3 1-2-16,-1 1-3 15,3 2-6-15,-2-4-9 16,4 6-24-16,-4-10-41 0,4 4 0 16,-7-8 71-16</inkml:trace>
  <inkml:trace contextRef="#ctx0" brushRef="#br3" timeOffset="240871.0024">26049 3290 1 0,'0'0'41'0,"0"0"32"15,0 0-5-15,0 0-66 16,-13-8-4-16,13 8-2 0,0 0 0 16,-17 8 1-16,17-8 0 15,-14 14 1-15,14-14 2 16,-18 22 2-16,10-6 0 15,-3 4 1-15,1 4 2 16,-1 7-2-16,-2 0 0 16,1 4 1-16,-1 5-1 15,-1 2-2-15,1 2 0 16,1-3 0-16,2 4-2 16,0-3 2-16,4 1-1 15,1 1-1-15,3-4 4 16,2 2 2-16,3 1-2 0,3-3 1 15,0 1-2-15,5-2 2 16,-1-2-3-16,3 2 4 16,0 2-7-16,0-1 1 15,0-2 0-15,-3 2 3 16,2-2 0-16,-6 1 1 16,1-3 2-16,-1-2 0 15,-2-2 0-15,0-5 0 16,2-1 2-16,-2-3-4 15,2-2 0-15,0-6-1 16,-2 0 2-16,-4-15-3 16,12 20 0-16,-12-20 1 15,0 0-2-15,14 10 2 0,-14-10-2 16,0 0-4 0,0 0-7-16,18 7-8 0,-18-7-31 15,14 8-35 1,-14-8-5-16,27 5 81 0</inkml:trace>
  <inkml:trace contextRef="#ctx0" brushRef="#br3" timeOffset="242249.6007">31642 2964 52 0,'0'0'97'16,"0"0"1"-16,0 0-7 15,0 0-74-15,0 0-15 16,0 0 3-16,1-13 4 15,-1 13-6-15,0 0-8 0,0 0-1 16,0 0 1-16,0 0 4 16,0 0 8-16,5 16-10 15,-5-16 4-15,15 12-3 16,0-4 9-16,1 2-3 16,1 1 6-16,-1 4-13 15,0 2 5-15,-2 0-2 16,1 6 2-16,-2-1-2 15,8 7 0-15,-5 4-1 16,4 0-2-16,-2 3 3 16,-2 2-1-16,2 2-2 15,7 2 0-15,-2 9 1 16,-7-2-1-16,3 3 0 0,-1 3 2 16,-3 2-2-16,-1 2 1 15,-4 3-1-15,-5-1-1 16,-7-5 2-16,-1-1-1 15,5-6 3-15,-8 3-2 16,2-4 1-16,1-2-2 16,-5 2 2-16,-2 1 1 15,7 0 0-15,-4-2 1 16,-9 4-2-16,-4-5 1 16,3-3 1-16,-3-2 1 15,2-7 1-15,4-6-1 16,-3-5 0-16,5-4 2 0,5-7-2 15,7-12 2-15,-4 16-2 16,4-16 0-16,0 0 0 16,0 0 0-16,0 0 0 15,0 0-1-15,0 0 1 16,-16 10-1-16,16-10-2 16,0 0-2-16,0 0-3 15,0 0-7-15,0 0-13 16,0 0-31-16,0 0-34 15,0 0-2-15,3 13 12 16</inkml:trace>
  <inkml:trace contextRef="#ctx0" brushRef="#br3" timeOffset="243349.5579">32344 3942 76 0,'0'0'92'16,"0"0"-3"-16,0 0-24 0,0 0-56 16,0 0-5-16,0 0-3 15,0 0 3-15,0 0-5 16,0 0-5-16,0 0 4 16,0 0-5-16,0 0 3 15,0 0-1-15,0 0 4 16,0 0-3-16,0 0 4 15,2 66 3-15,-2-66-1 16,0 0 1-16,0 0-3 0,13 71 1 16,-13-71-2-1,0 0 1-15,6 71-2 16,-6-71 0-16,0 0 1 16,-12 65 1-16,12-65 4 0,0 0 0 15,0 0 1-15,0 0 1 16,0 0 0-16,0 0 0 15,0 0 0-15,-65 53 0 16,65-53-3-16,-14-4-8 16,14 4 8-16,0 0 0 15,-12-23-9-15,12 23 0 16,-4-15-1-16,4 15 9 16,0 0-3-16,0 0 10 15,0 0-10-15,0 0 0 16,0 0 10-16,68-46-4 15,-68 46 1-15,0 0-10 0,0 0 2 16,80-3-1-16,-80 3 0 16,0 0 1-16,0 0-1 15,76 32 1-15,-76-32 0 16,0 0 0-16,83 34-8 16,-83-34-8-16,81 32-23 15,-81-32-53-15,114 22-2 16,-56-19 10-16,-58-3 86 15</inkml:trace>
  <inkml:trace contextRef="#ctx0" brushRef="#br3" timeOffset="260889.5214">6450 15466 1 0,'0'0'41'15,"0"0"4"-15,0 0-19 16,0 0-8 0,0 14-8-16,0-14-4 15,0 0-3-15,0 0-1 0,0 0 0 16,0 0 0-16,0 0 3 16,0 0 1-16,0 0 2 15,0 0-2-15,0 0 5 16,0 0-3-16,0 0 0 15,0 0 0-15,0 0-4 16,0 0 0-16,0 0-2 16,0 0 0-16,0 0-3 15,4 13 1-15,-4-13 0 16,0 0-1-16,0 0 2 16,0 0 1-16,0 0 0 15,0 0 1-15,0 0 0 0,-4 13 1 16,4-13-1-16,0 0 0 15,0 0 0-15,0 0-1 16,0 0 1-16,-15-8 0 16,15 8 0-16,0 0-1 15,-19-13 1-15,19 13 0 16,-13-8 0-16,13 8-2 16,0 0 2-16,-13-14 0 15,13 14-3-15,-4-14 2 16,4 14-2-16,3-21-1 15,-3 21 2-15,7-20-1 16,-7 20-1-16,15-19 0 16,-15 19 0-16,18-13 0 0,-18 13 0 15,23-4 1-15,-8 8 0 16,1-1-2-16,-2 5 1 16,2-1-1-16,-2 3 2 15,-1 1-1-15,-2 2 0 16,-1 2-2-16,-6 1 1 15,-4 4 1-15,-1 0 0 16,-5 5 0-16,-1-1 0 16,-6 4 0-16,-2 0 1 15,-2-3 1-15,-2 0 1 16,2-4 0-16,-1-1-1 16,1-4 4-16,3-6-5 0,14-10 2 15,-22 6 0-15,22-6 1 16,-13 0-2-16,13 0 2 15,0 0-2-15,-11-14-1 16,11 14 2-16,0 0-1 16,0 0-2-16,0 0 1 15,15-6-1-15,-15 6-1 16,22 14 0-16,-22-14 2 16,23 16-1-16,-10-3 3 15,0-6-2-15,-13-7 1 16,23 15 0-16,-23-15-1 15,22 6 0-15,-22-6 0 16,20 2 2-16,-20-2-2 0,20-8 2 16,-20 8-1-16,22-19 1 15,-22 19-1-15,22-23 1 16,-12 9-1-16,0 1-1 16,-2 0 1-16,-8 13-2 15,15-22 2-15,-15 22-1 16,10-16-2-16,-10 16-7 15,0 0-9-15,0 0-28 16,11-16-40-16,-11 16-1 16,8-16 42-16</inkml:trace>
  <inkml:trace contextRef="#ctx0" brushRef="#br3" timeOffset="262572.2444">6921 15287 10 0,'0'0'93'0,"5"13"-2"16,-5-13-35-16,0 0-45 15,0 0-2-15,0 0-6 0,0 0 2 16,0 0-3-16,0 0-1 16,0 0-1-16,0 0 4 15,-13-12-2 1,13 12 2-16,0 0 0 0,-13-10 0 15,13 10 0-15,0 0 1 16,-18-20-1-16,18 20 0 16,-15-14-1-16,15 14 0 15,-19-18 0-15,19 18-2 16,-26-14 0-16,11 7 1 16,1-5-1-16,-3 4 1 15,-1-4-2-15,1 2 2 16,0 1-2-16,-2-1 1 0,2 2 0 15,-2 0 0-15,-1 3 0 16,-1-3 0 0,1 3 0-16,-3-1 0 15,0 1 1-15,1 3-1 0,1 0 1 16,-1 2-1-16,2 0 1 16,-2 2-1-16,2 0 0 15,3 3 0-15,-2-4-1 16,-1 2 0-16,0 0-1 15,1 1 1-15,-3-1-1 16,2 2 1-16,-2 2-1 16,1 1 0-16,-1 4 0 0,0 0 0 15,2 3-1-15,-1-2-1 16,0 6 2 0,1-2-3-16,0 1 3 15,0-1-1-15,0 2 2 0,1 0-1 16,0-1 3-16,2 1-1 15,1 0-1-15,3 0 0 16,0 1-1-16,3-1 2 16,3-2 0-16,1 2-1 15,2-1-1-15,1 1 0 16,1-2 1-16,2 5 1 16,2-3-1-16,1 0-1 15,-2 2 0-15,3-2 1 0,1 1-1 16,0 3 1-1,1 0 0-15,1-4 0 16,4 1-1-16,-1 3 1 16,3-1-1-16,0-2 1 0,2 0-1 15,1-7 2-15,2 5-1 16,-1-7 0-16,2 2 0 16,-1 0 0-16,1-3 0 15,1 5-3-15,2-5 3 16,0 6 1-16,-1-3 0 15,2 1-1-15,-1 1 2 16,3 1-3-16,-2-4 1 0,-2-3 2 16,4 3-2-1,-3-5 4-15,3-1-3 16,0 2-1-16,1 1 0 16,-1-10 4-16,-1 6-4 0,-1-2 4 15,2-4-3-15,-1 4-4 16,-4-2 3-16,3-1 0 15,-1-3 0-15,0 5 1 16,1-5 1-16,0-2-5 16,3 1 3-16,0-5-1 15,0 4 2-15,1-4 0 16,-1-1 0-16,2 1-4 16,-2 1 4-16,-2 0 0 15,-1 0 0-15,-1-1-1 16,-3-1 1-16,-2-2-1 15,-3 2 0-15,1 3 1 16,-15 7 0-16,21-20-1 0,-21 20 0 16,16-20 1-16,-16 20 0 15,12-22 2-15,-9 9 0 16,0-1-2-16,0-1 0 16,-2-2 0-16,-1 2 1 15,-1-3 0-15,-1 0 0 16,1-5-4-16,-1 6 2 15,1-6 1-15,-1 0-1 16,-1 3 2-16,2-2-1 16,-2 0 0-16,0 4-2 15,-1 0 5-15,0 0-3 16,-2 2 0-16,1 3 0 0,0 0-1 16,-1 0 1-16,6 13 0 15,-13-19 0-15,13 19-2 16,-16-16 1-16,16 16-1 15,-19-20 1-15,19 20-4 16,-21-22-3-16,8 11-11 16,13 11-21-16,-28-23-54 15,15 11-5-15,-3 1-2 16,1-1 85-16</inkml:trace>
  <inkml:trace contextRef="#ctx0" brushRef="#br3" timeOffset="276270.9344">8572 15371 1 0,'6'14'11'0,"-6"-14"74"16,0 0-2-16,0 0-62 0,0 0-9 16,0 0-4-1,0 0-4-15,0 0-1 16,-15-6 0-16,15 6-1 15,-13-1 2-15,13 1 0 0,-21 3 0 16,6 1-1-16,1-1 1 16,-5 1 1-16,-1 4-3 15,3 3 3-15,-1 1-2 16,1 2 0-16,0 2-1 16,2 1 0-16,1 5-1 15,2 1-2-15,4 2 1 16,-1-1-2-16,2 3-1 0,2 1 3 15,4-1 0 1,-1 2-1-16,4 0 0 16,1-3 1-16,1-1 0 15,0-4 2-15,2-6-1 0,-6-15-1 16,15 17-2-16,-15-17 3 16,21-12 2-16,-6-6-3 15,2-7-1-15,2-10-1 16,1-4 2-16,-1-10-2 15,0-5 3-15,-2-6-1 16,-4-3-2-16,-5-1 4 16,-2 1-1-16,-3 5 3 15,-3 3-3-15,-1 6 3 16,-2 8-3-16,0 4 1 16,-3 12 3-16,2 6-2 15,0 6 1-15,4 13-2 16,-9-15 2-16,9 15-2 0,0 0 0 15,0 0-1-15,0 0-2 16,-10 13-3-16,10-13 2 16,1 22 0-16,1-8-1 15,2 4 2-15,-1 3 0 16,1 4 1-16,1 7 0 16,0 2 0-16,2 2 1 15,-1 3 0-15,3-1 0 0,-2-2-2 16,3-3 3-1,0 0-2-15,2-8 2 16,1-2-1-16,0-3 1 16,1-4-3-16,-1-2 1 0,2 1 1 15,1-2-1-15,-1-2-1 16,0-1 0-16,-1-4 0 16,1 1-2-16,-1-2 4 15,1-5-1-15,-2-3 0 16,0-3-1-16,-13 6 1 15,24-22-1-15,-14 9 0 16,0-4 1-16,0 0-1 16,-2 1 1-16,-3 0 0 15,1 0 1-15,-2 0 0 16,-4 16 0-16,5-21 1 16,-5 21-1-16,0 0-1 15,4-15 0-15,-4 15 0 0,0 0-2 16,0 0 2-16,0 0-1 15,0 0-1-15,4 15 3 16,-4-15-1-16,2 18 1 16,-2-18 0-16,6 25 1 15,-3-8-2-15,1 2 3 16,0 0-2-16,1 0 0 16,-3-6 1-16,3 2-1 15,-5-15-1-15,10 25-2 16,-10-25 4-16,11 16-4 15,-11-16 3-15,15 6-3 16,-15-6 1-16,17 0-1 0,-17 0 2 16,17-9 1-16,-17 9-4 15,16-20 2-15,-16 20-2 16,13-22 2-16,-8 8 0 16,-4-2 1-16,-1-2-1 15,0 1 2-15,-3 4 0 16,-3-4 1-16,6 17-1 15,-13-23 1-15,13 23 0 16,-17-15 2-16,17 15-1 16,-19-4-1-16,19 4 0 15,-16 1 0-15,16-1-1 16,-12 2 1-16,12-2-4 16,0 0 1-16,0 0-1 0,0 0 0 15,-8 14 0-15,8-14-1 16,0 0 0-16,18 3 0 15,-18-3 1-15,21 0-2 16,-6-4 1-16,-1 2 1 16,3-2 0-16,-1 0 0 15,3-1 1-15,-2 5 0 16,1-1 1-16,-1 0 1 16,0 2-2-16,2 2 0 15,-3 3 3-15,-2-2-2 16,-1 5 0-16,0-4 0 15,-13-5-2-15,22 16 1 0,-22-16 1 16,14 18 1-16,-14-18-3 16,13 21 2-16,-13-21-1 15,9 23 1-15,-8-10 2 16,-1 3-3-16,0-1 1 16,-1 0-3-16,1-15-3 15,-1 22-5-15,1-22-8 16,-2 17-16-16,2-17-22 15,0 0-30-15,0 0 30 16</inkml:trace>
  <inkml:trace contextRef="#ctx0" brushRef="#br3" timeOffset="276575.5123">8885 15247 1 0,'-17'5'61'0,"-1"-2"25"15,18-3 0-15,-20-5-67 16,20 5-13-16,-13-15-1 16,13 15-1-16,-5-19-5 15,5 19 2-15,1-18-2 16,-1 18 0-16,10-18-1 0,-10 18 0 15,17-17-1 1,-17 17-1-16,23-14 0 16,-23 14-3-16,26-3-3 15,-26 3 0-15,25 10-6 0,-25-10-14 16,23 20-20-16,-23-20-32 16,23 23 37-16,-8-14 45 15</inkml:trace>
  <inkml:trace contextRef="#ctx0" brushRef="#br3" timeOffset="276829.859">9074 14997 1 0,'2'-25'31'0,"-4"-2"-6"16,2 1-12 0,2-1-2-16,0 4 2 15,3-2-1-15,2 8 3 16,0-5 2-16,5 8-1 0,-2-1 1 15,3 8 0-15,-13 7-3 16,23-7-4-16,-23 7-8 16,22 16-9-16,-11 8-18 15,-8 2-38-15,1 19-17 16,-4 4 42-16,-3 7 38 16</inkml:trace>
  <inkml:trace contextRef="#ctx0" brushRef="#br3" timeOffset="277380.4901">8392 15271 1 0,'-16'12'58'0,"16"-12"31"15,-15-5-1-15,15 5-69 16,-11-13-7-16,11 13-3 15,-6-15 0-15,6 15-2 16,-4-13 0-16,4 13-3 0,0 0-1 16,0 0-2-16,16-16 1 15,-3 11-3-15,2 1-2 16,9 0-1-16,3-4-6 16,8 4-5-16,4-3-11 15,8 4-25-15,1-4-36 16,7 0 0-16,-1-5 63 15</inkml:trace>
  <inkml:trace contextRef="#ctx0" brushRef="#br3" timeOffset="279305.8182">9801 15065 1 0,'0'0'25'16,"0"0"64"-16,0 0-2 15,0 0-70-15,0 0-15 16,0 0-3-16,-18-9 1 16,18 9-1-16,-25 13 0 15,11-6 3-15,-1 5 2 16,-2-1 3-16,2 4-1 0,-2 1 1 16,4 1-1-16,-1 2 1 15,2 0-2 1,-1 4-2-16,5 1-2 15,-3 2 1-15,4 2-4 0,1-1 4 16,4 3-4-16,-1-1 2 16,3 3-2-16,4-3 2 15,0-3 0-15,5-2 0 16,0-1 0-16,4 0 1 16,0-2 0-16,4-1-1 15,-1-4 2-15,4-8-1 16,0 2-1-16,0-4-1 0,3-3 1 15,-2-6 0-15,-1-3 0 16,0-7 2-16,2-1-4 16,-4-2 2-1,0-5 0-15,2-4 1 0,-3-4-2 16,1-3 2-16,-3-2-2 16,0-8 1-16,-2-3 4 15,-4-2-5-15,-1-4 5 16,-3-2-4-16,-3 1 5 15,0 1-5-15,-2 1 4 16,-2 6-3-16,2 8 0 16,-1 6 0-16,0 4 1 15,-2 6 0-15,-2 4-2 16,5 16 1-16,0 0-1 16,-16-13 1-16,16 13-1 15,-17 4 0-15,17-4-1 16,-17 13 0-16,17-13 0 0,-15 23 0 15,15-23 0-15,-11 29-1 16,7-13 1-16,2 6 1 16,2 2-2-16,3 7 1 15,0 0 0-15,3 5-2 16,-1 1 3-16,4 3-2 16,1 2-2-16,2-2 2 15,-2 2-1-15,1-7 3 0,1-4-3 16,2-3 5-1,-1-2-3-15,2-7 2 16,-4-4 0-16,4-2 0 16,-2-5 0-16,0 2-1 0,0-4 1 15,-13-6-2-15,21 2 2 16,-21-2-2-16,19-7 2 16,-19 7-2-16,19-17 1 15,-11 4 1-15,1 0-2 16,1-2 2-16,0 1-2 15,0 0 1-15,-1-1 1 16,-9 15-1-16,16-20-1 16,-16 20 1-16,0 0 0 15,16-12-1-15,-16 12 1 16,0 0-1-16,0 0 1 16,13 5-1-16,-13-5-1 15,0 0 0-15,0 0-1 0,14 16 3 16,-14-16-1-16,13 11 0 15,-13-11 1-15,16 19-1 16,-16-19 3-16,19 19-1 16,-19-19-1-16,20 18 0 15,-20-18 1-15,20 21 0 16,-20-21-2-16,22 13 1 16,-22-13 0-16,23 10 0 15,-23-10 2-15,23 4-2 16,-23-4-1-16,25-9 0 15,-25 9 0-15,26-17 1 16,-13 4 0-16,1-1 0 0,0-4-1 16,-1 1 1-16,0 1 1 15,-1-1 1-15,-1 1-1 16,-3 3 0-16,-8 13-1 16,14-20 2-16,-14 20 0 15,9-13-1-15,-9 13-1 16,0 0 1-16,0 0-1 15,0 0 0-15,0 0 1 16,0 0-3-16,0 0 1 16,13 17 1-16,-13-17-1 15,8 17 2-15,-8-17-2 16,12 25 2-16,-5-12-2 16,2 3 4-16,-2-3-2 0,3 1-1 15,-1 2 0-15,-9-16 1 16,19 22 0-16,-19-22-2 15,18 17 3-15,-18-17-2 16,21 12 1-16,-21-12-1 16,17 5 0-16,-17-5 0 15,19-2 0-15,-19 2 1 16,17-13-1-16,-17 13 1 16,14-16-2-16,-14 16 2 15,10-19 0-15,-10 19 0 16,6-19 1-16,-6 6 0 15,0 13 0-15,-4-19 0 0,4 19 1 16,-13-26-2-16,3 12 1 16,0-3-2-16,-5-1 5 15,-1 5-5-15,-1 0 2 16,-2 8-2-16,1 0 1 16,-1 8-1-16,-3 4-4 15,2 6 1-15,-5 6-6 16,2 0 5-16,-1 1-3 15,2 0 3-15,1-2-3 16,2-4 2-16,1-1-3 16,7 0-12-16,11-13-24 15,0 0-44-15,-13 3-2 16,13-3 84-16</inkml:trace>
  <inkml:trace contextRef="#ctx0" brushRef="#br3" timeOffset="279669.9012">10438 14955 1 0,'0'0'86'0,"-9"16"11"15,9-16-6-15,-13-11-82 16,13 11-8-16,-3-24-2 16,3 24 0-1,3-26-2-15,0 12 0 0,0 0 0 16,3-1 1-16,-6 15 0 16,12-23 0-16,-12 23 1 15,18-17 0-15,-18 17 2 16,19-7 0-16,-19 7 1 15,18 4-2-15,-18-4 0 16,21 10-7-16,-21-10-5 16,21 16-17-16,-21-16-25 15,25 16-34-15,-25-16 9 0,23 14 79 16</inkml:trace>
  <inkml:trace contextRef="#ctx0" brushRef="#br3" timeOffset="280063.5625">10630 14475 1 0,'0'0'62'15,"0"0"34"-15,0 0-2 16,0 0-62-16,-12-18-25 16,12 18-7-16,3-13-2 0,-3 13 0 15,0 0-2-15,14-4-1 16,-14 4-1-16,19 20 2 16,-5 0-1-16,-1 2 2 15,5 3 1-15,-4 1 2 16,4-2 2-16,-3-1 1 15,-2-4 2-15,0-6 0 16,-13-13 1-16,19 7-6 16,-6-14-12-16,-3-16-24 15,10-15-50-15,-5-14-3 16,5-7 33-16</inkml:trace>
  <inkml:trace contextRef="#ctx0" brushRef="#br3" timeOffset="283257.7608">11554 14856 1 0,'13'-6'73'0,"-13"6"17"16,0 0-6-16,0 0-77 15,0 0-14-15,0 0-4 16,0 0 2-16,3 13 0 16,-3-13 3-16,-6 13 6 15,6-13 7-15,0 0 3 16,-17 16 4-16,17-16 1 16,-13 4-1-16,13-4 1 0,0 0-1 15,-14-13-2-15,14 13-4 16,-6-14-1-16,6 14-4 15,-1-19-1 1,1 19-2-16,5-13 0 0,-5 13-5 16,9-15-1-16,-9 15-3 15,14-1-2-15,-14 1-3 16,21 23 1-16,-10 4-2 16,1 2 1-16,-1 15 1 15,-1 0 3-15,-4 11 6 16,0 0 1-16,-6-2 10 15,-3 1-2-15,-6-11 8 0,-1-1-3 16,-6-13 3-16,-1-2-2 16,0-14 2-1,-2-7-4-15,0-6-3 0,2-6-1 16,2-2-2-16,2-5 0 16,5-2-4-16,2 1 1 15,5 1-4-15,1-2 4 16,0 15-5-16,10-18 2 15,-10 18-5-15,21-12 5 16,-5 13-1-16,0-1 1 16,4 5 0-16,0 3-1 15,2 2 5-15,0-1-2 16,-1 3 5-16,0 1-5 0,0-5 4 16,-1 0-4-16,1-1 5 15,-1-4-3 1,2-5 1-16,-1 2-1 15,1-4-2-15,1-3 3 0,-1-3-2 16,-1-8 2-16,1-2-6 16,-1-3 5-16,0-3-5 15,-1-4 4-15,0-3-3 16,-1 1 2-16,-2-1 0 16,-4 4 2-16,0 4 2 15,-1 4 0-15,-4 2 2 16,0 6 1-16,-8 13 0 0,7-16 1 15,-7 16 0-15,0 0 0 16,0 0-3 0,0 0 0-16,0 0-1 15,0 0-2-15,0 0-1 0,5 14-1 16,-5-14-3-16,0 15 1 16,0-15 0-16,5 24 1 15,-4-6 0-15,4 6 2 16,-3 9 0-16,4 5-1 15,-1 5 5-15,0 6-2 16,5 5 4-16,-2 2-5 16,0 3 4-16,2 0-4 15,1-3 3-15,-1 1-1 0,-2 0-2 16,2 0 2 0,-4-2-3-16,3-6 4 15,-3 0-4-15,-1-5 4 16,1-8-1-16,0 2-4 0,-2-14 3 15,2 1-6-15,-3-6 7 16,0-3-7-16,-3-16 7 16,4 17-9-16,-4-17 3 15,0 0 3-15,0 0-2 16,0 0-1-16,0 0 0 16,4-16 9-16,-4 16-10 15,-1-33 8-15,-2 8-4 0,2-8 3 16,-2-9-3-1,0-4 2-15,0-4-2 16,0-5-6-16,0-4 7 16,0 0-6-16,2 2 5 0,-1 4-4 15,2 7 5-15,0 1-1 16,2 9 0-16,-1 6 1 16,2 5 0-16,2 8 0 15,-3 4 0-15,-2 13-1 16,8-18 0-16,-8 18-1 15,0 0-1-15,0 0 1 16,13-14 1-16,-13 14 0 16,0 0 0-16,0 0 0 15,0 0 0-15,13 9 1 16,-13-9 5-16,4 14-6 16,-4-14 1-16,9 19 0 15,-4-6-1-15,-5-13 2 0,12 23 0 16,-12-23-3-16,16 26-1 15,-8-13 3-15,1 0-1 16,1 0 1-16,-10-13 0 16,20 17-1-16,-20-17-1 15,22 15 2-15,-22-15 1 16,23 3-3-16,-23-3 0 16,25-8 0-16,-12 1-1 15,-2-6 1-15,2-3-2 16,0-7 0-16,0-1-4 15,-3-7 5-15,-1-9-3 16,-2-5 1-16,-1-5-3 0,-6-7 4 16,0-5-3-16,-3-1 4 15,-1-3 0-15,-1 3 1 16,1 6-2-16,0 2 2 16,-1 7 2-16,1 6 0 15,1 11 2-15,0 5 0 16,0 7 2-16,-1 3-1 15,-2 3 1-15,6 13 2 16,0 0-2-16,0 0-2 16,-14-9-1-16,14 9-2 15,0 0-1-15,0 0-2 16,-7 15-1-16,7-15-1 16,0 14 1-16,0-14 2 0,1 23 0 15,3-4 0-15,-1 0 1 16,3 4 2-16,1 7-1 15,-1 1 2-15,4 6-3 16,-1 1 1-16,4 3 0 16,-2 3 1-16,2 3-1 15,2-2 0-15,-2 1 0 16,1-1 0-16,1-6 2 16,-2-2-1-16,1-2 4 15,-1-9-5-15,-1-4 5 16,1-2-4-16,-2-7 4 15,-11-13-4-15,23 14 2 0,-23-14-2 16,19-1-2-16,-19 1 3 16,17-13-3-16,-10 0 2 15,1 0-3-15,0-4 3 16,1 2-4-16,-2-4 5 16,2 1-2-16,-2 3 2 15,0 2-1-15,-7 13 2 16,15-20-2-16,-15 20 1 15,0 0 0-15,17-6-1 16,-17 6-1-16,13 9-1 16,-13-9-1-16,14 24-1 15,-5-11 2-15,0 2-1 16,-1 1 3-16,1 0-3 0,0-2 5 16,-1 2-4-16,-8-16 5 15,16 17-4 1,-16-17 4-16,16 12-4 15,-16-12 2-15,13 4-1 0,-13-4-1 16,16-7-2-16,-16 7-1 16,19-16 2-16,-9 3-2 15,0 0 2-15,1-3-2 16,0 0 2-16,-3 2-1 16,4-1 4-16,-12 15-2 15,13-14 2-15,-13 14-1 16,0 0 1-16,17 0-1 0,-17 0-1 15,10 19 1 1,-3-6-2-16,2 1 4 16,1 2-4-16,2 3 3 15,1-3-5-15,0-2 7 0,1-1-5 16,0-1 4-16,-1-4-3 16,0-5 1-16,-13-3-1 15,24 3-1-15,-24-3 2 16,18-7-3-16,-18 7 2 15,15-16-4-15,-15 16 5 16,8-25-4-16,-5 8 3 16,0 1-3-16,1-1 4 15,-2 1-2-15,1 2 6 16,-2 1-4-16,-1 13-1 16,7-20 1-16,-7 20 0 15,0 0 0-15,15-13-2 16,-15 13 0-16,14-5-5 0,-14 5 4 15,21 0-1-15,-21 0 1 16,26 5 0-16,-12-3-1 16,3 0 2-16,2 1 0 15,1-3 2-15,0 0-2 16,3-3 2-16,1-3-1 16,-1-3 1-16,1-4 0 15,1-2-1-15,-1-7 2 16,1-3-2-16,-2-5 2 15,-1-6-2-15,-1-1 1 16,-4-4 0-16,-2-1 1 16,-5 0-2-16,-4 1 2 0,-5-1-1 15,-4 1-1-15,-2 4 1 16,-4 2-1-16,-1 5 0 16,-3 2 1-16,1 7 0 15,-2 4-1-15,1 8 1 16,0 3 0-16,13 6 0 15,-22 3 0-15,22-3-1 16,-20 14-1-16,20-14-1 16,-12 26 0-16,8-11 0 15,3 5-1-15,4 0-1 16,1 5 3-16,5 2-1 16,2 2 1-16,4 3 1 15,2 4-1-15,2 0 3 0,2 0-1 16,-1 1 1-16,5 1-2 15,-2-2 1-15,-1 0 1 16,-1-3 0-16,-2-4 0 16,-2-1-1-16,-2-4 0 15,-4-4 0-15,-3 3-1 16,-4-2 2-16,-3-6-5 16,-3 1-3-16,-1-1-4 15,3-15-12-15,-19 26-35 16,-4-22-36-16,-5-8 2 15,-8-12 20-15</inkml:trace>
  <inkml:trace contextRef="#ctx0" brushRef="#br3" timeOffset="283406.6013">13087 14721 59 0,'-16'0'101'0,"16"0"-5"15,-19 6-10-15,19-6-90 16,0 0-26-16,-16-6-28 16,16 6-36-16,0 0-2 15,0 0 37-15</inkml:trace>
  <inkml:trace contextRef="#ctx0" brushRef="#br3" timeOffset="283608.9592">13118 14553 50 0,'0'0'103'0,"3"-16"-1"16,-3 16-7-16,0 0-83 15,0 0-18-15,16-19-13 16,-16 19-10-16,30-17-8 16,-11 8-6-16,13 9-7 15,-2-6-4-15,9 9-1 16,-6-3 4-16</inkml:trace>
  <inkml:trace contextRef="#ctx0" brushRef="#br3" timeOffset="284099.9247">12413 15022 1 0,'-16'8'50'15,"16"-8"44"-15,-17 5-3 16,17-5-53-16,0 0-22 16,0 0-2-16,-16-8-1 15,16 8-5-15,0 0-2 16,0 0-1-16,0 0-2 0,0 0-1 15,0 0-2-15,6-13-2 16,-6 13 1 0,15-1 0-16,0 1 0 15,4-3 0-15,8 0-4 0,8-1-9 16,12 2-24-16,4-6-52 16,14-4-2-16,1-5-3 15,2-9 95-15</inkml:trace>
  <inkml:trace contextRef="#ctx0" brushRef="#br3" timeOffset="290667.1173">14453 15071 11 0,'-13'10'93'0,"13"-10"-3"0,0 0-1 15,-14 3-63-15,14-3-14 16,0 0-6-16,0 0-4 16,0 0-3-16,13-3-1 15,0 1-1-15,2-1 0 16,4-2 1-16,6-10 0 15,2-4 1-15,2-4 3 16,0-10 0-16,-2-4-2 0,-1-7 2 16,-3-2-1-1,-4-3 2-15,-4 3 1 0,-7-2-1 16,-3 5-1-16,-5 4 2 16,-2 6 0-16,-4 4 0 15,1 6 0-15,-6 9 0 16,11 14 1-16,-20-19 0 15,20 19 1-15,-18-2-4 16,18 2-2-16,-15 3-1 16,15-3-2-16,0 0-2 15,-11 20-1-15,12-5-1 16,0 1-1-16,4 5 3 16,1 7 1-16,1 4 1 0,3 2 3 15,0 8 1 1,3 4 2-16,0 3-1 15,0 3 2-15,-2 3-2 16,4-2 2-16,-4-1-2 0,1-6 0 16,-2-4-3-16,0-8-2 15,2-9-4-15,-4-7-1 16,-8-18-1-16,18 10-1 16,-18-10 2-16,17-15 0 15,-11 0 5-15,1-4 2 16,-3-4 6-16,2-2 3 15,-4-4 1-15,3 3 1 16,-6-2-1-16,4 2-1 0,-2 0-2 16,1 1-1-1,-2 2-1-15,0 6-4 16,0 2 1-16,0 15-2 0,-3-17 1 16,3 17 0-16,0 0 0 15,0 0 0-15,-13 7-1 16,13-7 1-16,-7 17 1 15,7-17-1-15,-2 26-1 16,5-11 0-16,3 5-1 16,2 0 1-16,4 8-2 15,4-4 2-15,4 2-1 16,2-1 1-16,1-5-1 16,3-1 3-16,3-6 0 15,1-8-1-15,0-6 3 16,0-6-1-16,1-5 0 15,-4-5 0-15,1-5 2 0,-4-5-1 16,-5-5 1-16,-3-4-1 16,-6-1 0-16,-3-2 0 15,-7-3 0-15,-1 0-1 16,-5-1-2-16,-3 4 0 16,-1 3 0-16,0 4-1 15,0 6 2-15,0 3-1 16,1 8 1-16,9 15-2 15,-13-16 2-15,13 16-4 16,0 0 0-16,-16 15-1 16,12-1-1-16,1 5 2 15,2 3-1-15,1 5 0 0,1 5-1 16,2 4 4-16,3 4-1 16,2 2 2-16,4 3-1 15,-1-3 2-15,4 2-2 16,-1-5 2-16,1-5 2 15,1-7-1-15,-2-7 2 16,0-4 0-16,-1-9-1 16,0-4 0-16,2-9-1 15,-1-2-1-15,-1-7 0 16,0 1-2-16,0-3 0 16,0-2 1-16,-1 3 0 15,-2 2-1-15,-10 14 2 16,17-18-1-16,-17 18 0 0,13-3 2 15,-13 3-2-15,13 12 1 16,-13-12-1-16,15 20 0 16,-7-7 0-16,2 0 0 15,0 2-2-15,2-1 1 16,1-1 1-16,0 0 0 16,1-3 1-16,1 2 1 15,-1-2-1-15,1-3 0 16,-1-1 0-16,1-3 1 15,2 1-2-15,0-3 1 16,2-1-2-16,0-1 0 16,-1-1 1-16,1-2 1 0,1 0-1 15,-2-1 0-15,-2-3 2 16,-2 1-2-16,-14 7 1 16,22-15 1-16,-22 15 0 15,16-14-1-15,-16 14 1 16,0 0 1-16,13-12-3 15,-13 12 2-15,0 0 0 16,0 0-4-16,0 0 1 16,10 15-2-16,-5 0-1 15,4 6-1-15,3 2 4 16,1 8-6-16,2 6 3 16,4 6-4-16,3 4 7 15,-1 7-5-15,1 1 6 0,0 5-7 16,-2 2 5-16,-1-1-1 15,-3 0 2 1,-5-4 0-16,-2-2 0 0,-5-10 1 16,-5-9 3-16,-5-3 1 15,-4-13 2-15,-5-5 0 16,-3-11 0-16,-3-7 0 16,-5-14 2-16,-1-5-1 15,0-5-3-15,1-14-2 16,3 1-1-16,4-3-3 15,6-4-4-15,4-6-8 16,11 7-13-16,2-9-22 0,13 0-41 16,-4-7 0-16,7 2-4 15</inkml:trace>
  <inkml:trace contextRef="#ctx0" brushRef="#br3" timeOffset="290887.2391">15661 14743 98 0,'-25'7'105'0,"4"-4"-5"16,21-3-8-16,-13-4-83 16,10-9-14-16,7 0-2 0,3-7-5 15,3 2-3 1,3-3-7-16,9 5-7 15,2-1-8-15,11 11-11 16,0 3-11-16,11 16-25 0,-6 4 0 16</inkml:trace>
  <inkml:trace contextRef="#ctx0" brushRef="#br3" timeOffset="292930.6286">16371 14319 85 0,'8'-15'107'0,"-8"15"-7"15,0 0-8-15,0 0-72 16,0 0-29-16,-8 19-5 15,5-6-2-15,0 9 2 16,1 4 3-16,2 6 0 16,2 5 3-16,1 5 7 15,4 3 2-15,2-2 4 16,4 3-2-16,0-6 2 0,1 1-6 16,3-6 6-1,4-2-1-15,2-3 0 16,0-5-2-16,3-4 0 15,-2-5 0-15,4-4 2 0,0-7-1 16,-2-3 0-16,0-7-1 16,-1-8 1-16,-2-4 0 15,-1-6-1-15,-1-4 0 16,-3-9 0-16,-3-5 1 16,-2-8-2-16,-2-1-1 15,-6-4 0-15,-2-2 5 16,-1-3-4-16,-2 4 2 15,-2 3-4-15,1 6 3 16,-2 4-2-16,0 9 5 16,-1 5-3-16,1 11-2 15,3 17 3-15,-12-13-1 0,12 13 0 16,-14 7-3-16,7 6-3 16,-2 5 1-16,2 3-3 15,0 4-1-15,1 5 0 16,3 3 2-16,1 6-2 15,1 5 2-15,4-1 3 16,0 6-3-16,1-1 5 16,2 1-1-16,1-6 4 15,0 3-5-15,1-7 7 16,0-3-1-16,1-6 2 16,-1-4 0-16,1-7-1 15,0-6-3-15,-9-13-1 16,17 12 0-16,-17-12-3 0,19-10 2 15,-19 10-3-15,19-22 3 16,-19 22 0-16,15-25 1 16,-15 25 1-16,15-18 1 15,-15 18 0-15,0 0 0 16,13-9 1-16,-13 9-1 16,0 0-1-16,0 0 0 15,20 19 0-15,-20-19-2 16,20 16 2-16,-20-16-1 15,25 17 0-15,-11-7-1 16,2-1 0-16,-1-4 0 16,-2 1 1-16,-13-6 1 0,23 10-2 15,-23-10 2-15,20 5-1 16,-20-5-1-16,17 0 1 16,-17 0 0-16,19-5-1 15,-19 5 0-15,17-11 0 16,-17 11-1-16,20-12 1 15,-20 12 1-15,21-17-2 16,-21 17 1-16,18-20-1 16,-18 20 1-16,16-22-1 15,-16 22 2-15,15-24-1 16,-15 24 1-16,10-22-1 16,-10 22 1-16,7-13-1 15,-7 13 0-15,0 0 1 0,0 0-1 16,0 0 1-16,0 0 0 15,0 0 0-15,-13-4 0 16,13 4-1-16,0 0 1 16,-16 11-2-16,16-11 1 15,0 0-2-15,-11 13 1 16,11-13 0-16,-6 13-1 16,6-13 3-16,-3 14-1 15,3-14 1-15,3 19-1 16,-3-19-3-16,11 22 1 15,-11-22-2-15,19 16 0 16,-19-16-1-16,20 10 2 0,-7-12 1 16,2-2-1-16,1-5 3 15,-2-1 0 1,2-1 1-16,0-1 2 16,-2-1-2-16,1 2 1 0,-15 11 0 15,21-19 2-15,-21 19-1 16,13-10 1-16,-13 10-1 15,0 0-1-15,0 0 1 16,0 0-2-16,0 0 0 16,13 14-1-16,-13-14 0 15,0 0 0-15,15 19 0 16,-15-19 0-16,18 17 0 16,-18-17 1-16,24 16-2 0,-11-10 1 15,-1-2-1 1,3 2 1-16,-1-6-1 15,-1-1 1-15,0-4-1 16,0 1 0-16,0-2 0 0,-13 6 1 16,23-14 0-16,-23 14 0 15,18-15-1-15,-18 15 2 16,14-7 1-16,-14 7-1 16,0 0 2-16,0 0-2 15,15-3 0-15,-15 3-1 16,0 0 0-16,0 0-2 15,17 19 0-15,-17-19 1 16,20 16-1-16,-20-16 1 0,29 13-1 16,-9-6 1-1,-1-1 0-15,1-3 2 16,0-5-1-16,-1 2 0 0,-2-1 0 16,-1-2 0-16,-16 3 1 15,20-10 0-15,-20 10 1 16,13-4-2-16,-13 4 0 15,0 0-2-15,0 0-4 16,0 0-1-16,8 24-4 16,-7-1 1-16,3 6-2 15,1 4 1-15,2 12-1 16,0 4 4-16,5 10 1 0,-2 3-1 16,3 3 6-1,-2-1-4-15,1 2 4 16,-3-1-4-16,-2-3 5 15,-3-3-5-15,-4-5 5 0,-4-4 1 16,-3-10 1-16,-5-5 2 16,-2-12 3-16,-2-7 1 15,-3-10 1-15,0-6 4 16,-4-16-1-16,0-7 0 16,-2-15 1-16,2-6-4 15,3-10-2-15,3-6 3 16,4-8-10-16,6-9-2 15,11 5-15-15,8-10-24 16,12 3-50-16,2-4 2 16,7 10-5-16,-1 1 46 15</inkml:trace>
  <inkml:trace contextRef="#ctx0" brushRef="#br3" timeOffset="293417.4435">16490 14616 44 0,'-21'-3'87'0,"2"3"-3"15,0-4-3-15,0 1-71 16,6 0-7-16,13 3-1 15,-20-3 0-15,20 3 2 16,0 0 0-16,-13 2 1 16,13-2-2-16,0 0 3 0,0 0-1 15,0 0 2-15,0 0-1 16,0 0 0-16,0 0 1 16,13-3-2-16,-13 3 1 15,19 0-2-15,-5 1-3 16,7-2-7-16,8 1-7 15,5-6-13-15,17 5-20 16,2-11-40-16,18 0-5 16,2-6-1-16,8-5 71 15</inkml:trace>
  <inkml:trace contextRef="#ctx0" brushRef="#br3" timeOffset="294944.4805">18629 14483 29 0,'-13'22'83'0,"13"-22"3"16,-13-1-5-16,13 1-67 15,-20-12-8-15,7 2 0 16,-2 3 4-16,1 1-4 16,-2 2-1-16,0-1 2 0,0 5 6 15,-1 5-8-15,4 5-2 16,0 4-1-1,1 2-4-15,2 1 3 16,0 4 2-16,1 2-1 0,4-2-6 16,2 1 4-16,3-3-4 15,1-5 1-15,5-1 0 16,-6-13 0-16,16 10-3 16,-3-11 1-16,1-9-3 15,5-6 2-15,0-9 1 16,1-7 1-16,-3-9 5 15,-1-7-2-15,-6-5 8 0,-4-7-3 16,-2 4 7 0,-8 0-1-16,-3 3 7 15,-3 6-5-15,-2 8-2 16,1 6-1-16,-1 7-5 0,2 8-1 16,0 3-4-16,10 15-2 15,-17-17-3-15,17 17-1 16,0 0-3-16,-15 7-3 15,15-7 2-15,-1 30 1 16,2-5 1-16,3 7 2 16,1 1 1-16,2 6 1 15,0 3 3-15,3 2 4 16,2 1 2-16,4 0-3 0,2-1-3 16,1-2 2-1,3-1-2-15,1-5 3 16,1-3-4-16,0-6 3 15,-1-4-4-15,-2-5 6 0,-2-7 0 16,-2-6 2-16,-1-5-1 16,-1-5 0-16,-2-5 1 15,0-4 1-15,-2-6-4 16,-1-2 2-16,0-4-2 16,0 0 0-16,-2 0 6 15,-1 0-5-15,0 4 3 16,-3 4-4-16,2 3 4 15,-6 15-2-15,6-16 1 16,-6 16-4-16,0 0 1 16,0 0-2-16,0 0 0 15,7 22-1-15,-5-6-2 0,-1 0 3 16,2 2-2-16,0 3 5 16,0 2-7-16,1 1 8 15,2 1-6-15,-2-2 6 16,3-3-1-16,1-1 0 15,0-2-1-15,1-2 0 16,-9-15-1-16,20 18 1 16,-20-18 1-16,20 10 0 15,-20-10-3-15,18 2 1 16,-18-2 2-16,0 0-3 16,14-13 0-16,-14 13-1 15,2-19-2-15,-4 5 0 16,-4-5 2-16,-2-1-2 0,-2-2 0 15,-2 1 3-15,2-3 0 16,-2 4 2-16,2 1 0 16,0 5 2-16,10 14 1 15,-10-20 1-15,10 20 5 16,0 0-7-16,0 0 4 16,-3-13-6-16,3 13-2 15,0 0 0-15,0 0-2 16,16 0 0-16,-16 0 1 15,17 1-1-15,-4-1-4 16,5 0 6-16,2-1 1 16,0 1 0-16,3-2 0 0,0 4 1 15,2-2-7-15,-1 3 7 16,-2 1 1-16,-3 0 0 16,-2 8-1-16,-3-3 0 15,-3 8-1-15,-1 0-1 16,-5 5 0-16,-2 0-1 15,-1 1-2-15,-1 1-3 16,-4-2-2-16,0-1-7 16,-4-8-19-16,3 2-51 15,-12-12 0-15,-1-6-2 16,-8-14 72-16</inkml:trace>
  <inkml:trace contextRef="#ctx0" brushRef="#br3" timeOffset="295102.6643">18692 14176 120 0,'0'0'102'15,"0"0"-6"-15,-4-16-7 16,4 16-90-16,10-27-15 16,-10 27-11-16,4-28-28 15,-4 28-39-15,10-27-2 16,-4 14 2-16,-2-3 71 15</inkml:trace>
  <inkml:trace contextRef="#ctx0" brushRef="#br3" timeOffset="295338.5421">18858 13768 70 0,'0'0'108'0,"20"-16"-2"15,-20 16-8-15,0 0-50 16,13-7-50-16,-13 7-12 15,0 0-6-15,18-3-7 16,-18 3-4-16,18 17-4 16,-8 0 0-16,6 11 1 15,-6 1-2-15,8 8-6 16,-5-1-14-16,1 10-14 16,-5 1 43-16</inkml:trace>
  <inkml:trace contextRef="#ctx0" brushRef="#br3" timeOffset="295542.4662">18219 14362 116 0,'0'0'101'0,"13"6"-3"15,6-19-13-15,7-9-85 0,13 2-14 16,5-4-9 0,11 8-16-16,3-6-25 15,8 13-28-15,-1 1 0 16,3 1 17-16</inkml:trace>
  <inkml:trace contextRef="#ctx0" brushRef="#br3" timeOffset="297527.1729">19646 14120 112 0,'-2'-16'95'0,"2"16"-1"16,-4-17-29-16,4 17-50 15,0 0-10-15,0 0-8 16,0 0-4-16,-13 4 0 16,12 19-2-16,2 6 1 15,3 11-2-15,1 5 3 16,3 10 0-16,3 5 3 15,3 2 6-15,2 0-3 16,1-4 4-16,3-2-2 16,2-11 5-16,0-2-5 15,2-11 4-15,2-6 0 0,0-4-5 16,3-9 2-16,0-6-4 16,1-4-2-16,0-3-5 15,-1-10-8-15,-1 0-12 16,-8-15-24-16,-1-5-35 15,-11-9-2-15,-6-1 35 16</inkml:trace>
  <inkml:trace contextRef="#ctx0" brushRef="#br3" timeOffset="297988.4061">19542 14525 32 0,'-29'18'103'0,"10"-3"-6"15,6-12-6-15,13-3-53 16,0 0-39-16,-2-24-4 16,12 11-2-16,5-6-1 15,10-3 0-15,4-1 8 16,3-3 0-16,9 2 4 16,6-2-2-16,5 1 4 15,5-1-2-15,0 0 1 16,2-1 0-16,-4 2-6 15,-1-1 1-15,-5 0 2 16,-7 2-2-16,-6 2 2 16,-7 4-2-16,-4 2 2 0,-8 6-1 15,-3 4 4-15,-14 6-2 16,16-3-1-16,-16 3-1 16,5 13-2-16,-2 1-1 15,-2 7-4-15,3 4-1 16,-2 4-3-16,2 10-2 15,-2 6 0-15,-1 4 2 16,-1 4 0-16,-1 4 4 16,-2 0 2-16,-6 3 3 15,3-3-1-15,-1-5 7 16,1-3-2-16,3-3 0 16,2-5-2-16,1-6-6 15,0-11-15-15,10-2-22 0,-10-22-38 16,17 14-2-16,-4-24 8 15</inkml:trace>
  <inkml:trace contextRef="#ctx0" brushRef="#br3" timeOffset="298446.8181">20519 14466 55 0,'0'0'92'0,"13"12"-10"15,-13-12-6-15,0 0-79 16,0 0-8-16,0 0 0 0,0 0 1 16,0 0-2-16,13 7 8 15,-13-7 5-15,0 0 4 16,13-9-2-16,-13 9 4 16,7-14 0-16,-7 14 0 15,1-18 1-15,-1 18 0 16,0 0 0-16,-17-15-2 15,17 15 1-15,-20-9-3 16,20 9-2-16,-23 0 1 16,23 0 2-16,-19 7-4 15,19-7 0-15,-17 16 0 16,11-2-1-16,-1 7 1 16,1 5 2-16,2 1-3 0,1 6 0 15,1 0-1-15,4 2 5 16,-1-5-1-1,2 1 0-15,3-7 0 16,3-2-2-16,-1-5 0 0,2-4-1 16,3-6-7-16,0-7-11 15,12 5-19-15,-5-13-25 16,10 1-27-16,1-9-2 16,5-2 40-16</inkml:trace>
  <inkml:trace contextRef="#ctx0" brushRef="#br3" timeOffset="300431.5162">20900 14602 16 0,'-12'21'100'15,"2"-5"-8"-15,10-16-4 16,-14-10-50-16,14 10-38 15,-6-29-2-15,4 12 0 16,2-3 4-16,3 0 1 16,3-1 3-16,-2 3-1 15,5 2 0-15,0 0-6 16,-1 3-5-16,-8 13-4 16,22-10-3-16,-22 10 0 15,23 10-1-15,-10 3 4 16,-1 3-1-16,2 2 6 15,-1 6 4-15,2-4 4 0,2 3 2 16,-1-2 1 0,1-2 2-16,0 0 0 0,1-3 0 15,-1-5-1-15,3 2-3 16,-3-1 0-16,2-3-1 16,0-5-1-16,-2-3-2 15,2-2-1-15,-3-5-2 16,-2 0 0-16,-14 6-3 0,22-24 0 15,-15 5-3 1,-4-3 3-16,-3 1 1 16,-3-2 4-16,-1 3 5 15,-3 1 0-15,1 0 5 0,-4 5 1 16,10 14 3-16,-22-16-1 16,22 16 0-16,-19-3-4 15,19 3-4-15,-17 6-1 16,17-6-5-16,-14 14 2 15,9-1-4-15,2 3 0 16,2 3 1-16,2 5-1 16,4 6 1-16,3 4 1 15,4 6 1-15,5 5 0 16,3 5 1-16,5 5-3 16,1 1 2-16,3 6-6 15,-2 0-2-15,1 0 2 16,-4-1-5-16,-1 0-5 0,-8-6-6 15,-2-2-3-15,-10-7-4 16,-5-4 11-16,-5-7 7 16,-5-7 6-16,-2-9 6 15,-6-6 12-15,1-7 5 16,-4-10 8-16,6-4 0 16,-4-10-2-16,7-3-6 15,0-6-7-15,3-2-1 16,4-8-4-16,3-2 5 15,2-12-4-15,8-4 2 16,4-5-3-16,3-7 0 16,6-2-1-16,4-7 1 0,3-1-2 15,0-2-6-15,2 5 2 16,-5-5 2-16,-5 0 1 16,0-1 2-16,-8 1-2 15,-4 1 3-15,-4 0-3 16,-3 3 5-16,-2 3-5 15,-3 10 2-15,2 7-7 16,-3 6 1-16,1 8-1 16,-3 11 0-16,1 9 0 15,-1 8 1-15,9 13 1 16,-17-12-5-16,17 12 1 16,-18 13-4-16,10 3 0 15,-1 3 1-15,5 5-1 0,-2 4-2 16,5 8 2-16,-1 4 3 15,5 5 5 1,4 2 3-16,6 7 0 0,5-1 2 16,-1 6-4-16,6-2 0 15,1-4 2-15,2-3-3 16,2-6 3-16,-2-5-4 16,-2-9 3-16,-1-3-3 15,-1-12 6-15,-2-4-1 16,-2-5-2-16,-1-7 0 15,-1-5-1-15,-3-7 0 16,-2-1 0-16,-1-8 1 0,0-1 0 16,-1-3 6-16,-2 4-5 15,-1 1 4-15,1 5-2 16,-2 3 6 0,-5 13-5-16,7-13 4 0,-7 13-6 15,0 0-7-15,4 16 6 16,2-3-3-16,-2 0 0 15,2 2-6-15,3 4 5 16,2 0-5-16,2 1 7 16,2-1-1-16,-2 0 1 15,0-2-1-15,0-3 2 16,1-1 0-16,-1-8 0 16,0-2-1-16,1-5 0 0,-1-5-1 15,-1-6 1-15,1-4 0 16,-1-4-2-1,-2 1 3-15,0 0-2 16,-2-3 1-16,0 3 0 0,-3 4 5 16,-5 16-3-16,8-15-2 15,-8 15 0-15,0 0-3 16,0 0 0-16,0 0-3 16,8 21 1-16,-8-21-3 15,9 20 2-15,-9-20 1 16,13 21 1-16,-13-21 2 15,17 21 1-15,-17-21 2 0,23 14-1 16,-23-14 0 0,25 4 0-16,-25-4-2 15,26-7-2-15,-26 7-5 16,27-24-1-16,-15 2-4 0,2 0 3 16,-2-4 2-16,1 2 1 15,-2 1 8-15,-2 0 3 16,0 8 8-16,-9 15 0 15,8-16 4-15,-8 16-5 16,0 0 2-16,0 0-4 16,0 0-4-16,6 21-4 15,-6-21-1-15,6 17-1 16,-6-17 1-16,11 19 1 16,-11-19 1-16,21 21 0 15,-21-21-4-15,24 21 4 16,-10-13-4-16,1-1 6 15,1-1-5-15,1-1 3 0,0-3-6 16,2-3 4-16,1-5-1 16,3-2 3-16,2-4 2 15,1-1-2-15,3-1 1 16,-3-4-1-16,4 2 3 16,-3 1-1-16,2 2 3 15,-6 1-4-15,2 3-2 16,-5 5 2-16,0 1-2 0,-2 6-3 15,-4 3 0 1,-14-6-3-16,23 19-5 16,-13-2-6-16,-5 0-7 15,2 6-21-15,-9-1-43 0,-1 4 1 16,-5-3 53-16</inkml:trace>
  <inkml:trace contextRef="#ctx0" brushRef="#br3" timeOffset="300656.6254">22112 13900 62 0,'0'0'107'0,"0"0"-9"15,1-18-7-15,-1 18-74 16,13-31-28-16,2 13-8 0,-1 0-2 15,6 7-5-15,-2-1-8 16,9 9-6-16,-5 6-2 16,5 15-17-16,-5 3-26 15,-2 9 48-15</inkml:trace>
  <inkml:trace contextRef="#ctx0" brushRef="#br3" timeOffset="300830.4789">22014 13938 35 0,'-28'-3'89'0,"8"-1"-6"15,4 1-16-15,16 3-99 16,0 0-48-16,0 0-5 16,0 0 9-16</inkml:trace>
  <inkml:trace contextRef="#ctx0" brushRef="#br3" timeOffset="300958.1127">22320 14668 59 0,'15'32'89'16,"-5"-12"-43"-16,-1-7-44 15,-9-13-94-15,0 0-11 0</inkml:trace>
  <inkml:trace contextRef="#ctx0" brushRef="#br3" timeOffset="304282.2503">6779 16701 1 0,'11'17'28'0,"-11"-17"39"16,0 0-55-16,0 0-11 15,0 0 3-15,-4 16 3 16,4-16 2-16,-6 13 3 15,6-13 6-15,0 0 2 16,-17 0 2-16,17 0-2 0,0 0-4 16,-18 0-4-16,18 0 0 15,0 0 0-15,-14-19-7 16,14 19 1 0,0 0-3-16,-9-18 0 0,9 18-1 15,0-16-3-15,0 16-1 16,7-17 2-16,-7 17 1 15,12-21 0-15,-12 21-1 16,17-14 0-16,-17 14-3 16,21-19 5-16,-21 19-3 15,23-7 2-15,-23 7-2 16,26 22-3-16,-13-12 2 0,0 4-3 16,-2 3 1-16,-1 8-3 15,-1 2 1 1,-2 8-1-16,-5-8 11 15,-4 4-8-15,-4-1 10 0,-2 0-4 16,-4-2 11-16,-2-10-7 16,-1 3 11-16,-1-11-8 15,16-10-1-15,-23 11-2 16,23-11 0-16,-16-1-1 16,16 1-3-16,-4-13 1 15,4 13-4-15,9-20 0 16,-9 20-2-16,16-21 4 15,-3 11-2-15,5 5-1 16,3 3-8-16,2 5 8 0,0-4 0 16,3 6 1-16,-2 11 0 15,1-1-2 1,-2-1 2-16,-4 3 1 0,-2 9 9 16,-6-7-10-16,-2 11 2 15,-7-5 1-15,-4-8-1 16,-5 5 2-16,-3 7 0 15,-6-9 1-15,-4-6-1 16,-2 2 5-16,-1-3-4 16,-2 7 0-16,1-11 1 15,-1-3-1-15,4-9 2 0,1-1-2 16,1 1 2-16,3 6-4 16,16-3 1-1,-22-25-1-15,22 25-4 16,0 0-9-16,-11-13-11 0,11 13-11 15,0 0-36-15,14-4-26 16,-14 4-5-16,16-2 50 16</inkml:trace>
  <inkml:trace contextRef="#ctx0" brushRef="#br3" timeOffset="305655.4163">7266 16730 12 0,'7'24'98'15,"-7"-24"-8"-15,0 0-2 16,0 0-85-16,0 0-7 16,0 0 3-16,0 0 0 15,13-10 0-15,-13 10 1 16,3-13 3-16,-3 13-1 16,3-17 2-16,-3 17 1 15,2-20 0-15,-2 20 0 0,-3-25-1 16,0 8 0-16,-1 3 0 15,4 14 0-15,-15-26 1 16,8 13-1-16,-5 0-3 16,12 13 3-16,-23-25-3 15,10 18 3-15,0-5-3 16,-1-6-1-16,-1 5 1 16,0-8 0-16,-3 11 1 15,2-4-2-15,-2 1 4 16,-1 1-4-16,-1 1 2 15,-1 5 1-15,1 5-2 16,-1 1 1-16,-1-5-1 16,2 2 1-16,0 0-3 0,-1 1 1 15,1 4 0-15,1 0 1 16,-1-1-2-16,0-2-1 16,3 5 1-16,-1 1 2 15,1 3-2-15,1-3 0 16,-1 0 0-16,0-2-2 15,1-1 4-15,1 6-2 16,-2 1 1-16,0 1-1 16,-1-1 0-16,0 7 1 15,0-3-2-15,1 5 0 16,0 4-1-16,-4 1 2 16,3-3-2-16,-1 2 0 0,2 11 1 15,-1-8 0-15,2 3-1 16,3 1 2-16,0-4-2 15,5 1 0-15,1 0 0 16,2 1 1-16,-1-4-1 16,4 3 8-16,2-4-6 15,-2 2 8-15,5 4-10 16,0 4 13-16,1-4-12 16,2 0 10-16,1-2-9 15,2-7 2-15,4 4 0 16,-2 0-1-16,2 3 2 15,-1-3-2-15,1 10 1 16,0-13 1-16,0 0 0 0,1 11 0 16,-1 9-4-16,2-12 3 15,1-8-1-15,1 6 0 16,2-13 15 0,1 7-17-16,0-3 14 0,-20-17-12 15,46 29 11-15,-21-15-10 16,-25-14 10-16,0 0 1 15,79 35-13-15,-51-26 2 16,-28-9-2-16,57 16 0 16,-57-16 11-16,0 0-11 15,83 8 10-15,-83-8-22 16,53 2 19-16,-53-2-7 0,53-7 7 16,-27 5-7-1,-1-8-6-15,-1 3 6 16,1-3-8-16,1 11 11 15,-3-15-10-15,0 5 10 0,-1 0-18 16,-2-14 18-16,-1 18-12 16,-1-14 14-16,-2 6-12 15,-1-7 7-15,-1-5-7 16,0 1 8-16,-1-1 1 16,0 3-1-16,-1-7 1 15,0 5-2-15,-2-6 3 16,1-9-1-16,-1 14 1 15,-1-8-3-15,0 8 1 0,-2 1 3 16,-1-2-2 0,-2-4-1-16,-1 2 4 15,-2 11-8-15,-4-5 8 16,2 8-5-16,-5-3 5 0,0-4-7 16,-4-2 8-16,0 6-7 15,-1 0 3-15,-4-4 0 16,2 10-4-16,-1-6-9 15,-2 5-7-15,-3-8-45 16,2 8-35-16,-9-4-6 16,1-7 26-16</inkml:trace>
  <inkml:trace contextRef="#ctx0" brushRef="#br3" timeOffset="314936.7515">8408 16375 1 0,'0'0'56'16,"0"0"35"-16,0 0-2 15,-9-13-76-15,9 13-9 16,0 0 0-16,0 0-3 0,-2 24-1 15,4-11 1-15,-1 5-1 16,2 5 2-16,2 6 1 16,-1 2 0-16,2-2 3 15,1 2-1-15,1-1 0 16,1 2-3-16,3-1 3 16,-1 1-2-16,1 4 1 15,1-4-3-15,0 0 0 16,1-1 0-16,1 1 7 15,0-6-7-15,1 2 4 16,3-8-5-16,0 1 5 16,1-2-5-16,2-3 4 15,2-2-7-15,1-6 1 0,1-10 4 16,0-2-2-16,1-6-1 16,-1-6 1-1,0-9-1-15,-1-8 2 16,-2-10-1-16,-2-6-4 0,-2 4 1 15,-2-11-5-15,-2-2 8 16,-4-5-9-16,-2 6 9 16,-6 7-5-16,-2 1 5 15,-4 7-2-15,-4 0 7 16,-1 10-2-16,-1 11 0 16,-1 2 0-16,-2 2 1 15,12 17-3-15,-17-19 3 0,17 19-1 16,-16-6-4-16,16 6 0 15,0 0-2-15,-19 16 0 16,14-3 0 0,-1 0 0-16,1 4 0 0,1 4 0 15,3 5 2-15,1 2 1 16,1 1 2-16,3 6 1 16,2 0 1-16,3 2-1 15,1-1 0-15,2 4 1 16,1 2-5-16,2-6 0 15,1-1 0-15,0-3 0 16,0-6-1-16,0-2 0 16,-2-4-1-16,2-1 8 0,-4-6-5 15,-12-13 7-15,21 19-9 16,-21-19 6 0,21 3-6-16,-21-3 6 15,20-19-3-15,-13 3-9 0,0-3 8 16,2 1-7-16,-2-2 8 15,-1 1-5-15,-6 19 4 16,11-20-5-16,-11 20 6 16,15-5-1-16,-15 5 1 15,17 16 0-15,-17-16 0 16,22 23-1-16,-6-13 1 16,0 6-2-16,2-1 1 0,2-2 5 15,2-8-5 1,3-2 5-16,-4 4-6 15,4-5 7-15,-4-6-6 16,3 1 7-16,-1-5-8 0,-3-2 2 16,0 2-1-16,-3-4 1 15,-1-5 0-15,-4 1-7 16,-2 0 7-16,-3 0-7 16,-3 2 6-16,-1-2-6 15,-3 16 7-15,0-20-6 16,0 20 7-16,0 0-2 15,0 0 0-15,0 0 1 16,-14 1 2-16,14-1-3 0,-12 20 0 16,7-4-1-1,-1 7-1-15,3 5 8 16,1-2-7-16,4 8 6 16,1-5-8-16,3 2 8 0,2-4-6 15,1-1 5-15,2-7-7 16,-1-6 2-16,-10-13 0 15,24 8 0-15,-24-8 2 16,20-8-1-16,-20 8 1 16,17-23 0-16,-17 23 1 15,15-24-2-15,-15 24 1 16,8-23 0-16,-8 23 0 0,0 0 0 16,0 0-3-1,0 0 2-15,0 0 1 16,0 0-1-16,15 13 0 15,-13 0-1-15,-2-13-1 0,11 21 0 16,-11-21 3-16,14 15 0 16,-4-2-2-16,-10-13 2 15,23 11-2-15,-10-10 1 16,0-1 2-16,2 0-1 16,-1-4-3-16,2-4 0 15,-2-3 0-15,-1 1-1 16,0-3 1-16,-3-2 0 15,2 2 1-15,-12 13-1 16,16-20 2-16,-16 20 1 16,0 0 0-16,0 0 2 15,14-10 1-15,-14 10 0 16,6 13-3-16,-6-13 1 0,0 0-2 16,14 20 1-16,-14-20 1 15,19 18-3-15,-6-10-1 16,0-2-1-16,3-5 2 15,-2 2-1-15,5-4 2 16,-3-6-1-16,3-3 0 16,-5-5 0-16,1 6 1 15,-2-6-1-15,-13 15 4 16,20-22-2-16,-20 22 1 16,0 0-1-16,10-16 1 15,-10 16 0-15,0 0-2 16,0 0 0-16,0 0-4 0,0 0 0 15,6 15 0-15,-6-15-2 16,11 27-1-16,-1-4 1 16,6 9-4-16,2 5 4 15,3-1 0-15,2 9 2 16,2 14-3-16,-1-4 3 16,-1 6 8-16,-2-5-12 15,-4 0 16-15,-17-56-14 16,20 104 18-16,-20-104-16 15,5 78 15-15,-5-78-8 16,0 0 9-16,-21 61-5 16,21-61 10-16,0 0 6 15,0 0-14-15,-65-5 12 0,50-6-7 16,15 11-11-16,-32-18-1 16,20 0 0-16,4 2-22 15,3-9 7 1,5-2-9-16,5-6 4 0,6 7-8 15,5-15 17-15,7 7-16 16,3-4 12-16,4 1-1 16,-1 12-6-16,4 3-2 15,-5 4-23-15,2 3-35 16,-10-2 23-16,-5 3 57 16</inkml:trace>
  <inkml:trace contextRef="#ctx0" brushRef="#br3" timeOffset="315469.484">8305 16756 1 0,'-19'20'96'16,"19"-20"5"-16,-17 4-2 15,17-4-74-15,0 0-19 0,0 0 0 16,0 0-2-1,-9-20-3-15,9 20-1 16,19-11 0-16,1-2-3 0,11-2 1 16,9-2-1-16,8-6-3 15,12 3-6-15,5 1-7 16,14 7-27-16,1-2-48 16,6 5-4-16,-3-4 43 15</inkml:trace>
  <inkml:trace contextRef="#ctx0" brushRef="#br3" timeOffset="316785.4924">10791 16769 1 0,'3'26'8'15,"-3"-7"91"-15,0-19-14 16,0 0-64-16,4 15-24 16,-4-15-1-16,0 0 2 15,21-5 1-15,-21 5 0 0,18-9 2 16,-18 9 5-16,22-14 0 15,-22 14-2-15,19-22 3 16,-19 22-3-16,16-30 0 16,-9 5 0-16,-1-5-9 15,-1-3 6-15,1-3-8 16,0-3 10-16,-2 1-10 16,1 2 11-16,-3 3-10 15,1 10 10-15,0 3 1 16,-1 7 0-16,-2 13 2 15,0 0-1-15,0 0 1 16,0 0-3-16,0 0 2 16,11 21-3-16,-8-6 2 0,3-2-3 15,0 1-2 1,1 3 1-16,3 6-2 16,-1 2-1-16,1 0 0 15,0 5-2-15,-2 0 3 0,3 6-12 16,-4 0-3-16,3 5-33 15,-4-11-35-15,4-1-7 16,0-8 78-16</inkml:trace>
  <inkml:trace contextRef="#ctx0" brushRef="#br3" timeOffset="318026.6691">11700 16765 1 0,'13'18'76'16,"-13"-18"15"-16,17 18-7 15,-17-18-70-15,0 0-15 16,18 7-1-16,-18-7-3 0,17-9 4 16,-17 9-2-1,19-23 3-15,-8 6 3 16,1-3 0-16,-1-6-4 16,0-3 6-16,2 0-7 0,-5 0 6 15,2 0-7-15,-1 8 5 16,-2 2-4-1,-1 1 7-15,-6 18-3 0,7-13 1 16,-7 13 0-16,0 0-1 16,0 0 0-16,0 0-1 15,7 21-4-15,-2-7 1 16,-1 6 1-16,2 8-2 16,1-1 7-16,3 11-7 15,0 5 9-15,2 2-8 16,1 9 9-16,0 3-9 15,0 0 5-15,0-5-5 0,0 19 0 16,0-3-1-16,-2-2 0 16,1 12 8-16,-1-13-8 15,2-7 11-15,-4 2-5 16,-9-60 8-16,22 88-8 16,-22-88 7-16,0 0 4 15,21 60-5-15,-21-60 5 16,0 0-7-16,0 0 4 15,0 0-9-15,0 0 0 16,0 0 1-16,0 0-3 16,9-18-16-16,-16-8 5 15,-1-13-5-15,-2-11 3 16,0-12 3-16,-1-7 7 0,1-5-5 16,-1-4 0-16,4-3 11 15,4 12-1-15,3 13 2 16,2 5 0-16,2 21-2 15,0 3 0-15,1 9 1 16,-1 2-2-16,-4 16 2 16,0 0-1-16,10-16 1 15,-10 16-3-15,0 0 3 16,0 0-3-16,0 0 1 16,13 12-2-16,-13-12 0 15,18 22-1-15,-8-9 0 16,1 4 2-16,-1-1 0 0,5-5-1 15,-2 8 3-15,1-9 0 16,-14-10-1-16,22 20 1 16,-22-20-1-16,23 8 0 15,-10-10 2-15,0 4-1 16,0-8-3-16,1-6 2 16,1-5-2-16,1-6 0 15,-1-4 1-15,1-7 0 16,-3-3-1-16,0-8-4 15,-3-1 7-15,-4 4-7 16,-3-6 7-16,-4 1-4 16,-5-2 3-16,-3 0-5 15,0 1 4-15,-2-2-1 0,-1 3 2 16,2 1-2-16,2 9 1 16,2 9-1-16,2 7 0 15,4 21 0-15,-2-13 0 16,4 26 0-16,2 1-2 15,-1 8 1-15,3 5 0 16,1 2 0-16,0 4 0 16,3 5-1-16,0-1 2 15,0 1-1-15,2 5 2 16,-1 0-2-16,2-1 1 16,0-1 5-16,0 0-7 15,0-3 2-15,0-3-12 0,-4-5-2 16,5-6-20-16,-8-6-20 15,4-2-29-15,-10-16-2 16,0 0 86-16</inkml:trace>
  <inkml:trace contextRef="#ctx0" brushRef="#br3" timeOffset="318209.1191">12292 16636 5 0,'-18'-4'96'0,"18"4"0"15,-17 4-3-15,17-4-66 16,-3-13-20-16,7 0-4 16,-4 13-5-16,25-30-3 0,-2 13-9 15,6-12-11-15,17 7-15 16,3 0-47 0,15 5-4-16,2 6 29 15,6 2 62-15</inkml:trace>
  <inkml:trace contextRef="#ctx0" brushRef="#br3" timeOffset="319172.502">13263 16534 5 0,'-22'10'97'16,"6"1"-3"-16,-4-11-1 15,4 5-73-15,16-5-7 16,-19-3-6-16,19 3 0 15,0 0-3-15,0 0-3 16,0 0 1-16,0 0-3 16,15-3 4-16,-2 1-2 15,4 2 5-15,6-1-4 16,6-3 2-16,4-1 0 16,3 1-2-16,6 0 2 15,0 2-5-15,1 1 1 16,-1-2-2-16,-4 6 1 0,-4-2-1 15,-5-1 0-15,-3 3-3 16,-6 1-5-16,-5-4-3 16,-1 6-16-16,-14-6-29 15,15 3-31-15,-15-3-1 16,0 0 25-16</inkml:trace>
  <inkml:trace contextRef="#ctx0" brushRef="#br3" timeOffset="319490.8407">13310 16873 87 0,'-18'11'95'0,"-1"-5"-4"16,19-6-37-16,-15-4-42 15,15 4-7 1,0 0-4-16,12-16-1 0,2 14 0 15,1-2-2-15,5-3 2 16,3 3-2-16,4 1 4 16,4 1 0-16,1 1-1 15,4-2 2-15,-2-3-2 16,4 0-3-16,1-1-10 16,-3-6-16-16,8 10-45 15,-3-10-16-15,-1 5-2 0,-2-5 37 16</inkml:trace>
  <inkml:trace contextRef="#ctx0" brushRef="#br3" timeOffset="322092.5316">14729 15804 1 0,'-2'-19'81'0,"-5"2"12"16,7 17 0-16,-9-13-52 16,9 13-22-16,0 0-11 15,-16 4-6-15,14 9-5 0,-3 1-2 16,5 14-1-16,0 2-2 15,5 15 1-15,0 2 6 16,4 8 5 0,3 6 2-16,1-1 5 0,1 1-4 15,0-6 4-15,2-3-4 16,0-5 3-16,1 0-5 16,-2-9-4-16,-1-7 1 15,4-8-1-15,-1-4 1 16,2-4-3-16,2-4 1 15,1-11 1-15,1-8-2 16,3-5 1-16,0 2 1 16,-1-8-1-16,-1-7-1 0,-1 2 3 15,-4-5 0-15,-2 4 1 16,-2 4 0 0,-5 5 2-16,-2-5-3 15,-2 8 1-15,-6 13 0 0,0 0-1 16,0 0-4-16,17 16-7 15,-14-1 1-15,3 4-3 16,-2 4 1-16,1 0 1 16,-1 0 0-16,0-2 2 15,-2-5 5-15,-1 0 5 16,-1-16 3-16,0 0 3 16,0 0-3-16,0 0 2 15,0 0 0-15,-13 2-1 0,13-2 1 16,-5-25-2-16,5 25-2 15,-3-26-1 1,3 9 0-16,1 0-1 0,3-2-1 16,2 3-2-16,-6 16-2 15,19-22 1-15,-19 22-2 16,25-3 0-16,-11 13 1 16,5 3-1-16,-1-1 0 15,1 2 4-15,1 2-3 16,-1-1 3-16,1-1 0 15,1 1 0-15,-3-5 1 16,0-7-1-16,-2 4 2 0,-1-4-3 16,0-2 4-1,-1-4-4-15,-1-4 2 16,-13 7-1-16,20-17 0 16,-20 17 2-16,18-16 0 0,-12 3 0 15,-6 13-1-15,0 0 2 16,14-19 0-16,-14 19-1 15,0 0 1-15,13-6-2 16,-13 6-1-16,0 0 2 16,17-1-2-16,-17 1 1 15,22 4-3-15,-9-1 2 16,3-1 0-16,1 0-1 16,2-2 1-16,1 0-1 15,-3-8 0-15,-1 6 0 16,-3-5 3-16,-13 7-2 15,18-20-1-15,-18 20 1 0,0-16 1 16,0 16 1-16,-12-13 0 16,12 13 0-16,-20-13-1 15,20 13 1-15,-19-9-2 16,19 9-1-16,-14-3-3 16,14 3-1-16,-9 13-2 15,9 2-1-15,1 1 0 16,2 11-3-16,4 3 3 15,4 11 0-15,3 5 2 16,2 7-1-16,3 5 3 16,2 6-1-16,1-1 7 15,0 6-8-15,-2 1 8 16,-4-4-8-16,-5-5 6 0,-4-11-2 16,-2-4 7-16,-8-8-4 15,-6-8 3-15,9-30 4 16,-27 25-1-16,4-31 1 15,-2-3 5-15,-4-14-2 16,0-6-3-16,1-13-3 16,3-5 0-16,-2 1-3 15,8-9-2-15,4 0-6 16,5-4-17-16,12 11-12 16,-1-10-34-16,11 12-20 15,-2-6-8-15,13 3 22 16</inkml:trace>
  <inkml:trace contextRef="#ctx0" brushRef="#br3" timeOffset="322397.1005">15137 16164 76 0,'-29'-5'99'16,"3"-8"-6"-16,13 2 2 16,5-13-81-16,2-1-1 15,6-6-13-15,3-1 2 0,4-1-3 16,3 0-4-16,6 1 3 16,3 3-8-16,5 12-1 15,-1 1-8-15,5 17-1 16,-1-2-11-16,3 17-11 15,-1-6-12-15,4 13-32 16,-5 0 6-16,-1 4 50 16</inkml:trace>
  <inkml:trace contextRef="#ctx0" brushRef="#br3" timeOffset="322687.0555">14654 16252 79 0,'-13'12'109'0,"13"-12"-8"15,0 0-2-15,0 0-83 16,-6-25-18-16,6 25 5 15,26-24-12-15,-6 5 6 16,9 0-14-16,4 2-2 16,15 8-22-16,4-5-24 15,15 5-24-15,6-11-4 16,10 6 25-16</inkml:trace>
  <inkml:trace contextRef="#ctx0" brushRef="#br3" timeOffset="323632.5008">16352 15617 90 0,'4'-23'99'0,"-4"23"-4"15,0 0-33-15,0 0-42 16,0 0-10-16,0 0-8 16,-17 6-8-16,17-6-1 15,-16 35-4-15,6-3 1 16,0 11-1-16,-2 12 1 0,2 11 2 16,-1 10 5-16,-2 12 8 15,1 6-1 1,-7 3 2-16,1 0 1 0,-4-4 2 15,-1-5-2-15,-2-5 2 16,2-5-7-16,-3-9-3 16,6-7 10-16,4-13-9 15,5-10 4-15,2-9-7 16,3-7 5-16,6-23-15 16,-4 20 2-16,4-20-23 15,1-13-33-15,-1 13-22 16,3-21-1-16,2 1 23 0</inkml:trace>
  <inkml:trace contextRef="#ctx0" brushRef="#br3" timeOffset="325525.3665">16431 16456 70 0,'0'0'95'0,"10"16"-4"15,-10-16-3-15,0 0-78 0,0 0-7 16,0 0-5-16,13-15 2 16,-13 15-1-16,21-3 2 15,-6-5-1-15,6-2 1 16,3-8 0-16,2 2 0 15,4-12 6-15,2-4-7 16,0-9 8-16,-3 1-10 16,-2-8 10-16,-7 1-9 15,-2-2 12-15,-8-6-10 16,-3 10-3-16,-6-1 3 16,-3 6-4-16,-4 1 6 15,-3 7-8-15,-1 0 5 0,-3 10-8 16,0 5 6-16,-3 3-1 15,2 4 1-15,-2 2-1 16,0 7 3-16,2 1-3 16,-1 7 2-16,1 6 1 15,1 0 0-15,1 4 2 16,2 9-2-16,3 3 1 16,3 4-1-16,1 5 8 15,6 2-9-15,4 2 8 16,4 4-4-16,5 2-2 15,3-5 3-15,4 3-3 16,0-2 2-16,2-5-10 16,-1 0 12-16,-1-2-9 0,-1-7 5 15,-2 1-2-15,-3-10 2 16,1-2 1 0,-4-10 0-16,1-2 0 0,-2-10 1 15,-13 3-3-15,23-11 1 16,-12-2 2-16,-1 0-3 15,0-6-1-15,-1 3 2 16,0 2 0-16,-1-1-1 16,-2 1 0-16,-6 14 0 15,15-22 0-15,-15 22 1 16,15-11-1-16,-15 11-2 16,16-2 0-16,-16 2-1 0,15 2 0 15,-15-2 2 1,13 13 0-16,-8 1-1 15,3 0 1-15,-8-14 1 16,13 26 2-16,-6-7-1 0,0-3 1 16,2-3-1-16,-9-13 1 15,17 17 1-15,-17-17-3 16,19 12-1-16,-19-12-2 16,21-4 1-16,-21 4-2 15,22-18-1-15,-10 2-1 16,-2-2 1-16,1-7-1 15,-1-1 3-15,-1 7 1 16,1-1 1-16,-3 1 3 0,-7 19 3 16,13-23 1-16,-13 23-1 15,0 0 4 1,0 0-2-16,13 6 0 16,-13-6 1-16,0 0-4 0,5 16-1 15,-5-16-2-15,4 22 1 16,-4-22-3-16,6 15 1 15,-6-15-1-15,11 28-1 16,-11-28 2-16,18 27 0 16,-8-14 2-16,3-1-3 15,0-1 1-15,4-1-2 16,0 1 3-16,2-10 0 0,0 3-1 16,0-7 1-1,1 1-2-15,-1 0-1 16,1-4 3-16,-3-2-2 15,-1-4 1-15,0 3-1 0,-3-6 1 16,-3 2-1-16,-4-9 1 16,-2 2 1-16,-3 0-1 15,-2-5 2-15,-2 9-1 16,0-4 0-16,-1 6-1 16,0-2 2-16,4 16-2 15,0 0 2-15,0 0-1 16,0 0-4-16,0 0 1 15,0 0 0-15,-11 26-1 16,11-10-1-16,2 1 1 16,1-1 0-16,0-2 1 15,1 1 3-15,5 3 1 16,-1-2-2-16,-8-16 3 0,22 19-1 16,-22-19-1-16,26 13 1 15,-13-7 0-15,0-2-2 16,0-5-2-16,-13 1 1 15,23-3 0-15,-23 3-1 16,20-12 0-16,-20 12 1 16,15-23 0-16,-10 6-1 15,0 1 2-15,-2 3 1 16,-1-2 1-16,1-2 1 16,-3 17 1-16,3-16-1 15,-3 16 0-15,0 0 1 16,0 0 0-16,0 0-1 0,0 0-2 15,3 20-1-15,-3-20 0 16,4 22-3-16,-4-22 1 16,11 23 2-16,-11-23-2 15,20 18 0-15,-4-10 0 16,0-1 0-16,1-4-1 16,0 2 1-16,2-1 0 15,-2-4-3-15,1 0 1 16,-5-2-2-16,-2-10-1 15,2 3 1-15,-3-4 0 16,0-4 0-16,-3-7 1 16,1 1 1-16,-3 2 4 15,1-2 4-15,-6 23 2 0,6-25 0 16,-6 25 1-16,1-13-1 16,-1 13 1-1,0 0-1-15,0 0-2 16,2 20-5-16,-2-20 2 0,1 18-2 15,-1-18-1-15,5 26 0 16,-1-6 2-16,0 0-1 16,4-4 0-16,0-2 1 15,1 2-2-15,2 2 0 16,2-1 3-16,0-7-1 16,2-1-1-16,2-4-1 15,-1 0-1-15,3-2-1 0,-1-3-2 16,1-3-6-16,0-12-8 15,1 1-10 1,-4-16-22-16,3 4-39 0,-8-12 3 16,2-1 3-16</inkml:trace>
  <inkml:trace contextRef="#ctx0" brushRef="#br3" timeOffset="325876.9672">17411 15972 50 0,'-22'-8'89'0,"2"-5"4"16,11-2-8-16,1-1-59 15,5-4-18-15,4 0-4 16,5 0-2-16,3 0-3 16,4 2-2-16,3 5-5 15,1 6-2-15,5 6-1 16,-1 2-4-16,2 8-1 16,-4 1-7-16,3 4-6 0,-6-1-10 15,2 10-19-15,-10-8-13 16,0 6-1-1,-8-8 72-15</inkml:trace>
  <inkml:trace contextRef="#ctx0" brushRef="#br3" timeOffset="326062.0985">17137 15899 34 0,'-25'-6'92'0,"12"6"1"15,13 0-3-15,-17-4-58 16,17 4-26-16,0 0-15 16,0 0-18-16,0 0-27 15,11 29-32-15,-3-3 0 16,5 14 2-16</inkml:trace>
  <inkml:trace contextRef="#ctx0" brushRef="#br3" timeOffset="326231.7074">17320 16662 78 0,'6'15'99'16,"-6"-15"-7"-16,7 15-16 0,-7-15-98 15,0 0-65 1,0 0-7-16,-16-5-1 15,16 5 49-15</inkml:trace>
  <inkml:trace contextRef="#ctx0" brushRef="#br3" timeOffset="328657.1106">19080 16026 17 0,'0'16'112'15,"0"-16"-11"-15,-3 18-2 16,3-18-62-16,0 0-29 0,0 0-10 16,0 0-1-1,0 0-1-15,0 0 1 16,0 0 1-16,0 0 2 16,0 0 2-16,0 0 1 0,0 0-1 15,9-13-1-15,-9 13 3 16,3-17-8-16,-3 17 6 15,-6-14-5-15,-1-4 4 16,7 18-4-16,-26-27 5 16,7 18-4-16,-2-1 4 15,-2 3 0-15,1 1 1 16,-1 3 1-16,3 6-1 16,2 2 0-16,4-1 0 15,14-4-1-15,-17 27-2 16,14-4 3-16,3 2-4 15,1 1-2-15,3 3 6 0,1 0-4 16,2-3 5-16,3 1-4 16,0-10 6-16,3-1-10 15,0-1 9-15,4-4-5 16,1-8 3-16,3 4-3 16,1-5-1-16,0-7 1 15,1 5-3-15,0-11 8 16,0 1-5-16,-1-3 6 15,-4 0-11-15,0-6 9 16,-4 6-7-16,-1-1 8 16,-3-1-7-16,-10 15 1 15,13-22-1-15,-13 22 1 16,0 0 2-16,0 0 1 0,0 0-1 16,0 0-1-16,0 0 0 15,7 15-1-15,-7-15 1 16,2 19-6-16,1-3 7 15,0-2-8-15,4 6 9 16,1-1-7-16,3 1 7 16,0 3-6-16,2-1 8 15,0-8-4-15,0 4 2 16,0-8-2-16,0-6 1 16,-13-4-1-16,23 3-1 15,-23-3 1-15,19-12-1 16,-19 12-1-16,16-27 1 0,-12 13 2 15,0-2-5-15,-1-3 10 16,-3 0-8-16,0 2 8 16,0 4-3-16,0 13 4 15,0 0-9-15,-3-13 9 16,3 13-9-16,0 0-1 16,0 0 2-16,0 0-10 15,0 0 4-15,13 17-5 16,-13-17 10-16,18 20-10 15,-4-7 14-15,2-1-9 16,1-5 7-16,4 2 0 16,0-1 2-16,2-5-1 15,2-6 2-15,-2-1-1 0,0-3-1 16,1-5 7-16,-2-2-11 16,-2-5 9-1,-1-7-8-15,-5-4 7 0,-1-3-9 16,-7 2 5-16,-3 4-3 15,-3 2-2-15,-4 1 8 16,-2 8-5-16,6 16 5 16,-17-6-5-16,17 6 4 15,-20 15 0-15,9-2-1 16,0 8 4-16,1 4-6 16,0 1 4-16,2 1-3 15,0-1-2-15,3 3 0 0,3-9-5 16,2 2 7-16,0-22-11 15,5 24 10-15,-5-24-8 16,13 5 7-16,-13-5-4 16,23-13 3-16,-8 8 10 15,1 1-9-15,2 0 3 16,4-5-1-16,-2 9-1 16,2 2 0-16,0 3 0 15,-1 5 1-15,-1-1-11 16,-1 3-1-16,-3 1-9 15,0 11-16-15,-16-24-24 16,20 29-33-16,-20-29-1 16,0 17 43-16</inkml:trace>
  <inkml:trace contextRef="#ctx0" brushRef="#br3" timeOffset="328851.4944">19186 15688 48 0,'-22'-29'104'16,"10"11"-5"-16,7-1-6 15,10-1-77-15,4 7-24 16,-9 13-9-16,25-18-13 16,-9 14-10-16,4 13-6 0,0 2-16 15,7 17-25-15,-5 5 18 16,5 10 69-1</inkml:trace>
  <inkml:trace contextRef="#ctx0" brushRef="#br3" timeOffset="329500.6232">20354 15861 32 0,'23'9'86'16,"-7"1"-7"-16,-16-10-35 15,0 0-47 1,10 22-2-16,-10-22 3 16,-5 18 4-16,5-18 0 0,-18 19 5 15,18-19 5-15,-24 12 5 16,11-8 1-16,13-4 0 15,-22-9-3-15,22 9-3 16,-11-20-1-16,11 20-5 16,-5-27 0-16,8 14-3 15,3-3 0-15,0 3-1 16,4 0-1-16,-10 13-1 16,23-16-2-16,-10 9-2 15,1 8-2-15,4 9-3 16,-3 5-4-16,3 5 0 15,-2 7 2-15,-2 4 0 0,-2 6 7 16,-2 8-1 0,-6-5-1-16,-2 4 9 0,-7-2-2 15,-3-3 6-15,-4-3-4 16,-1-2 7-16,0-8-11 16,-1-7 12-16,2-2-2 15,12-17 1-15,-19 20-1 16,19-20 0-16,0 0-2 15,0 0-4-15,0 0 2 16,0 0-5-16,16 5 1 16,-3-12-3-16,4 4 0 15,4 0 1-15,2 0-1 16,6 0 0-16,1 2-3 0,5-2-5 16,-4 3-15-16,8 5-41 15,-7-12-26-15,1 1-7 16,-10-7 37-16</inkml:trace>
  <inkml:trace contextRef="#ctx0" brushRef="#br3" timeOffset="332341.3925">20979 16239 1 0,'-1'16'77'0,"1"-16"15"15,0 0-6-15,0 0-63 16,0 0-14-16,0 0-3 0,0 0 0 15,0 0-3-15,0 0 0 16,14-16-1-16,-14 16 2 16,10-13-3-16,-10 13 0 15,15-24-3-15,-5 5 10 16,-2-4-10-16,4 1 9 16,-3-9-10-16,2-3 5 15,-1 1-4-15,0-1 7 16,-1-1-4-16,0 8-5 15,-2 1 5-15,-1 2-4 16,-2 10 7-16,-4 14 0 16,6-17-1-16,-6 17 1 15,0 0 1-15,0 0 0 0,0 0-2 16,0 0-1-16,0 13-4 16,0-13 0-16,1 13 1 15,-1-13-3-15,6 24 0 16,-2-6-1-16,1 5 2 15,0 7 6-15,3 7-4 16,-1 4-2-16,1 4 4 16,3 5-4-16,-1 2 4 15,-2 0-4-15,4 6 4 16,-1-8-10-16,1-1 10 16,-2 2-3-16,0 4 1 15,-1-3 10-15,-1-2-10 0,0-4 9 16,-1-10-8-16,-1 5 10 15,-2-7-11-15,0-3 12 16,1-8-11-16,-1-9 0 16,-4-14 1-16,6 22 0 15,-6-22-2-15,0 0 0 16,0 0 2-16,0 0-1 16,13-23 0-16,-12 2-2 15,-2-7 1-15,-1-11-9 16,-2-9 12-16,-2-4-11 15,3-7 8-15,-4-5-10 16,3 1 9-16,-2-3-6 16,5 1 7-16,1 5 8 0,0 7-8 15,2 7 11-15,1 10-9 16,3 10 9 0,-2 1-9-16,1 7 6 15,-5 18-7-15,7-21 0 0,-7 21-3 16,6-18 1-16,-6 18-1 15,5-16 3-15,-5 16 0 16,0 0 2-16,0 0 3 16,0 0-1-16,16 3-1 15,-16-3 0-15,10 14 1 16,-10-14-1-16,19 25 0 16,-9-12-3-16,5 2 2 0,1 0-11 15,2 1 11-15,4 5-10 16,-2-5 9-1,2 0-9-15,1-6 9 16,0 2-8-16,-1-5 5 0,-1-1 4 16,0-3-3-16,-3-2 1 15,1-5 1-15,-2-5-2 16,1-5 2-16,-4-2 6 16,1-4-8-16,-3-5 9 15,-1-12-9-15,-1-8 3 16,-5-3-5-16,3-2 6 15,-3-7-8-15,-2-2 0 16,-1-1 5-16,-2-2-6 0,3 13 4 16,-3 2 3-1,4 8 0-15,-4 5-1 16,-3 11 3-16,3 1-3 16,-1 8 1-16,1 14-1 0,-5-19 1 15,5 19-2-15,0 0 2 16,-16-7-2-16,16 7 0 15,0 0-2-15,0 0 0 16,-13 14-3-16,13-14-1 16,-1 26 1-16,2-9-2 15,1 4 2-15,1 6-2 16,0 0 3-16,4 11 1 16,-1-2 3-16,2 3 0 0,2 0 0 15,2 0 0 1,0-2 0-16,-1 5 1 15,2 2 4-15,-4-7-5 0,2-1 4 16,-2-3-6-16,0-2 3 16,-2-5-11-16,-3-5-4 15,2-6-16-15,-6-15-28 16,0 0-26-16,0 0 5 16,0 0 80-16</inkml:trace>
  <inkml:trace contextRef="#ctx0" brushRef="#br3" timeOffset="332561.0549">21490 15864 37 0,'-13'2'100'0,"13"-2"-4"0,0 0-3 16,0 0-82-16,9-16-8 15,5 4-5-15,8 5-1 16,4-3 0-16,5 3-2 15,5-1 1-15,9 1-7 16,1 1-3-16,3 2-8 16,-1-5-13-16,4 2-22 15,-6-9-35-15,6-1 1 16,-3-7 91-16</inkml:trace>
  <inkml:trace contextRef="#ctx0" brushRef="#br3" timeOffset="340181.9356">14253 17480 55 0,'23'64'89'15,"-23"-64"-4"-15,0 0-24 16,0 0-56-16,0 0 7 16,0 17-4-16,0-17-1 15,0 0 0-15,0 0-1 16,0 0-3-16,0 0 6 15,0 0-2-15,-16-20-7 16,16 20 3-16,-20-33-6 0,5-3-10 16,-2-3 4-1,-5-10 2-15,-1-8 5 0,-1 8-6 16,-1-23 3-16,-1 0-1 16,3 6 9-16,-2 1 2 15,5 3-1-15,1 1 2 16,2 0-6-16,3 2 6 15,2 4-4-15,1 5 2 16,5-2-3-16,2 3 1 16,1-5-3-16,3 5 4 15,3 2-3-15,1-1 1 0,0 9 0 16,3 2 2 0,-1 6-1-16,0 5 2 15,-6 26-2-15,13-18 0 16,-13 18 1-16,0 0-1 0,16 8 1 15,-16-8-3-15,11 22-2 16,-3-6-2-16,0-3 1 16,-1 7-3-16,4-4-1 15,-1 0 1-15,-2 4 1 16,1 3 0-16,-3-4 1 16,-1 0 3-16,-2 4 4 15,0-9 3-15,-3 6 0 0,0-2 1 16,-1-5-1-16,1-13-1 15,-2 20 3 1,2-20-3-16,0 0-2 16,0 0-2-16,0 0 1 0,0 0-2 15,13-9 1-15,-13 9 0 16,23-17-1-16,-5 11-1 16,2-4 1-16,4 0 3 15,4 6-4-15,1-4 2 16,2 4-2-16,1 1 1 15,0 3-1-15,0 7 0 16,-3-2-1-16,-5 9-1 16,-2-4 3-16,-6 7-1 15,-6 5 6-15,-7-3-3 16,-3-2-2-16,-8 1 4 16,-3 3 0-16,-6-4-1 15,-2 5 3-15,-6-6-2 0,1-6 2 16,-2 5-4-16,0-4 0 15,3-5-2-15,1 0-5 16,8-5-13-16,-2-4-27 16,16 3-48-16,0 0-9 15,0 0 2-15,0 0 60 16</inkml:trace>
  <inkml:trace contextRef="#ctx0" brushRef="#br3" timeOffset="341216.9918">14532 15275 1 0,'0'0'82'0,"0"0"4"0,0 0-2 16,0 0-61-16,0 0-18 15,0 0-1 1,3 24-7-16,-6-7 3 15,-2 7-4-15,-1 8 4 0,-3 4-3 16,2 9 5-16,0 3-2 16,0 5 2-16,2 3 2 15,2 5 0-15,2 2 1 16,1 2-1-16,3 7 4 16,1 3-1-16,3 5-2 15,2 1 0-15,1-4-1 16,5 3 1-16,3-9-3 0,4 1 1 15,2-4-5-15,4-8 1 16,2-5 1 0,2 1-1-16,3 2 3 15,-4-6-3-15,2 4 7 0,-1-10-8 16,0-1 6-16,-2-5-6 16,1 5 6-16,-3-10-4 15,-3-12 1-15,-1-4 0 16,0-2-1-16,-6 0 4 15,0-4 0-15,-4-4 0 16,-14-9 0-16,20-3-1 16,-20 3 0-16,13 13 0 15,-13-13-2-15,0 0-2 0,0 0-6 16,13 6-8 0,-13-6-18-16,7 16-39 15,-7-16-22-15,0 0 2 16,18 1 37-16</inkml:trace>
  <inkml:trace contextRef="#ctx0" brushRef="#br3" timeOffset="343453.586">21901 15001 1 0,'0'-13'83'16,"0"13"14"-16,0 0-3 16,0 0-69-16,0 0-11 15,0 0-5-15,0 0-2 16,0 0-3-16,0 0-4 15,0 0 2-15,0 0 1 16,13-1-2-16,-13 1 1 16,0 0-1-16,14 9-1 15,-14-9 1-15,19 11-1 16,-6-2 1-16,2 2-1 16,2 2 0-16,3 6 0 15,0 1-2-15,3 0 2 0,1 4-1 16,0 3-2-16,1 0 1 15,2 4-2-15,0-1-2 16,1-1 4-16,-2 1-1 16,0 3 2-16,-3 2-3 15,0 4 5-15,-3 3-3 16,-3 0 3-16,-1 4 0 16,-1 0-1-16,-4 4-1 15,-1 4 1-15,-2-1 0 16,-3 3-1-16,-2 4 5 15,-3 2-4-15,-3-2-4 16,-1 5 4-16,-5 0-4 0,-1-7 3 16,-1 2-3-16,-2-3 4 15,-2-5-8-15,-1-5 7 16,2 4 1-16,0-9-1 16,-1-5 2-16,1 4-2 15,2-5 1-15,-1 0 1 16,0-6 7-16,0 3-9 15,2-8 8-15,-2 2-7 16,0-7 10-16,3 1-9 16,0-4 6-16,10-17-14 15,-18 26-10-15,18-26-19 16,-20 24-57-16,20-24 0 16,-20 23 10-16,5-18 83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9-21T02:21:37.6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4542 13384 16 0,'0'0'94'16,"0"0"-4"-16,0 0-4 15,0 0-55-15,0 0-28 16,0 0-3-16,0 0-3 0,0 0 0 16,0 0-3-1,13 3 1-15,-13-3-1 16,0 0 3-16,13-2-1 15,-13 2 2-15,13-1-1 0,-13 1 1 16,22-2 0-16,-8 2 3 16,3 0-1-16,2-1 0 15,3 0 0-15,-1-1 0 16,4-1 0-16,-2-3 1 16,0 4-1-16,0-3-2 15,-3-1 2-15,2 2-1 16,-3 1 1-16,-2-1-1 15,1 3 1-15,-4 1-1 16,-1-3 1-16,-13 3 3 16,22 0 1-16,-22 0 0 15,0 0 1-15,14 3 0 16,-14-3 1-16,0 0 0 0,0 0-4 16,0 0-6-16,0 0-10 15,0 0-26-15,0 0-42 16,0 0-3-16,0 0-1 15</inkml:trace>
  <inkml:trace contextRef="#ctx0" brushRef="#br0" timeOffset="1623.137">4634 13388 11 0,'-18'15'86'0,"18"-15"-3"16,0 0 1-16,-15 3-65 15,15-3-9-15,0 0-4 16,0 0-4-16,0 0-2 16,0 0-3-16,0 0 0 15,0 0-3-15,-3 17 3 16,3-17-1-16,6 14 1 16,-6-14 1-16,7 22 2 15,-4-9 0-15,2 0 0 0,-3 1 2 16,1 2-2-16,0 3 2 15,0 0-1-15,0 2 2 16,1 1 0-16,-1 4 3 16,0 1-2-16,0-1 1 15,1 5-3-15,1-4 3 16,0 2-3-16,0-3 1 16,1 1-2-16,-1-4-2 15,1 2 1-15,-2-2-1 16,1 0 1-16,-2 2 0 15,1-1 0-15,-1 2 0 16,0 4 0-16,1 2-1 16,-1-2 1-16,0 5 1 0,1 0-1 15,-1 2-1-15,1-1 0 16,-2 3-1-16,1 0 2 16,0 0 0-16,-1 3-2 15,1 1 1-15,0 2 0 16,0-2 1-16,0 5-1 15,3-3 2-15,-2 1-3 16,0 3 1-16,1 0 2 16,1 0-2-16,-2 0 2 15,-1 2-3-15,1-4 1 16,2 8-2-16,-2 0 2 16,0 0 0-16,2-2-1 0,0 3 0 15,1-1 0-15,0 4 0 16,1-1 1-16,2-3-3 15,-2 0 3 1,4-2-4-16,-2 0 2 0,0-2-1 16,2 1 1-16,-2-2 0 15,1-1-2-15,-2 1 3 16,1 3-2-16,-1-1 5 16,-1 0-4-16,1 1 4 15,0 1-3-15,-1 2 3 16,1-1-1-16,-2-5 3 15,2-2-2-15,-2-3-2 16,0-2 1-16,1-1 0 0,-1-2-1 16,0-4 0-1,-1 3 1-15,0 4-2 0,-1 1 6 16,1-4-5 0,0 8 9-16,0-4-9 0,1 4 6 15,-1-3-6-15,-1-2 5 16,4 0-5-16,-3-1 2 15,0-6-2-15,1-1-2 16,-1-2 2-16,-2-3 3 16,0-1-3-16,1 3 2 15,-3-2 0-15,1 2-1 16,-1-3-2-16,-1-3 5 0,-2-9-2 16,1-1-2-1,1 3 17-15,-2 4-16 16,-1-3 11-16,1-3-10 15,2-2 13-15,-1-15-16 0,-1 21 15 16,1-21-11-16,0 0-5 16,0 0 4-16,0 0 6 15,9 58-5-15,-9-58-4 16,0 0 3-16,0 0-3 16,0 0 16-16,0 0-13 15,0 0 0-15,0 0 0 16,0 0 10-16,18 36-3 15,-18-36-7-15,0 0 10 0,0 0-27 16,0 0 19 0,0 0-3-16,6-13 0 15,-6 13-12-15,0 0 15 16,0 0-2-16,26 5-7 0,-26-5 8 16,22-13-4-16,-8 5 2 15,2 5-9-15,4-1 11 16,0-2-9-16,2 1 5 15,1-1-12-15,5 7 15 16,-1-12-11-16,2-1 10 16,-2 1-8-16,1-1 9 15,-1-4-12-15,-1 5 14 0,-1-11-1 16,-1 10-2 0,-1 5 0-16,-3-3 0 15,-1 16-1-15,0-12 0 16,-3 12-5-16,-2-10-24 0,1 27-54 15,-15-23-9-15,8-13 14 16,-16-2 79-16</inkml:trace>
  <inkml:trace contextRef="#ctx0" brushRef="#br0" timeOffset="4424.1543">2394 14225 91 0,'-2'-22'94'0,"-1"8"0"15,3 14-9-15,-10-19-67 16,10 19-19-16,0 0-5 15,-4 33-2-15,7-4-2 16,3 15-3-16,-1 6 2 16,3 11 7-16,-1 8 2 15,-1 6 3-15,-2 3 4 16,-1 0 1-16,-3-2 1 16,-2-8 0-16,1-3 1 15,-2-10-4-15,0-9 2 16,-1-11-2-16,1-14 0 0,3-21-1 15,0 0 3-15,-20-23-2 16,10-11 0-16,-5-13-1 16,1-6-1-16,-4-9 0 15,-2-6-3-15,3-3-1 16,1 4 0-16,5 6 2 16,5 5 0-16,3 4-1 15,7 7 1-15,5 9 0 16,8 10 2-16,5 4-2 15,1 8-1-15,4 7-5 16,-1 4-1-16,5 10-9 16,-4 5 7-16,2 12-4 15,-6 4-4-15,-3 11 5 0,-5 2-1 16,-4 10 6-16,-4 2 6 16,-5-2 5-16,-5-1-1 15,-3-4 7-15,-1-4 3 16,-2-6-2-16,2-7 3 15,-3-9-1-15,4-5-2 16,6-15 2-16,0 0-5 16,-13 7-5-16,13-7 4 15,2-23-3-15,2 6-1 16,3-4-8-16,5 0-2 16,1-1 1-16,3 5-2 15,4 2 4-15,0 5-5 0,6 6 2 16,0 5-1-16,-2 8 6 15,-3 4-2-15,0 7 1 16,-5 6 1-16,-6 5-1 16,-4 2 1-16,-7 1 1 15,-5 1 1-15,-4-2 2 16,0-4 2-16,-6-6-2 16,3-6 3-16,-2-8 1 15,15-9-1-15,-21-10-2 16,16-9 0-16,4-12 0 15,5-6-2-15,8-4 3 16,1-4-4-16,10-1 2 16,4 2-2-16,6 5 2 0,1 8-1 15,0 11 0-15,-1 4-1 16,-1 13-2-16,-4 3-1 16,-4 10-2-16,-7 4 1 15,-2 5 0-15,-4 1 1 16,-3 0 0-16,-3 1 2 15,-2-3 1-15,3 3 0 16,-3-7 2-16,-3-14-1 16,14 20 1-16,-14-20-1 15,22 15 1-15,-8-14-2 16,2-2 2-16,2-5 0 16,-1-3-1-16,0-2 1 0,1-5-1 15,-3-3 0-15,0-3-1 16,-2-2 0-16,0-2-1 15,-5-2 2 1,0 5 0-16,-4 0 0 16,0 3 1-16,-2 6 1 0,-2 14 1 15,-3-16 1-15,3 16-1 16,0 0-2-16,0 0-2 16,-10 20-1-16,7-6 0 15,3 1-1-15,0 5-1 16,3 2-1-16,0-1 0 15,2 2 2-15,1-2 1 16,0-3 1-16,3-3 0 0,-2-1 1 16,-7-14 0-1,17 16 0-15,-17-16-4 16,25-6 1-16,-12-2-2 16,3-7 2-16,-3-3-2 0,1-8 0 15,-1-3 1-15,0-2-1 16,-4 4 7-16,-2 0-2 15,-1 1 1-15,-2 5 0 16,-1 7 0-16,-3 14 0 16,3-13-1-16,-3 13-1 15,0 0-2-15,10 16 0 16,-4-2 1-16,-1 1-2 0,3 3-1 16,-1 0 2-1,0 2 0-15,-1-4 3 16,0-2-2-16,-6-14 2 15,13 15-1-15,-13-15 0 0,14 1 2 16,-14-1-1-16,23-21 0 16,-7 5-1-16,4-5 1 15,0 1-1-15,5-3 1 16,-4 2 1-16,4-1-7 16,-2 2 6-16,0 4-3 15,-3 1 2-15,1 5-3 16,-4 0 2-16,0 6-3 15,1 2 0-15,-1 5-2 16,-1 2-14-16,2 9-12 16,-5-2-27-16,5 9-25 15,-4 1-2-15,-1 2 26 16</inkml:trace>
  <inkml:trace contextRef="#ctx0" brushRef="#br0" timeOffset="4580.661">3375 14498 37 0,'-58'-33'84'0,"9"-1"1"15,6-3 0-15,7 1-65 16,4-2-9-16,12 4-2 16,5 3-2-16,11 4-5 15,10 8-16-15,4-1-25 16,14 11-43-16,1 4 0 0,5 7-4 15,-1 6 50-15</inkml:trace>
  <inkml:trace contextRef="#ctx0" brushRef="#br0" timeOffset="4741.7396">3124 14417 77 0,'-46'1'93'0,"-3"-5"-3"16,1-5-1-16,3-1-69 15,2-7-27-15,17 3-44 16,3-14-34-16,14-1-5 16,8-8-6-16</inkml:trace>
  <inkml:trace contextRef="#ctx0" brushRef="#br0" timeOffset="4907.4077">2994 13473 111 0,'0'0'105'0,"1"-14"-10"16,-1 14-18-16,0 16-102 15,13 23-68-15,-1 11-5 16,2 20-4-16,-4 12 33 16</inkml:trace>
  <inkml:trace contextRef="#ctx0" brushRef="#br0" timeOffset="6229.6728">2702 15792 98 0,'-13'-7'90'16,"-4"0"-2"-1,-6-1-50-15,-1-3-31 16,-2 7-2-16,1 4-1 0,-4 8 1 16,3 9-1-16,-3 11-1 15,6 7 1-15,2 11 2 16,3 6-3-16,5 2-3 16,5 0 2-16,3-4 2 15,5-2-2-15,6-12 1 16,1-3-3-16,3-15 3 15,3-3-6-15,2-12-2 16,-1-8 5-16,2-13-15 0,-1-15 9 16,-1-6-6-16,-1-14 5 15,-4-8-1-15,-6-14 6 16,-3-6 10 0,-3 2-7-16,-5 4 13 0,-2 9-4 15,-3 6 7-15,0 13-2 16,3 12-1-16,3 15-7 15,7 20-5-15,0 0 1 16,0 0-4-16,-9 16-3 16,12 7 0-16,4 7-2 15,4 6-6-15,-1 6 1 16,3 3 0-16,0 7 1 16,0 1 1-16,1 1 0 15,2 0-1-15,0-6 4 16,1-3 4-16,2-3 2 15,3-14-1-15,2-6 4 0,6-6-5 16,1-15 6-16,2-15-2 16,-1-5-4-16,-4-10 5 15,-2-11-4-15,-4-2 5 16,-9-4-4-16,-6-2 6 16,-4 9-4-16,-4 9 2 15,-4 3 0-15,0 9 0 16,5 18-1-16,0 0-2 15,0 0-2-15,-10 36-1 16,10-8-3-16,2 6 2 16,4 5 3-16,1 5-5 15,1-5 6-15,2-2-6 16,0-7 9-16,3-8-7 0,-2-5 8 16,5-15-4-16,-1 1-5 15,2-16 5-15,2-5 2 16,1-6 1-16,2-6-8 15,-2 1 5-15,1-4-7 16,-3 5 2-16,-2-4-1 16,-3 8 2-16,-5 4-6 15,-2 7 7-15,-6 13 1 16,0 0 2-16,0 0 1 16,0 0 4-16,-13-6-1 15,13 6-3-15,0 0 0 16,-13 7-1-16,13-7 0 0,0 0-2 15,0 0 1-15,0 0-1 16,16-22 1-16,-16 22 1 16,26-18 0-16,-9 8 2 15,0-5 0-15,5 2-4 16,1 3-1-16,0 1 1 16,0 4-1-16,-1 3-2 15,0 1-1-15,-4 4-10 16,-3 2-14-16,-1 10-22 15,-14-15-35-15,9 30-2 16,-12-14 48-16</inkml:trace>
  <inkml:trace contextRef="#ctx0" brushRef="#br0" timeOffset="6365.749">2933 15622 81 0,'-52'-28'94'16,"3"4"-4"-16,13 5-9 15,7-1-105-15,5-5-57 16,17-5-8-16,5-3-4 16,8-8 35-16</inkml:trace>
  <inkml:trace contextRef="#ctx0" brushRef="#br0" timeOffset="6508.858">3018 14944 121 0,'13'-16'106'15,"-13"16"-4"-15,18-18-14 16,-18 18-94-16,17-5-32 16,-4 9-42-16,9 21-15 15,-4 6-2-15,1 17-3 16</inkml:trace>
  <inkml:trace contextRef="#ctx0" brushRef="#br0" timeOffset="6772.0154">2359 15672 142 0,'-19'26'102'15,"3"-3"-4"-15,5-10-8 16,11-13-87-16,0 0-17 16,0 0-14-16,19-27-18 15,12 7-25-15,5-13-9 16,18-4 2-16,5-6 1 16</inkml:trace>
  <inkml:trace contextRef="#ctx0" brushRef="#br0" timeOffset="8422.4132">3738 15263 36 0,'0'0'91'16,"0"0"-5"-16,0 0-3 16,0 0-73-16,0 0-9 15,0 0-3-15,-10 14-2 16,10-14-3-16,10 13-1 0,-10-13 0 15,16 20 3-15,-16-20 6 16,19 20 0-16,-19-20 1 16,19 10 1-16,-19-10 1 15,0 0 0-15,13-20 0 16,-13 3-2-16,-6-2-3 16,-3-5 1-16,-5-1 2 15,-5-1-2-15,-1 4 1 16,-5 4-1-16,1 6 3 15,-5 5 1-15,3 6 1 16,4 3 0-16,2 6-1 16,4 2 0-16,-1 7-1 15,8 6 1-15,5 2-5 0,6 4 2 16,5 2 1-16,1 4-4 16,8 2 2-16,3 1-1 15,6-3 1-15,1-2-4 16,1 1 3-16,0-8-1 15,2-3 0-15,0-7 0 16,-2-4 1-16,2-4 2 16,-1-6 0-16,-2-11 0 15,-2-4 0-15,-1-3 1 16,-1-7-1-16,-3-3 0 16,-3-5 0-16,-5-4-1 15,-1-1-1-15,-1 1 2 0,-5 2-2 16,-1 4 5-16,-1 10-5 15,-1 1 4-15,-2 5-2 16,1 13 1-16,0 0-2 16,0 0 3-16,0 0-2 15,0 0-2-15,8 16-1 16,-8-16-1-16,15 23 1 16,-15-23-1-16,21 20 1 15,-21-20-3-15,23 23 3 16,-23-23-3-16,19 22 3 15,-19-22-4-15,13 10 2 16,-13-10-2-16,0 0 0 16,0 0 0-16,13-12 1 0,-16-1 1 15,0 0 0-15,-4-8 9 16,-4-1-2-16,-2-3 3 16,-3 2 4-1,0 0 0-15,-1 2-1 0,2 3 0 16,2 1 1-16,13 17-7 15,-16-22 0-15,15 9-4 16,4-3-2-16,4-1-2 16,4-5-2-16,5-6 0 15,3-4 3-15,3-3-1 16,-2 1 3-16,-1-1 4 16,-5 0 0-16,-1 8 4 0,-10 1 5 15,-4 10-1-15,-11 2-1 16,-5 8-1-1,-9 7-12-15,-6 7-31 0,3 20-49 16,-6 6-9-16,2 9-4 16,3 2 61-16</inkml:trace>
  <inkml:trace contextRef="#ctx0" brushRef="#br0" timeOffset="9908.051">3438 16851 20 0,'2'22'79'0,"-2"-22"-4"16,0 0-48-16,0 16-24 16,0-16-1-16,3 14-3 15,-3-14 0-15,0 0 0 16,8 16 0-16,-8-16 2 0,0 0 2 16,16 0-2-16,-16 0 4 15,9-29 1-15,-8 2 0 16,-1-11 1-16,-1-7-3 15,-2-5 3-15,-3-12-7 16,0 8 7-16,-1-2-8 16,0 3 8-16,4 5-6 15,-3 8 4-15,3 8-2 0,1 8 3 16,2 8 0 0,-2 1-3-16,2 15 3 15,0 0-5-15,0 0 0 16,0 0 0-16,0 0-1 0,15 9-3 15,-15-9 1-15,15 22 1 16,-15-22-2-16,23 21 1 16,-7-6 2-16,5 0-4 15,0 0 4-15,4-4-1 16,1 4 1-16,1-4 0 16,-1 5-2-16,-1-9 2 15,-4 8-1-15,-2-2 2 16,-5 9 0-16,-5-1-1 15,-3 2 2-15,-8 2-1 16,-2 2 4-16,-6-1-2 16,-3-3 2-16,-1-7-2 15,-2-4 0-15,1-7-1 0,2-10-2 16,3-8 0-16,6-9-3 16,7-8 2-16,4-9-3 15,7 3 1-15,7-15 1 16,3 5 2-16,5-2 1 15,1 7 2-15,2 2-2 16,-3 10-2-16,-2 9 4 16,-4 8-2-16,-2 13 4 15,-4 8-4-15,-4 8 0 16,-3 4 0-16,-3 3 2 16,-1 2 0-16,-2 3-2 15,2-6 2-15,-2 0-4 0,1-4 2 16,1-2-2-16,1-2 0 15,-7-15 0-15,18 17-2 16,-18-17 4-16,22 4-7 16,-9-2 4-16,-13-2-3 15,22-10 3-15,-22 10-3 16,17-19 3-16,-17 19 3 16,4-25 1-16,-8 11 5 15,-5-2-2-15,-2-4 4 16,-5 1-2-16,-3 2 2 15,-1 1-3-15,-3 3 1 16,1-1-5-16,2 3 2 16,0-3-3-16,1 2 1 0,0 4 0 15,2-4-1-15,1 1 1 16,-1-4-5 0,2 4 6-16,0-7-1 15,2 4 1-15,13 14-2 0,-22-23 2 16,22 23-1-16,-14-19-1 15,14 19 0-15,-6-20-1 16,6 20-6-16,3-17 6 16,-3 17-5-16,10-21 3 15,-10 21-1-15,10-23 3 16,-10 23 1-16,10-14 0 16,-10 14 0-16,0 0 1 0,4-13-1 15,-4 13-1-15,0 0 1 16,0 0-1-16,-13-9 2 15,13 9-5 1,0 0 1-16,-13-11-3 0,13 11-3 16,-5-15-9-16,5 15-19 15,4-17-26-15,-4 17-27 16,19-25-2-16,-5 17 51 16</inkml:trace>
  <inkml:trace contextRef="#ctx0" brushRef="#br0" timeOffset="10225.8949">4069 15780 1 0,'0'0'8'16,"13"-12"32"-16,-13 12-22 16,0 0-7-16,7-18 2 0,-7 18 0 15,0 0 1-15,0 0 1 16,0 0 1-16,9-17 1 15,-9 17-1-15,0 0-1 16,14-10-5-16,-14 10 2 16,16-2-1-16,-16 2 1 15,17 9-2-15,-9 7-3 16,-4 3-3-16,0 5-4 16,-1 9-7-16,-6-1-14 0,5 17-46 15,-7-1-19 1,-3-4 5-16,-5-5 81 15</inkml:trace>
  <inkml:trace contextRef="#ctx0" brushRef="#br0" timeOffset="20047.2844">2506 16818 81 0,'-21'26'96'0,"6"-9"-6"16,1 1-17-16,1 3-74 15,1 2-1 1,2 10-1-16,0 8-2 0,0 5-1 15,0 6-1-15,1 13 14 16,3 3 0-16,2-3 4 16,0-3-3-16,4-5 4 15,0-57-1-15,7 94 1 16,-7-94-1-16,23 61-12 16,-23-61 1-16,0 0-2 15,58 49-6-15,-58-49-2 16,0 0 3-16,88 30 4 0,-88-30-2 15,59 6 3-15,-59-6-1 16,58-2 1-16,-58 2 6 16,0 0-6-1,63-4-15-15,-63 4-35 0,0 0-34 16,0 0-3-16,0 0-3 16</inkml:trace>
  <inkml:trace contextRef="#ctx0" brushRef="#br0" timeOffset="20350.4808">3147 17310 4 0,'13'-3'90'0,"-13"3"6"0,0 0-9 16,0 0-69-16,0 0-7 15,0 0-4-15,-17 13-6 16,5 3 2-16,-2 11 4 16,-2-8-3-16,-5 14 5 15,21-33 1-15,-38 62 0 16,38-62 0-16,0 0 5 16,-57 72-7-16,57-72-9 15,0 0 3-15,0 0-6 16,0 0-7-16,-43 58-8 15,43-58-14-15,0 0-22 16,0 0-19-16,0 0-12 16,0 0-5-16</inkml:trace>
  <inkml:trace contextRef="#ctx0" brushRef="#br0" timeOffset="20643.2436">2779 17264 42 0,'0'0'89'0,"-22"-10"2"16,22 10-39-16,-18 26-22 16,18-26-11-16,-18 15-8 0,18-15-6 15,-7 28-1-15,16-14 4 16,5 1-5 0,8 1 4-16,2-2-5 0,12 8 2 15,0 4-2-15,6-2 5 16,0-6-3-16,-3-1-5 15,-4-1 0-15,-35-16-7 16,0 0-9-16,76 34-26 16,-76-34-45-16,23 13-1 15,-23-13-2-15,0 0 50 16</inkml:trace>
  <inkml:trace contextRef="#ctx0" brushRef="#br0" timeOffset="20937.1198">2796 17487 95 0,'-31'23'97'16,"3"-17"-6"-16,8-1-44 15,1-3-27-15,19-2-8 16,-14-8-2-16,14 8-2 16,0 0-5-16,0 0 0 15,0 0-4-15,0 0 4 16,43 11-2-16,-43-11 2 15,61 15-4-15,-21-12-1 0,6 0 2 16,3-1-3 0,-1-9 4-16,-1-1-5 15,0 2-1-15,-11-4-2 16,3 4-1-16,-13-3-10 0,0 8-17 16,-11-8-27-16,0 12-30 15,-2-13 3-15,-13 10 23 16</inkml:trace>
  <inkml:trace contextRef="#ctx0" brushRef="#br0" timeOffset="21378.366">3039 16935 74 0,'0'0'102'0,"-16"19"-5"15,16-19-4-15,-22 2-82 16,22-2-6-16,0 0-3 16,0 0-4-16,0 0-2 15,23 15 1-15,-4-14-1 16,7 5 3-16,3 7-2 15,3-4 2-15,4 5-1 16,4-1-6-16,2 10 2 16,-2-1-2-16,2 14 2 15,-1-10-4-15,-3 17 2 0,-3 2-3 16,-5 1 9-16,-4 0 10 16,-7-4-7-16,-4 4 4 15,-8-7-2-15,-7-39 4 16,-5 72 1-16,5-72 0 15,0 0-11-15,-50 65-14 16,50-65-22-16,-58 44-50 16,58-44 4-16,-66 28 0 15,66-28 59-15</inkml:trace>
  <inkml:trace contextRef="#ctx0" brushRef="#br0" timeOffset="22624.8889">12725 11207 1 0,'0'0'98'0,"0"0"1"16,-11-16-3-16,11 16-68 15,-13-7-19-15,13 7-4 16,0 0-7-16,-21 4-3 0,21-4-2 16,-22 23-2-16,9-3 3 15,-3 3 0-15,3 3 3 16,-1 5 1-16,2 2 5 15,4 4 1-15,0-4 2 16,7 3-2-16,2 1-1 16,5-3 0-16,3 2-1 15,1-3 0-15,3-4-1 16,1-3 0-16,1-3-2 16,2-4 2-16,2-9 0 15,0-1 0-15,-1-8-1 16,3-1 1-16,-3-4-1 15,3 0-3-15,-3 1-4 0,0-4-6 16,-2 4-14-16,-16 3-23 16,24-10-37-16,-24 10-4 15,14-12 42-15</inkml:trace>
  <inkml:trace contextRef="#ctx0" brushRef="#br0" timeOffset="22964.3855">13162 11179 40 0,'13'-4'100'16,"-13"4"-6"-16,0 0-8 15,0 0-83-15,0 23-10 16,-6-6-3-16,-3 5 1 15,-1 5 0-15,-3 5 3 16,-1 4 4-16,-4 0 6 16,5 6 4-16,-4-4 2 15,0-4-1-15,4 1-1 16,1-5-1-16,4-4-4 16,-1-4-5-16,5-3-6 15,4-19-11-15,-5 24-15 16,5-24-11-16,0 0-7 0,0 0-9 15,0-20-2-15</inkml:trace>
  <inkml:trace contextRef="#ctx0" brushRef="#br0" timeOffset="23300.4236">12987 11471 57 0,'-9'-15'56'0,"9"15"2"16,-15-21-12-16,15 21-17 15,-13-19-11-15,13 19-4 16,-8-16-4-16,8 16-3 15,0 0-2-15,-1-16-1 16,1 16-2-16,0 0 1 16,0 0-3-16,14 6 0 0,-14-6 0 15,23 17 0-15,-8-5 1 16,1 2 0-16,1 1 1 16,3 0-1-16,0 1 1 15,1-1 0-15,-4 2-2 16,-1-2 2-16,-2-4-2 15,1 1 1-15,-15-12 0 16,21 15-2-16,-21-15-6 16,16 12-6-16,-16-12-14 15,0 0-29-15,0 0-32 16,-1-17-4-16,1 17 55 16</inkml:trace>
  <inkml:trace contextRef="#ctx0" brushRef="#br0" timeOffset="23669.7042">12892 11461 27 0,'-16'13'96'16,"16"-13"-2"-16,0 0-5 16,0 0-75-16,0 0-9 15,0 0-2-15,0 0-3 16,17 2 0-16,-17-2-1 15,22 3 1-15,-9 0 1 16,4 0-1-16,3 0 1 0,1 1-1 16,0-1 3-1,1-3 0-15,0 0 0 16,1-1 0-16,-2-2-1 16,-2 0-1-16,-3 0 1 0,-2-1 0 15,-1 1-2-15,-13 3 1 16,18-3 1-16,-18 3-2 15,0 0 1-15,0 0 0 16,13 0-3-16,-13 0-4 16,0 0-6-16,0 0-18 15,0 0-33-15,0 0-29 16,0 0-2-16,-9-14 41 16</inkml:trace>
  <inkml:trace contextRef="#ctx0" brushRef="#br0" timeOffset="24094.7432">13283 11018 61 0,'0'0'102'0,"0"0"-2"15,0 0-9-15,0 0-86 16,0 0-9-16,0 0-2 15,0 0-2-15,0 0 0 16,0 0 1-16,13 11 2 16,-13-11 4-16,17 13 3 15,-4-3 1-15,3 3 1 16,4 2 1-16,3 2 1 0,0 2 0 16,3 1-1-16,0 4-3 15,-3 1-4-15,-2 1 2 16,-5-3-1-16,-3 2 2 15,-5-2-2-15,-3 1 0 16,-5 1 0-16,-5-4 4 16,-2 4-1-16,-3-2 3 15,-2 0-1-15,-1 0-1 16,0-1-2-16,2-6-5 16,-2 0-10-16,7-3-21 15,6-13-39-15,-17 2-20 16,17-2-4-16,-13-15 52 15</inkml:trace>
  <inkml:trace contextRef="#ctx0" brushRef="#br0" timeOffset="41498.667">18075 17422 1 0,'3'19'17'0,"-3"-19"48"16,0 0-3-16,0 0-59 0,0 0 5 15,0 0 7-15,-16-3 3 16,16 3 0-16,-13 8 1 16,13-8 1-1,-16-2 1-15,16 2-2 0,-16 3-5 16,16-3-3-16,-16-7-3 15,16 7 3-15,-13-20-5 16,13 20 5-16,-11-22-8 16,11 22-9-16,-8-22 8 15,4 5-8-15,3 1 10 16,-1-1-13-16,2-2 14 16,0 6-14-16,3 0 12 15,0-10-1-15,1 4 0 0,-4 19-1 16,12-13 0-16,-12 13-1 15,16-11-2 1,-16 11-1-16,23-8-2 16,-23 8 1-16,24 22-3 0,-9-10 0 15,-2-5 0-15,0 12 0 16,-2-5 1-16,-11-14 2 16,20 35 5-16,-11-14 8 15,-3 0-4-15,-2 0 4 16,-2 2-7-16,-2-3 9 15,-3 4-6-15,3-24 7 16,-10 43 1-16,10-43-9 0,-12 19 0 16,12-19 4-16,0 0-2 15,-17 14 4 1,17-14-2-16,0 0-2 16,0 0-9-16,0 0 7 0,0 0-3 15,0 0 3-15,0 0-2 16,0 0-3-16,0 0-2 15,0 0 4-15,18-6-3 16,-5 8 0-16,0-7 0 16,6 15 0-16,0-8-1 15,3-4 2-15,1 0-3 16,-23 2-1-16,43 15 11 16,-43-15-9-16,0 0 2 0,61 19 3 15,-61-19 6 1,0 0-4-16,0 0-1 15,0 0 4-15,50 64-17 16,-50-64 12-16,0 0 11 0,0 0-18 16,0 0-4-16,-35 66 2 15,35-66 15-15,0 0-7 16,-62 43 0-16,62-43 9 16,0 0-8-16,-78 28 8 15,78-28 5-15,0 0-10 16,-77 1-10-16,77-1 5 15,0 0 15-15,-64-20-18 0,64 20-3 16,0 0 12 0,0 0-3-16,0 0 3 15,0 0 7-15,0 0-3 16,-59-45-8-16,59 45-1 0,0 0-1 16,0 0 1-16,0 0-11 15,0 0 10-15,0 0 0 16,0 0-5-16,0 0-12 15,0 0 6-15,0 0-8 16,0 0-20-16,0 0-22 16,0 0-36-16,0 0-5 15,0 0-4-15</inkml:trace>
  <inkml:trace contextRef="#ctx0" brushRef="#br0" timeOffset="43161.4916">18770 17359 9 0,'9'14'80'0,"-9"-14"6"15,0 0-12-15,0 0-72 16,0 0-13-16,0 0 17 16,13-14 2-16,-13 14 2 15,1-17 2-15,-1 2-1 16,-1-2 3-16,1 17-3 0,-5-27 0 15,3 6-4-15,2 21-1 16,-8-20-2-16,4 4 2 16,4 16-1-16,-12-19-1 15,12 19 2-15,-13-20-1 16,13 20 2-16,-17-23-1 16,7 3 1-16,10 20-2 15,-24-29-2-15,8 7 2 16,-2 4-1-16,1 2-1 15,-6-3 0-15,0 0 2 16,0 9-1-16,-3-7 0 16,0 5 0-16,0-2 0 0,0 4-2 15,-2-2 1-15,1-1-2 16,3 9-3-16,-2-6 2 16,0 6-2-1,0-5 0-15,1 10 2 0,-4-8-2 16,3 1 2-16,3 8-8 15,-6-8 10-15,5 6-9 16,-4-3 8-16,4 7-7 16,-6-6 6-16,6 12-6 15,-4 1 4-15,-1-2 7 16,1 2-7-16,-2 4 8 16,1 1-8-16,-1 3 7 15,1-1-7-15,-3 0 7 0,3 0-6 16,1 11 1-16,0-3-3 15,2-4 1-15,2-1 0 16,1 4-2-16,-1 4 1 16,4-2 0-16,3 5 13 15,0-5-6-15,2 2 8 16,2 6-10-16,2 5 7 16,2-2-2-16,2-8 6 15,2-2-9-15,5-28-8 16,0 0 2-16,-5 66 5 15,5-66-7-15,0 0 7 16,0 0 3-16,14 62-2 0,-14-62 4 16,0 0-2-16,0 0 3 15,36 61-11 1,-36-61 0-16,0 0 4 16,0 0-11-16,62 67 10 0,-62-67 1 15,0 0-3-15,59 61 1 16,-59-61-5-16,0 0 18 15,62 46-22-15,-62-46 10 16,0 0-7-16,71 51-6 16,-71-51 11-16,0 0-1 15,71 59 0-15,-71-59 2 16,0 0 7-16,69 36 3 16,-69-36-9-16,0 0 11 15,64 21-18-15,-64-21 9 16,0 0 0-16,67 19-2 15,-67-19-1-15,0 0 0 16,77 7 1-16,-77-7-3 0,58 5 10 16,-58-5-6-16,59 0 5 15,-59 0-8-15,60-9 3 16,-60 9-15-16,61-6 5 16,-61 6-2-16,61 0 10 15,-61 0-4-15,62-13-3 16,-62 13 8-16,59-10-2 15,-59 10 12-15,0 0-4 16,83-26 4-16,-83 26-13 16,0 0 3-16,71-26 0 15,-71 26 0-15,0 0-1 16,61-26 3-16,-61 26 1 0,0 0-1 16,0 0 0-16,66-39-1 15,-66 39-1-15,0 0 2 16,0 0-7-16,0 0-5 15,64-53 11-15,-64 53 1 16,0 0 0-16,0 0 0 16,0 0-1-16,0 0-10 15,59-49 17-15,-59 49 3 16,0 0-18-16,0 0 6 16,0 0-5-16,0 0 6 15,21-64-1-15,-21 64 2 16,0 0-1-16,0 0-10 15,0 0 18-15,-31-67-19 0,31 67 17 16,-25-25-11-16,14 11-6 16,-2-5-17-16,13 19-77 15,-29-30-6-15,10-2-7 16,-6-4 3-16</inkml:trace>
  <inkml:trace contextRef="#ctx0" brushRef="#br0" timeOffset="48443.7">19711 17272 2 0,'-7'-24'42'0,"5"5"-9"16,-5 0-2-16,7 19-1 15,-7-17-4-15,2 3-3 16,5 14 0-16,-8-15-3 15,8 15-3-15,0 0-3 0,0 0-3 16,-12-13-5-16,12 13 0 16,0 0-2-16,0 0 0 15,0 0-3-15,0 0 0 16,0 0-2-16,-1 15 0 16,1-15 0-16,4 20-2 15,-4-20 2-15,6 29-2 16,-3-11 0-16,3 13 3 15,-2 5-2-15,2 4 1 16,-1 4 2-16,-5-44 13 16,12 86-10-16,-12-86 10 15,16 82-9-15,-16-82 15 16,0 0-3-16,32 62 7 0,-32-62-7 16,0 0-10-1,0 0-6-15,60 61 0 16,-60-61-2-16,0 0 3 15,0 0-13-15,64 46 10 0,-64-46-11 16,0 0 12-16,0 0 12 16,0 0-5-16,66 33-5 15,-66-33-2-15,0 0-1 16,0 0 2-16,0 0 11 16,61-3-19-16,-61 3 9 15,0 0-9-15,0 0 20 16,0 0-10-16,63-31 11 0,-63 31-12 15,0 0-13-15,0 0 14 16,46-65-12 0,-36 39 16-16,-1-9-19 15,-3-1-8-15,0-12 10 0,-2 7-8 16,-1-13 18-16,0 1-10 16,0-3 10-16,-3 4-13 15,1 3 15-15,0 2 1 16,-1 10-2-16,0-8 1 15,0 6 0-15,-1 3-2 16,0 0 0-16,-1 3 0 16,-1 4 0-16,0-1 2 15,0 1-2-15,2 12 0 16,0 2 0-16,1 15 1 16,-5-22 1-16,5 22-1 15,0 0-1-15,0 0-3 16,0 0 0-16,0 0-1 0,0 0 1 15,-13 24-2-15,10-10 1 16,3-14 0-16,-1 25 1 16,1-8 2-16,1 4 1 15,2 4 0-15,0 5 0 16,0-5 0-16,1 11-1 16,1 3-2-16,-1 7-1 15,0 2 1-15,-1 9-1 16,2 1 1-16,-3-5 0 15,1 14 11-15,2-4-9 16,-5-63 11-16,7 100 2 16,-7-100 9-16,7 78-18 0,-7-78 11 15,9 59 0-15,-9-59-5 16,0 0 6-16,0 0-4 16,0 0-19-16,0 0 3 15,0 0 21-15,0 0-10 16,0 0-16-16,0 0 4 15,0 0 6-15,57 20-7 16,-57-20 8-16,0 0-2 16,0 0-1-16,0 0 4 15,0 0-3-15,0 0 7 16,0 0-4-16,58-40-1 16,-58 40 10-16,0 0-5 15,0 0-16-15,0 0 8 0,0 0 15 16,0 0-14-16,0 0 1 15,0 0 5-15,58-36-15 16,-58 36 11-16,0 0 8 16,0 0-14-16,0 0-6 15,0 0 13-15,0 0-16 16,0 0 10-16,0 0 13 16,0 0-11-16,0 0-10 15,46 65 11-15,-46-65 12 16,0 0-10-16,0 0 11 15,0 0-6-15,0 0-17 16,0 0 15-16,0 0-2 0,48 63 7 16,-48-63-19-16,0 0 3 15,0 0 8-15,0 0 1 16,0 0-1-16,0 0-8 16,0 0 20-16,0 0-14 15,0 0 1-15,62 23 5 16,-62-23-5-16,0 0 0 15,0 0 0-15,0 0-2 16,0 0 1-16,62-8-6 16,-62 8 18-16,0 0-10 15,0 0-1-15,0 0-7 16,62-16 10-16,-62 16 3 16,0 0-4-16,0 0 0 0,0 0-10 15,0 0 2-15,63-51-7 16,-63 51 20-16,0 0-7 15,0 0 4 1,0 0-16-16,0 0 18 0,0 0 4 16,25-59-10-16,-25 59 2 15,-2-27-19-15,2 27 17 16,0 0-20-16,-3-45 26 16,3 45-24-16,-2-25 7 15,0 9 1-15,-1 1 10 16,3 15 0-16,0 0 2 15,-8-21 0-15,8 21-9 0,0 0 9 16,-13 2 5-16,13-2-7 16,-10 16 8-16,10-16-10 15,-12 17 5 1,12-17 7-16,0 0 0 0,0 0-2 16,0 0-13-16,0 0 21 15,-30 71-22-15,30-71 25 16,0 0-24-16,0 0 12 15,0 0-21-15,0 0 14 16,-2 70 0-16,2-70-7 16,0 0 5-16,0 0-4 15,0 0 18-15,0 0-12 16,0 0 15-16,0 0-14 0,51 61 11 16,-51-61-11-16,0 0-1 15,0 0 5 1,0 0-16-16,0 0 14 15,0 0-2-15,68 43 7 0,-68-43-18 16,0 0 16-16,0 0 8 16,0 0-18-16,0 0 15 15,67-1-10-15,-67 1 0 16,0 0 0-16,0 0 8 16,0 0-6-16,61 11-16 15,-61-11 17-15,0 0-16 16,0 0 9-16,0 0 2 15,62-11-3-15,-62 11-2 0,0 0-3 16,0 0 4-16,0 0-22 16,65-39-8-1,-65 39-60-15,0 0-2 0,42-55-3 16,-31 31 27-16</inkml:trace>
  <inkml:trace contextRef="#ctx0" brushRef="#br0" timeOffset="48974.0432">20605 17408 33 0,'0'23'82'16,"0"-23"-6"-16,0 0-41 16,-1-14-30-16,1 14-4 15,0 0 1-15,0 0 2 0,0 0-2 16,1-22 0-1,1 3 1-15,-1 3-2 16,1-2 3-16,-1-14 2 16,1 13 0-16,0 0 1 0,0 1 2 15,1-1-2-15,-3 19 1 16,0 0 1-16,7-19-4 16,-7 19 0-16,0 0-3 15,14-13-1-15,-14 13-1 16,13-9 0-16,-13 9-2 15,18-14 1-15,-18 14 0 16,21 6-2-16,-8-2 1 16,0 11-1-16,3 9-1 15,0-1-2-15,1-3-3 16,-1-2-10-16,2 3-15 16,-5-13-38-16,2 9-8 15,-15-17 2-15,21-28 78 0</inkml:trace>
  <inkml:trace contextRef="#ctx0" brushRef="#br0" timeOffset="49155.6963">20841 16619 53 0,'0'0'101'16,"7"-13"-2"-16,-7 13-10 15,0 0-89-15,0 0-10 16,0 0-5-16,0 0-2 0,-7 24-4 16,2-3 10-16,4 7-15 15,-6 3-1-15,7 18-34 16,-5 6-15-16,1-2-1 16,-3-4 77-16</inkml:trace>
  <inkml:trace contextRef="#ctx0" brushRef="#br0" timeOffset="49961.9517">19582 17614 86 0,'0'0'103'0,"0"0"-13"16,0 0-7-16,0 0-70 15,0 0-4-15,0 0-20 16,0 0 15-16,0 0-3 0,0 0-6 15,0 0 9 1,0 0 3-16,0 0 9 16,0 0-21-16,0 0 6 15,29-16-9-15,-14 5 8 0,1 5 2 16,-16 6-3-16,53-3-12 16,-18-1-13-16,-35 4-2 15,90-16-29-15,-30 6-38 16,0-3 5-16,9-10 11 15</inkml:trace>
  <inkml:trace contextRef="#ctx0" brushRef="#br0" timeOffset="52929.5464">21574 17538 29 0,'0'0'80'0,"0"17"15"15,0-17-51-15,0 0-37 16,-18-19 1-16,12 5 1 16,1-9-1-16,5 23 1 15,-16-27-1-15,11 5-7 16,0-7 4-16,2-4-1 16,1 3-2-16,5-2-1 15,3 17-1-15,1-21-3 16,3 13-1-16,0 6-1 15,5 15-4-15,-2 10 1 16,1 3-3-16,-2 4 2 0,2 5-1 16,-1 13 1-16,0-1 5 15,-1 10 0-15,-12-42 10 16,20 76-8-16,-20-76 19 16,13 79-7-16,-13-79 9 15,4 58-15-15,-4-58 16 16,0 0-6-16,0 0 1 15,0 0-8-15,0 0-6 16,0 0 4-16,0 0 1 16,0 0-2-16,0 0-6 15,0 0 4-15,0 0-5 16,0 0 13-16,0 0-15 16,0 0 4-16,-3-17-11 0,9-8 15 15,1 4-11-15,2-5-1 16,-9 26-2-16,22-28 3 15,-11 15 7-15,2-1-6 16,3 8 2-16,0-3 4 16,1 14-3-16,2-2 4 15,-2-6-2-15,4 10 2 16,-1 2-2-16,1-19 0 16,-2 11 2-16,1 0-1 15,1-12 1-15,-3-2 0 16,1-2 1-16,-3 2 0 15,-3-12-1-15,-2 12 2 0,-3-16-1 16,-4 8 3-16,-3 7-3 16,-1-3 2-16,-2-9 1 15,-4 6-1-15,-1 4 1 16,-1-5-2-16,0 6 3 16,-1 0-4-16,0 1 3 15,9 14-3-15,-17-9-1 16,17 9 0-16,0 0 0 15,-17-3-1-15,17 3-3 16,0 0-1-16,-7 18 0 16,5-4-2-16,2-14 2 15,4 30-3-15,1-2 0 16,3 5 2-16,3 10 0 0,-11-43 0 16,30 104 11-16,-30-104 1 15,37 111-3 1,-37-111-9-16,36 97 21 15,-36-97-22-15,32 76 20 0,-32-76-6 16,20 58-3-16,-20-58-18 16,0 0 21-16,9 63 3 15,-9-63-11-15,0 0 17 16,0 0-22-16,-17 64 11 16,17-64-1-16,0 0 15 15,0 0-14-15,0 0 3 16,0 0-4-16,0 0 0 15,-61 14 8-15,61-14-7 0,0 0-3 16,0 0-1-16,3-80-3 16,-3 80 1-1,19-58 1-15,-19 58-3 0,34-69 2 16,-34 69-4-16,48-67-9 16,-21 25 5-16,1 8-5 15,-1-17 5-15,2 7-2 16,-1-6 4-16,-4 4-6 15,-2-3 8-15,-5 10 5 16,-1 13 0-16,-5 0 3 16,-11 26 1-16,15-14-2 15,-15 14 2-15,0 0 0 0,7 16 0 16,-7 0-1 0,1 2 3-16,-1 0-3 15,0-18-2-15,2 42 0 16,1-14-2-16,0-6 2 0,1 11-2 15,2-10 9-15,-6-23-16 16,0 0 20-16,17 90-15 16,-17-90 17-16,0 0-14 15,19 75 3-15,-19-75 4 16,0 0-6-16,0 0 1 16,0 0-8-16,26 63 16 15,-26-63-11-15,0 0 2 16,0 0 0-16,0 0-10 15,0 0 13-15,0 0-4 16,0 0 6-16,37-53-6 16,-37 53-15-16,12-38 16 0,-6 5-6 15,-2 16 8-15,2-3-15 16,0-16 17-16,-2 2-19 16,2-4 7-16,-2 3 7 15,0-1 1-15,1 16-1 16,-1-11-2-16,-1 10 2 15,-3 21-1-15,0 0 1 16,0 0 0-16,0 0 0 16,7 24-2-16,-7-24 0 15,2 29 2-15,-1-3-4 16,-1-26 2-16,7 36 2 16,-3-1-1-16,-4-35-1 15,12 63 9-15,-5-34 5 0,-7-29-13 16,0 0 17-16,25 75-8 15,-25-75 5-15,0 0-16 16,19 10 16-16,-19-10-26 16,0 0 6-16,0 0 14 15,26-6-11-15,-26 6-6 16,12-13 0-16,-6-4 11 16,1 1-15-16,1-3 19 15,-3-11-11-15,1-2-1 16,0 11-4-16,-2-17 11 15,1 15-1-15,-1-4 4 16,0 2 1-16,-2 1-4 0,1 8 4 16,0-3-1-16,-3 6-1 15,0 13 0-15,0 0-2 16,0 0-2-16,0 0-1 16,2 16 3-16,0 6-6 15,1 2 2-15,0-9 1 16,0 5-1-16,2 7 3 15,0-11 0-15,0 1-1 16,3 4 1-16,-1 0 4 16,0-6-2-16,2 12-2 15,-1-10-1-15,-8-17 5 16,19 25-5-16,-19-25-1 16,22 17-1-16,-22-17-2 0,20-20 1 15,-20 20 2-15,19-32 3 16,-15 16-6-16,2-14 7 15,-5 3 0-15,-1-11 3 16,-3-4 1-16,-1 11 1 16,-3-5-2-16,0 5 3 15,-1-3-1-15,3 16 0 16,5 18 1-16,-12-18-3 16,12 18-1-16,0 0-3 15,0 0 0-15,0 0-6 16,0 0 2-16,0 0-4 15,19-9 2-15,-19 9 1 0,30-2 2 16,-10-2 2-16,6 3-2 16,2-7 3-16,3 3-1 15,3-7 1 1,0-4 2-16,1-1-2 0,-2 3 0 16,-1 1 1-16,-3-6 0 15,-3 6 0-15,-3-6 0 16,-4 5 0-16,-4 5 0 15,-2 8-1-15,-13 1 1 16,13-9-1-16,-13 9 1 16,0 0 0-16,0 0-2 15,-8 19 3-15,8-19 0 16,-18 17-2-16,18-17 1 0,-23 24-1 16,9-9-1-16,-1 2 0 15,0 2 3 1,-1 3-2-16,1 5-1 15,-1-1 2-15,2 4-2 0,2 1 0 16,2 8 1-16,5 5 0 16,2-3 3-16,1 5-4 15,7-7 4-15,0-6-11 16,-5-33 12-16,23 52 2 16,-8-36-2-16,2-5-4 15,2-15-5-15,3-8 5 16,-1 5-7-16,1-3 12 0,-1-10-13 15,0 13-8 1,-1-21-4-16,-4-3-10 16,5 3-20-16,-8-8-44 15,2-9 7-15,-5 1 87 0</inkml:trace>
  <inkml:trace contextRef="#ctx0" brushRef="#br0" timeOffset="53256.9368">22731 16916 50 0,'0'0'98'15,"0"0"-3"-15,-7-25-43 16,8 11-45-16,0-3-6 16,2-1-1-16,0 0-1 15,3 2-2-15,0-3-4 16,-6 19-3-16,21-14 0 16,-5 15-3-16,-1 1 2 15,3 8-1-15,1-2 2 0,3 4 1 16,-2 2-3-1,5 4-4-15,-5 0-8 16,4 1-9-16,-4 1-26 16,5 8-13-16,-3 2 72 0</inkml:trace>
  <inkml:trace contextRef="#ctx0" brushRef="#br0" timeOffset="53499.5804">22949 17749 31 0,'0'0'100'0,"0"0"-15"16,0 0-18-16,0 0-93 16,0 0-77-16,0 0-7 15,0 0 67-15</inkml:trace>
  <inkml:trace contextRef="#ctx0" brushRef="#br0" timeOffset="54811.9604">22503 16900 1 0,'-5'17'79'0,"5"-17"17"16,0 0-5-16,0 0-80 16,-10-17-5-16,10 17-1 15,0 0-1-15,13-16 1 0,-13 16-3 16,16-11-1-1,-16 11-2-15,20-5 1 16,-20 5-5-16,22 9 0 16,-9 3-2-16,-1 6-3 0,-1 8-4 15,-5 0-14-15,3 32-22 16,-11-2-39-16,-1 8 4 16,-7-11 79-16</inkml:trace>
  <inkml:trace contextRef="#ctx0" brushRef="#br0" timeOffset="56538.3796">23772 16561 1 0,'-14'-16'41'16,"4"-3"50"-16,-2-5-24 16,4 9-45-16,2 0-6 15,0-1-1-15,0 3 0 16,6 13-3-16,-5-20-1 16,5 20-5-16,0 0-3 0,0 0-3 15,0 0 0-15,0 18-2 16,3-2 0-16,-1 10-2 15,4 6 0 1,-1-2 0-16,2 11 0 0,1 6 11 16,-2 2-9-16,3 6 10 15,-2 0-9-15,-1-3 5 16,2 11-6-16,1-1 9 16,-2-2-7-16,2 3 1 15,1-8-2-15,-1-9 1 16,2 13 0-16,1-3 1 15,-2-12-1-15,1 5 3 0,0-20 2 16,-11-29-3-16,18 60 11 16,-9-35-12-16,-9-25 0 15,19 1 1-15,-19-1 1 16,21-24-1-16,-6 12-3 16,-1-18 0-16,2-9-9 15,1 6 11-15,4-3 2 16,-3 8 0-16,3-8-1 15,0-6-3-15,-1 6 1 16,1 5 1-16,-1-3 1 16,0 3 1-16,-3-1-1 15,1 2-2-15,-5 9 1 16,-13 21 1-16,20-23-1 0,-20 23-1 16,13-6 1-16,-13 6-2 15,8 22-1 1,-3-9 2-16,2 2 0 15,0 0-2-15,2 9 2 0,1 0 0 16,2-2-1-16,-1-6 0 16,1 1 2-16,2 5-1 15,-2 5-1-15,1-1 3 16,-2-4-3-16,1-7 2 16,-1-2-2-16,2 2 4 15,-13-15-2-15,23 8 0 16,-11-25 0-16,-1 3-1 0,1-4 2 15,-2 0-2-15,0 0 0 16,0 1 0 0,-3-6 2-16,1 0 1 15,-1 4 0-15,0-1-3 0,-1 1 4 16,-6 19-1-16,11-23-1 16,-11 23 0-16,0 0-2 15,15-11-1-15,-15 11 0 16,0 0 0-16,0 0-2 15,14 20 0-15,-14-20 1 16,10 23 0-16,-1-7-2 16,-9-16 0-16,16 23 1 15,-9-2 3-15,-7-21-2 16,17 21 1-16,-17-21 1 16,18 21-2-16,-18-21 4 15,14 23-1-15,-5-1-2 16,-9-22 2-16,16 17-1 0,-16-17 1 15,13 13 1-15,-13-13 0 16,0 0-1-16,16-14-1 16,-16 14 2-16,10-19 0 15,-6 3 1-15,-4 16-1 16,12-26-4-16,-7 13 4 16,-5 13-1-16,18-7-1 15,-18 7 0-15,18-14-3 16,-18 14 1-16,22-2 3 15,-9 9-4-15,-13-7 0 16,23 6 0-16,-23-6 0 16,23 16 2-16,-11-3 2 0,-12-13-2 15,18 16-2-15,-18-16 3 16,16 4 0-16,-16-4 0 16,15 10 0-16,-15-10 1 15,11-13-4-15,-11 13 2 16,15-18 1-16,-15 18 0 15,17-25 0-15,-5 6-1 16,-2 1 3-16,3-4-2 16,0 6 3-16,3-1-2 15,-3-1-2-15,2 7-1 16,0-1 2-16,1 9-1 16,0 1-1-16,-2 10-2 15,0-5 0-15,-1 12 3 0,3-1 0 16,-4 2 0-16,-1 1-3 15,-1-4 1-15,-1 15-7 16,0-1-5-16,-3 0-9 16,-2-2-11-16,-6 7-28 15,2 2-30-15,-8-5 22 16,-7 3 71-16</inkml:trace>
  <inkml:trace contextRef="#ctx0" brushRef="#br0" timeOffset="56763.4309">24412 16672 1 0,'-13'-3'72'16,"13"3"26"-16,-15 3-4 15,15-3-61-15,0 0-22 16,0 0-7-16,0 0-11 16,-4-17-14-16,4 17-26 15,0 0-46-15,14-13-2 16,-6-3 46-16</inkml:trace>
  <inkml:trace contextRef="#ctx0" brushRef="#br0" timeOffset="56981.0151">24517 16169 79 0,'14'11'112'0,"-14"-11"-4"16,0 0-16-16,0 0-96 16,19 16-10-16,-19-16-11 15,29 6 2-15,-9-5-3 16,6 6 2-16,2 2-11 15,5 0 1-15,0-2-23 0,12 3-27 16,-3-4 20-16,1-3 64 16</inkml:trace>
  <inkml:trace contextRef="#ctx0" brushRef="#br0" timeOffset="57440.9949">23598 16965 6 0,'-3'26'102'16,"3"-26"-6"-16,0 0-2 16,3 16-81-16,-3-16-10 15,0 0-2-15,0 0 0 16,0 0-3-16,16-13-1 0,-16 13 2 15,24-9 1-15,-4-1-2 16,9-4-9 0,13 1-6-16,9-16-15 15,14 9-23-15,1-9-32 0,16-9-1 16,5-1 71-16</inkml:trace>
  <inkml:trace contextRef="#ctx0" brushRef="#br0" timeOffset="60579.8444">25622 16939 1 0,'-19'25'71'16,"-1"-14"16"-16,3-2 1 15,1-6-67-15,0-5-15 16,0-2-3-16,16 4 1 15,-23-12 2-15,23 12 2 16,-21-20 2-16,21 20-1 16,-13-27 2-16,7 7-5 0,6-2 0 15,0 2-8-15,3-2 5 16,0 3-4-16,7 5 1 16,-3-6-2-16,-7 20-5 15,23-12 1-15,-23 12 1 16,22-3 5-16,-9 6-9 15,1 6-5-15,-14-9 4 16,22 29 2-16,-22-29 3 16,20 31-2-16,-11-9 2 15,2 7 0-15,-4 0 6 16,-1-2 7-16,0-2-6 16,0-1 2-16,-2-4-1 15,0 1 2-15,-1-5-2 0,-3-16 1 16,0 0-2-16,0 0 0 15,0 0 1-15,12-16 1 16,-8 1 1-16,-1-2-2 16,1-3 3-16,1 4-1 15,0 3 0-15,3-2-2 16,-8 15 0-16,15-18-1 16,-15 18-4-16,21-6 2 15,-8 4 1-15,1 2-4 16,3 2 2-16,2 5 0 15,3-5 0-15,4 6 1 16,0-3-1-16,1-1 0 0,-1 0-2 16,0-8 3-16,-3-3 0 15,0-5-2-15,-1 1 4 16,-6-7-4-16,-3 1 2 16,-3-8 0-16,-3-1 2 15,-1 3-7-15,-5 3 5 16,-4-3-3-16,-1 0 5 15,0 4-3-15,-6 2 6 16,10 17-8-16,-16-19 7 16,16 19 0-16,-16-4-1 15,16 4-3-15,0 0-3 16,-17 11-3-16,17-11-1 16,-5 21 0-16,5-21-2 0,-3 23-1 15,6-7 3-15,0 11 3 16,4 5-4-16,3 5 6 15,3 5-6 1,2 3 4-16,2 7-6 0,2 1 6 16,0 8-7-16,1-6 4 15,-1 9 5-15,-3-6-6 16,-4-6 9-16,0-1-5 16,-3-8 9-16,-9-43-6 15,0 68 7-15,-6-41-7 16,6-27 3-16,0 0 1 15,-42 25 6-15,42-25 0 0,-42 5 5 16,42-5-5-16,-40 6 8 16,23-13-9-16,1 4 1 15,16 3 0 1,-16-7 1-16,11-6-6 0,5 13-9 16,2-22 6-16,5 5-8 15,0-2 11-15,5-8-7 16,2-12 6-16,8 0-15 15,2-4 17-15,5-15-6 16,2 4 6-16,5-8-7 16,0-4 3-16,3 3 2 15,-5 3 0-15,1 6 0 16,-6-3-8-16,-5 7 6 16,-2-2-4-16,-8 4 6 15,-2 2-7-15,-8-4 7 16,-2 5-7-16,-5 0 4 15,0 8-1-15,-4 1 1 0,-2 8-3 16,0 2 4-16,-2 12 1 16,11 14-2-16,-22-12 1 15,22 12-2-15,-24 0 5 16,24 0-4-16,-20 9 1 16,20-9-3-16,-16 24-2 15,11-8-1-15,0 3-1 16,3 7 2-16,2 7-3 0,3 6 4 15,1 2-2 1,4 0 3-16,0 7 2 16,2-3-1-16,3 4 5 15,0 1-4-15,2-6 7 0,-1-10-6 16,1 2 7-16,0-3-6 16,3-7 5-16,-4-4-5 15,1-6 2-15,-2-10-1 16,0-1-1-16,-13-5-1 15,21 6 0-15,-21-6 0 16,19-10 2-16,-19 10-3 16,19-24 2-16,-11 9-1 15,1 2 0-15,0-1-1 16,-1-1 1-16,1-1 1 16,-2 1-4-16,-7 15 3 15,15-12-1-15,-15 12 0 16,0 0-1-16,18-4 2 0,-18 4 0 15,12 16-4-15,-5-2 4 16,0-1-2-16,-1 3 0 16,1 0-2-16,2 4 1 15,1-3 2-15,-1 1-3 16,1 2 4-16,0-7-4 16,0 3 3-16,-10-16-3 15,20 18 3-15,-20-18 1 16,18 3-2-16,-18-3 0 15,15-3-1-15,-15 3 3 16,13-20-2-16,-8 7 3 16,-5 13-2-16,10-20 1 0,-10 20 0 15,7-30 0-15,-3 11-1 16,-4 19 0-16,11-22 0 16,-11 22-1-16,13-18 1 15,-13 18 1-15,10-16-2 16,-10 16 2-16,13 4 0 15,-13-4-1-15,0 0-1 16,15 13 1-16,-15-13 0 16,13 14-2-16,-5-1 2 15,-8-13 0-15,14 18 0 16,-5-5 2-16,-9-13-2 16,16 16 1-16,-9-2-2 15,2-1 0-15,-9-13 2 0,18 25-2 16,-5-12 1-16,-13-13-3 15,26 23 4-15,-11-15-1 16,-1-6 2-16,1-2 0 16,0-3-3-16,1-3 2 15,-1-3 0-15,-1-1 1 16,-1 2-1-16,2-5 0 16,-2 0-1-16,-3 0 1 15,0-9 0-15,-2-3-2 16,0 5-1-16,-3-7 2 15,0-1-1-15,-4 2 0 16,1 2 0-16,-5-2-3 0,0 9 4 16,-3 4-3-16,0-2 4 15,6 15-4-15,-17-7 3 16,17 7 1-16,-14 4 0 16,14-4 2-16,-12 13-4 15,12-13 4-15,-9 25-4 16,9-6 4-16,2-6-4 15,-1 5-1-15,5 5 1 16,-2 1 1-16,6 3 0 16,0-5 0-16,1-5-1 15,3 5 2-15,0-5 0 16,2-3 0-16,2-8 2 16,-1-2-2-16,0-5 1 0,2 0-1 15,0-4 0-15,-2-5 0 16,-1-1 1-16,-2-5-1 15,-2 3 0 1,-2 0 1-16,0 0-2 0,-3-5 2 16,1 5-1-16,-3 0 3 15,-5 13-3-15,12-18 0 16,-12 18-1-16,11-15-3 16,-11 15 6-16,0 0-3 15,16 7 2-15,-16-7-5 16,0 0 4-16,16 26-1 15,-16-26-1-15,17 28 2 0,-6-12-3 16,0-2 1-16,1 6 0 16,1-5 0-16,-2 2 0 15,-11-17 2-15,20 13-1 16,-20-13-2-16,19 7 3 16,-19-7-1-16,15-10 2 15,-15 10 0-15,14-16-1 16,-14 16-1-16,14-18 2 15,-6 3 1-15,-8 15-3 16,13-23 2-16,-13 23-2 16,16-19 1-16,-16 19 0 15,15-14-1-15,-15 14-1 16,19-2 1-16,-19 2-3 0,20 6-2 16,-20-6 1-16,21 18-1 15,-21-18 0 1,23 23 4-16,-23-23-1 15,20 18-2-15,-10-5 5 0,-10-13-1 16,19 21 0-16,-19-21 3 16,18 11 0-16,-18-11-4 15,19 7-1-15,-19-7 3 16,20-7 0-16,-20 7-1 16,22-23 1-16,-10 6-2 15,-1 4 0-15,1-6 2 16,-2 6 2-16,3 3-2 0,0-6 1 15,-13 16 0 1,23-14 0-16,-23 14-1 16,21-2 1-16,-21 2-2 15,25 12 1-15,-25-12-2 0,23 14 0 16,-8 1-1-16,-4-2 1 16,1-1 0-16,1 4-1 15,0-4 3-15,-13-12 0 16,23 23-1-16,-10-11 2 15,-13-12 2-15,24 15-1 16,-11-10 0-16,-13-5-1 16,25 4-1-16,-25-4 1 15,23-9-2-15,-10-1 0 16,-2-7-5-16,4 3-3 16,-1-4-8-16,1-5-5 15,-4-11-18-15,5 0-28 16,-9-9-29-16,-2-2 11 0,-5-4 85 15</inkml:trace>
  <inkml:trace contextRef="#ctx0" brushRef="#br0" timeOffset="61317.8526">26899 16544 16 0,'0'0'89'0,"0"13"-1"0,0-13-48 16,0 0-30-16,0 0-4 15,12-15 0-15,-12 15 0 16,5-20 0-16,-5 20 0 16,8-19 1-16,-5 1-2 15,-1-7-1-15,1 1-2 16,-1-4 3-16,1-1-3 16,-2 2 0-16,2-6-1 15,0 4 0-15,0 6 2 16,1-3-2-16,-1 0 0 15,1 4 1-15,1 2 1 16,-1 7-2-16,-4 13 0 0,6-20 1 16,-6 20-1-16,0 0 3 15,0 0-2-15,0 0-2 16,0 0-4-16,14 4 3 16,-14-4-1-16,10 15-1 15,-10-15 0-15,18 21-1 16,-7-4 1-16,2 2-1 15,4 3 4-15,2 1-2 16,0 1-2-16,1 1-3 16,0-5-2-16,2 0-6 15,-5-7-12-15,5 3-24 16,-6-9-38-16,4-4-2 16,-4-7 88-16</inkml:trace>
  <inkml:trace contextRef="#ctx0" brushRef="#br0" timeOffset="61738.1822">26655 16003 82 0,'0'0'97'16,"-5"14"-1"-16,5-14-53 15,-6 15-33-15,6-15-9 16,0 0-2-16,-5 17 0 0,5-17-8 16,-5 26 0-16,0-7-8 15,2 4-7 1,-2-6-23-16,5 5-43 15,-5-1-4-15,4-8 58 0</inkml:trace>
  <inkml:trace contextRef="#ctx0" brushRef="#br0" timeOffset="62476.1173">27105 17376 1 0,'0'0'101'0,"0"0"-1"15,13 15-35-15,-13-15-50 16,0 0-4-16,0 0-2 16,0 0-1-16,0 0-2 15,0 0 2-15,0 0-3 0,0 0 0 16,0 0-3-1,-13 0 1-15,13 0-3 16,0 0-2-16,3 16 2 16,-3-16-2-16,0 0 0 0,9 17-2 15,-6-4 6-15,-3-13-5 16,7 16 3-16,-7-16 1 16,0 0-1-16,0 0 3 15,6 13-1-15,-6-13 2 16,0 0-5-16,0-13 3 15,0 13-1-15,1-16 0 16,-1 16-1-16,0 0-2 16,0-13 1-16,0 13 3 15,0 0 1-15,0 0 2 16,0 0-1-16,0 0 2 16,0 0 3-16,-18-6-3 15,18 6-1-15,0 0-1 0,-19 10-5 16,19-10-8-16,-16 7-18 15,17 8-55-15,-1-15-28 16,-3-29-1-16,6-3 70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9-21T02:22:59.52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C000"/>
    </inkml:brush>
    <inkml:brush xml:id="br2">
      <inkml:brushProperty name="width" value="0.05292" units="cm"/>
      <inkml:brushProperty name="height" value="0.05292" units="cm"/>
      <inkml:brushProperty name="color" value="#0070C0"/>
    </inkml:brush>
    <inkml:brush xml:id="br3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6600 2160 1 0,'0'0'60'16,"-8"-16"12"-16,8 16-2 15,0 0-59-15,-15-10-9 16,15 10 1-16,0 0-4 0,0 0-1 15,-11 22 0-15,11-22 0 16,-2 26 3-16,2-9 1 16,1 0 3-16,0 1-1 15,1 2 3-15,-1-3 0 16,1 8-1-16,1-1-1 16,-3 1 2-16,3 2-3 15,-3 5 1-15,1 4-2 16,0 14-1-16,2 7-2 15,-1 2 4-15,-1 11-3 16,1 1-2-16,-1 1 0 16,1 8-3-16,-1-8 6 0,0-6-5 15,1 1-1-15,-1-8 0 16,-1-9-1-16,2 4 2 16,-1-1 1-16,-1-5 2 15,0 2-4-15,0-5 4 16,0-8 1-16,0 1 0 15,0-1 2-15,0-8-2 16,0-7-2-16,2-3-1 16,-2-5-6-16,0-14-11 15,1 16-16-15,-1-16-22 16,0 0-25-16,6-13 35 16</inkml:trace>
  <inkml:trace contextRef="#ctx0" brushRef="#br0" timeOffset="568.8491">6203 2470 104 0,'-17'-24'93'15,"4"-1"-2"-15,0 3-39 16,2-1-42-16,11 2-6 16,6-1-1-16,9 5-1 15,5 2-1-15,10-1-2 16,6 3 4-16,10 1-5 15,6 1 0-15,7 0 0 16,6 4 0-16,3 2-1 16,4 4 1-16,2 2 1 15,-2 5-2-15,-3 9-1 16,-5 6-2-16,-8 11 2 16,-10 4-2-16,-8-1 2 0,-14-1-2 15,-12 5 5-15,-12-1-3 16,-13 6 4-1,-13-3 3-15,-12-1 2 0,-8-4 2 16,-9 6 0 0,-5-6 0-16,-5-1-1 0,-3 1 3 15,2-13-1-15,5-1-3 16,8-8-3-16,7-2 0 16,8-5-2-16,8-3-5 15,10 0-10-15,20-4-10 16,0 0-17-16,-2-17-31 15,24 13-14-15,4-3-6 16,7-1 63-16</inkml:trace>
  <inkml:trace contextRef="#ctx0" brushRef="#br0" timeOffset="2885.7102">7112 3036 49 0,'0'0'91'16,"0"0"0"-16,-15-12-43 15,15 12-44-15,0 0-13 16,0 0-3-16,0 0-1 15,25-7-4-15,-11 6-1 0,8 2 7 16,0-2 7 0,5-1 6-16,3-4 10 15,-2-7 2-15,4 2 2 16,-4-14 2-16,3-4-2 0,-4-10-4 16,2-4-3-1,-7-10-1-15,-2 1-3 0,-4-6 2 16,-5 2-5-16,-4 5 1 15,-2 8 0-15,-8 7-2 16,-3 4 1-16,-1 8-2 16,-5-1 1-16,12 25-2 15,-24-23 0-15,24 23 0 0,-20-10-1 16,20 10 1 0,-15 6-4-16,15-6 4 15,-8 27-3-15,5-14 2 16,3 12-1-16,0 1 1 0,1 8-1 15,-1 2 3-15,2 9-2 16,-1 4 1-16,2 3 2 16,0 4-3-16,1-2 4 15,0-1-2-15,1-4 1 16,2-5-2-16,-1-7 4 16,2-8-4-16,1-7 1 15,1-4-1-15,0-5 5 16,-10-13-5-16,26 15 5 15,-11-17-4-15,-1-5-1 16,3 0 0-16,4-6 1 16,-3-2 3-16,3-3-6 15,-1-1 6-15,-2-4-4 0,1 1 4 16,0-1-1-16,-3 3 1 16,-3 4-1-16,0 3-3 15,-2 0 2-15,-11 13-2 16,19-14 1-16,-19 14-2 15,19 7 0-15,-19-7 1 16,16 20-2-16,-16-20 3 16,19 29-2-16,-9-10 2 15,0-2-2-15,0 0 3 16,-2 2-1-16,1-5 0 16,1 1 2-16,-1-1-2 15,-9-14 3-15,17 18-2 0,-17-18 1 16,20 7-1-16,-20-7-1 15,23 0 2-15,-10-2-1 16,-13 2 0-16,25-17-3 16,-13 4 5-16,-2-3-2 15,0-1 2-15,-2 1-2 16,0-4 2-16,-3 3-4 16,0 2 4-16,-5 15 0 15,7-19-4-15,-7 19 1 16,0 0 0-16,0 0 2 15,0 0-5-15,13 12 2 16,-13-12-1-16,9 22 2 16,-9-22-2-16,10 23 2 0,-3-8-1 15,-3-2 0-15,-4-13 1 16,13 25 1-16,-13-25-1 16,13 16-2-16,-13-16 4 15,12 13-4-15,-12-13 3 16,16 3-3-16,-16-3 4 15,15-3-3-15,-15 3 0 16,21-17 0-16,-10 4-2 16,-1-2 2-16,2-5-2 15,-1-2 3-15,1 2-2 16,-2-6 1-16,-1 7 1 16,-1 2 0-16,-2 4 1 0,-6 13 2 15,7-17-3-15,-7 17 1 16,0 0-2-16,0 0 1 15,9 19 1 1,-8-7-2-16,4 3 0 0,-1 1-1 16,2 1 0-16,0 0-1 15,-6-17 3-15,13 25-1 16,-8-11 0-16,3-1 1 16,-8-13-2-16,13 13 2 15,-13-13 2-15,13 9-2 16,-13-9 2-16,15-3-1 15,-15 3-2-15,22-16 2 0,-9 0 1 16,0-1 0-16,1-5-2 16,-1 2 1-16,0 0 2 15,-1 3-2-15,0-3 1 16,-1 5-2-16,-11 15 0 16,23-10-4-16,-10 13 1 15,0 4 0-15,2 8-5 16,-2 0 2-16,-2 8 0 15,-1-4 0-15,0 3-1 16,-2 5 6-16,-4-8 0 16,-3 0-2-16,1-3 4 15,-2-16 2-15,-2 20-1 16,2-20 1-16,0 0 2 0,0 0-2 16,0 0 1-1,-11-17 1-15,12-1 0 16,4 4-3-16,-1-6 1 0,6-1-1 15,-1 3 0-15,6-1-1 16,1 2 0-16,3 6-1 16,3 4-1-16,2 1-1 15,2 8 1-15,2 7-2 16,2 1 0-16,0 4 1 16,2 3 0-16,-2-2 0 15,1 1-1-15,0-5 2 16,-2-1-1-16,2-7 4 15,-3-7-1-15,0 1-1 0,-1-10 0 16,-1-1 2 0,2-2-1-16,-7-3 0 15,-2-6 1-15,-9 4-1 16,-3 1 1-16,-8-3-2 0,-3 2 4 16,-8 8-3-16,-4-1 1 15,-3 5-1-15,-2 15 0 16,2 4-1-16,0 5-1 15,0 8 1-15,1 11-4 16,3 2 0-16,2 8-1 16,5 2 7-16,0 4-8 15,4 4 0-15,3 1 2 16,2 4-2-16,3 1 3 16,2 8-2-16,1 6 1 15,2 5-7-15,0-1 6 16,1 3 0-16,-2 7 1 0,0-5-1 15,-4-5 1-15,-4-7-1 16,-4-13 5-16,-4-9 0 16,-7-7 3-16,-4-12 1 15,-7-17 3-15,-4-7 1 16,-2-12 0-16,-3-7 3 16,-1-12-5-16,1-8 1 15,2-6-1-15,4-5 1 16,8-3-5-16,6-2 2 15,8-1-2-15,7 1-3 16,9 1 1-16,5 5-3 16,8-3-1-16,5 0-9 15,6 7-4-15,-1-5-14 0,3 10-27 16,-8-10-29-16,2 5 0 16,-6-10 85-16</inkml:trace>
  <inkml:trace contextRef="#ctx0" brushRef="#br0" timeOffset="3117.8352">8516 2418 38 0,'-41'-17'99'0,"5"-2"-9"16,7 5 3-16,11 2-86 0,3-2-9 15,15 14-7-15,-4-20 2 16,4 20-13-16,17 13-12 16,2 4-14-16,-3-1-42 15,1 10 9-15,-5 1 36 16</inkml:trace>
  <inkml:trace contextRef="#ctx0" brushRef="#br0" timeOffset="3317.8484">8071 2542 58 0,'-36'-16'98'0,"3"-2"-6"15,11 5-2-15,11-3-76 16,4-1-8 0,7 17-5-16,14-18-7 0,8 20-17 15,1-1-14-15,6 18-26 16,-5 4-28-16,-1 25 2 15,-8 5 40-15</inkml:trace>
  <inkml:trace contextRef="#ctx0" brushRef="#br0" timeOffset="5836.25">9641 2884 9 0,'0'0'92'0,"-19"-18"-5"16,19 18-1-16,-7-21-74 15,3 7-11-15,4 14-8 16,0 0-5-16,0 0-3 16,0 0-1-16,7 27 0 15,-1-2 4-15,0 4 6 16,2 7 9-16,-2 6 1 0,4 10 13 16,0 2-8-1,0 7 2-15,0 4-3 0,3 7-5 16,0 12-5-1,0 4-5-15,2 4-1 0,-1-1-1 16,-4 3 2-16,2-5-1 16,-6-9 0-16,-3-7 1 15,-5-14 3-15,-1-13-1 16,-5-9 9-16,-5-14-6 16,-6-15 9-16,0-11 0 15,-7-17 0-15,-3-14 2 16,-3-24-1-16,-4-14 0 15,-1-19-1-15,-1-9 1 16,4-5-2-16,2 1 4 0,6-1-2 16,7 5 2-1,8 11-1-15,8 9 2 16,9 11-5-16,10 4-1 0,9 2-5 16,7-2-2-16,12 13-6 15,2 1-1-15,3 11-3 16,0 10-1-16,-3 9 4 15,-6 11-2-15,-5 19 2 16,-9 10 3-16,-10 10 3 16,-6 5-2-16,-7 5 3 15,-6-1 3-15,-4-1-2 16,-3-4 4-16,-3-10 1 16,-2-4-1-16,-1-10 2 15,-1-9 4-15,-2-9 0 16,3-5-2-16,1-8 1 0,0-4-1 15,6-6 2-15,4-5-3 16,5 4 1-16,7 2-2 16,4 8-1-16,7 7-1 15,6 5-1-15,7 5-2 16,5 11-2-16,3 3 0 16,2 1 0-16,3 2-1 15,3-11 3-15,0-3-2 16,0-4 2-16,-4-7-1 15,-1-14 3-15,-3 1 2 16,-4-9 0-16,-5-10 0 16,-5 0 0-16,-8-2 0 15,-4-5-1-15,-7-4 3 0,-6 2-2 16,-6-2 0-16,-3 2-2 16,-5 13 3-16,-2 5-7 15,0 3 3-15,0 7-4 16,0 17-3-16,2 11-2 15,0 9-1-15,2 9 0 16,2 3 1-16,3 7 1 16,1 7 4-16,0 6 1 15,3 1-1-15,2 6 3 16,2 7-2-16,1 11 2 16,-1 0-4-16,1 6 3 15,2-6-6-15,2 1 4 0,-1-7 4 16,4-8 0-16,0-11 2 15,1-17-1-15,1-11 2 16,2-13 2-16,2-8 0 16,-2-10 1-16,0-8-3 15,0-5 2-15,1-5 0 16,-1-1-2-16,2 5 0 16,-4-4 0-16,2 10-2 15,-1 8-2-15,-1 3 0 16,-11 14-3-16,23 1 0 15,-23-1 1-15,26 20-1 16,-11 2 0-16,2 1-1 16,0-1 5-16,2 4-1 0,1-3 1 15,3-6-1-15,2 0-1 16,-2 2 1-16,2-12 2 16,1-1 0-16,2-4-2 15,0-10-1-15,2-6 3 16,-1 0 1-16,0-10 1 15,-2 0 0-15,-1-5 0 16,-4-3-1-16,-5-1 0 16,-1 3 0-16,-9 1 1 15,-2 6-1-15,-7 3-2 16,-4 7 0-16,6 13-2 16,-18-12-2-16,18 12 1 15,-26 10-1-15,13 5-3 0,1 1 0 16,3 7 1-16,1 1 0 15,2 1 1 1,3 2 3-16,3 5-1 16,2-5 2-16,2-4 1 0,-1-1 0 15,4-8 1-15,-7-14 1 16,16 21-1-16,-16-21 0 16,17-6 1-16,-17 6 1 15,22-16-2-15,-9 3 3 16,-2-6 0-16,2-5-4 15,2 2 0-15,-2 8 1 16,-2-2-1-16,-11 16-1 0,22-18 1 16,-22 18-4-16,20 11 1 15,-8 2-2 1,-1 4 0-16,2 3 1 16,2 0-2-16,0-4 1 0,3 7 0 15,-2-8 3-15,1-4 1 16,0 2-1-16,1-9 5 15,-3-2-2-15,0-4 2 16,-1-2-2-16,1-7 1 16,-15 11-1-16,21-29 0 15,-10 7 1-15,-6 6-1 16,3-5 0-16,-4 0-1 16,-1 3 2-16,0 2-2 0,-1-4-1 15,-2 20 2 1,0 0-2-16,2-13 0 15,-2 13-4-15,0 0 1 0,3 26-3 16,0-6 3-16,0 14 0 16,1-2-5-16,0 4 3 15,3 6 0-15,-1 7 8 16,3 0-4-16,-3 7 3 16,1 4-3-16,-1 2-4 15,-1 7 2-15,3 3 0 16,-4 9-3-16,-3-2-3 15,1 5 2-15,-2-9-2 0,-2-2 3 16,1-6 3 0,-2-7-4-16,-4-6 4 15,3-12-6-15,-2-11-5 16,1-5 4-16,1-11-2 0,4-15 5 16,0 0-4-16,-19 1 11 15,11-22-3-15,-4-17 7 16,2-8 9-16,-3-20-2 15,2-8 4-15,-1-10-2 16,3 2 4-16,4-3-6 16,3 6 2-16,5 2-1 15,4 11-1-15,5 11-4 16,9 6-2-16,4 3-2 16,5 4-3-16,5 4 0 15,2 4-3-15,4 5 2 16,-1 3-5-16,2 7 3 15,-6 3-1-15,-3 10 0 0,-7 6 4 16,-6 3 1-16,-20-3 1 16,18 23 0-16,-20-7 1 15,-8 2-1-15,-4 2 1 16,-8-1-1-16,-4-2 0 16,-3 0-5-16,-1-5-2 15,0-1-3-15,-3-6 0 16,4-1-4-16,-3-8-6 15,6-4-20-15,-6-9-48 16,8-6 4-16,-1-10 11 16,4-9 71-16</inkml:trace>
  <inkml:trace contextRef="#ctx0" brushRef="#br0" timeOffset="6036.0115">11195 1853 99 0,'3'-25'105'0,"-6"2"0"15,2 7-13-15,1 16-89 16,0 0-16-16,-18 41-8 16,4 3-9-16,1 20-34 15,-14 6-26-15,-5 20-8 16,-10 1 11-16</inkml:trace>
  <inkml:trace contextRef="#ctx0" brushRef="#br0" timeOffset="9687.8618">12061 2586 1 0,'0'0'76'16,"0"0"8"-1,-16 8-4-15,16-8-46 16,0 0-28-16,0 0-3 16,13 15-1-16,-13-15-3 0,23 10-1 15,-4-10-1-15,2 1 3 16,5-7 2-16,2-11 4 16,2 4-2-16,3-8 2 15,2-5 2-15,-3-8-1 16,2-7 6-16,1-6-5 15,-2-2 1-15,-1-1-3 16,-3-11 0-16,-2-8-1 0,-4 5-1 16,-3 0-2-16,-7 6-3 15,-4 3 3 1,-6 7-2-16,-3 7 2 16,-4 9 1-16,-4 13 0 15,8 19-1-15,-18-12-2 0,18 12 3 16,-22 31-3-16,10-2 2 15,4 7-5-15,1 11 2 16,1 2 0-16,1 0 1 16,1 9 0-16,3-7 0 15,2 2-1-15,3-7-4 16,2 2 5-16,3-8-5 16,0 5 5-16,1 0-4 0,1-5 6 15,1-2-6-15,1-2 5 16,-3-2-2-1,0-6-5-15,0-7 0 16,0-3-3-16,-10-18 1 0,23 13-4 16,-8-16 5-16,3-13-3 15,3-6 4-15,2-2 5 16,3-5 3-16,1-3 3 16,3 6-1-16,1-8 1 15,-1 5 3-15,-1 3-3 16,-2 3 3-16,-1 2-4 15,-3 7 0-15,-4 5-3 16,-6-2 2-16,-13 11-2 16,13-6-1-16,-13 6 1 15,0 0 0-15,-25 16 0 16,10-10 0-16,-3-1 2 16,1 6-3-16,-3 0 5 0,1 3-4 15,2-1 4-15,2 5-4 16,2-5 2-16,2 4-1 15,4 3-2-15,2 2 0 16,4 7-2-16,5-3 1 16,5 7-1-16,4-10 0 15,3 7-2-15,4 1 2 16,4-3 1-16,4-3 1 16,2-9 0-16,2-7-1 15,1-5 2-15,2-7-1 16,-1-9 4-16,1-8-2 15,-2-9 1-15,0-4-1 0,-2-6 0 16,-4-5 1-16,-4-8-1 16,-4 1 3-16,-8-8-2 15,-2 3 1-15,-8-5-1 16,-6 5 0-16,-7 2-3 16,1 11 2-16,-2 4-1 15,-2 6-1-15,1 11-3 16,14 22 2-16,-22-16-3 15,22 16 3-15,-9 16-3 16,7 6 3-16,0 4-2 16,5 9-2-16,-2-1 3 15,4 2 2-15,-2 9-2 16,1-2 0-16,2-1 5 0,0-1-6 16,7 0 3-16,-2-3-3 15,6 2 5-15,1-7-5 16,3-4 4-16,2-3 0 15,1-3 0-15,1-10-1 16,0-5 1-16,0-8 0 16,-2-9 1-16,0 0 0 15,-2-8-2-15,0-8 0 16,-3 1 2-16,0 1-1 16,-5-2 1-16,0 7-1 15,-3 5-1-15,-2-2 1 16,-8 15 1-16,16-3-1 0,-16 3-3 15,18 15 3-15,-8-1-2 16,-2 5 2-16,7-2 0 16,-1 2-3-16,2 4 0 15,0-4 0-15,0 1 4 16,1 0-1-16,-1-1-1 16,3-5 0-16,-3 4-1 15,-1-8 2-15,3-4 0 16,1-6 1-16,-1-8 1 15,2-6-4-15,-1-1 4 16,-1 0 0-16,-1-14 0 16,-3 6-1-16,-2-2 0 15,-2 8 0-15,-4 2-1 0,-6 15 1 16,8-20-2-16,-8 20 0 16,0 0-2-1,0 0 3-15,0 0-1 16,0 0 0-16,0 0-1 0,0 0 0 15,13 25-1-15,-7-5-1 16,0-3 5-16,1-1-2 16,3 7 0-16,2-3-2 15,2 1 3-15,1-4 0 16,2-1-1-16,0-5 1 16,3-2-3-16,2-6 2 15,1-5-3-15,-1-9 4 0,-2-6-2 16,-1-7 2-16,0-3 0 15,-4-3-1 1,0-1 3-16,-5 7-2 16,-1-1 4-16,-4 5-4 0,0 4 0 15,-2 3-1-15,-3 13 2 16,0 0 2-16,0 0-3 16,0 0 0-16,0 0-3 15,0 0 3-15,-2 21-2 16,4-6-1-16,-1 3-1 15,0-2 0-15,2 10-1 16,2-2 4-16,-1 1-1 16,3 1 0-16,0-3 1 0,2 0 1 15,3-6-4-15,1 0-1 16,2-12-4 0,0-4-6-16,5-4-9 15,-5-10-18-15,9 3-44 0,-8-19-5 16,3 3 2-16,-9-10 48 15</inkml:trace>
  <inkml:trace contextRef="#ctx0" brushRef="#br0" timeOffset="9937.9938">14167 2144 88 0,'-27'-14'91'15,"4"-11"0"-15,8 9-8 0,8-7-75 16,6 0-8-16,4-3 1 16,5 9-1-16,4 1-5 15,4 3 2-15,3 9-6 16,1 2 4-16,1 12-3 16,-2 8 0-16,-2 8-6 15,-4-3-8-15,-1 11-24 16,-11 2-31-16,-1 3-1 15,-8-6-1-15</inkml:trace>
  <inkml:trace contextRef="#ctx0" brushRef="#br0" timeOffset="10155.3629">14098 1275 62 0,'19'-70'97'0,"-19"70"-11"16,43-78 3-16,-43 78-85 15,0 0-1-15,72-16-20 16,-72 16-25-16,44 81-27 16,-29-3-17-16,-6 14 6 15,-3 9 34-15</inkml:trace>
  <inkml:trace contextRef="#ctx0" brushRef="#br0" timeOffset="13189.7713">15384 1692 45 0,'8'-30'90'0,"2"11"-4"16,-8-7-3-16,-1 2-51 16,-4-5-30-16,3 29-7 15,-13-20 1-15,13 20-2 16,-24 9 3-16,8 6 0 0,0 10 3 15,2 4 4-15,-5 26 1 16,3-3 4-16,-1 11 0 16,1 1 1-1,-3 9-3-15,2-7 1 0,1 9-2 16,2-2 0-16,2-7-1 16,3 0-5-16,4-5 1 15,3-6-2-15,7-9 1 16,2-3-2-16,3-2 1 15,3-12-5-15,3-5 4 16,1-14 2-16,3-8-1 16,0-1 2-16,2-13-1 15,-2-3 1-15,2-13 2 0,0 4 0 16,-5-2 1-16,0 1 0 16,-5 6 0-1,-1-5-1-15,-11 24 1 16,15-22 0-16,-15 22-1 0,0 0-3 15,13 3 0-15,-8 10-2 16,6 3 3-16,-1 7-2 16,1 0-1-16,4 5-1 15,-1 3-1-15,0-8 1 16,1 3-3-16,-2-4 0 16,-2 1-4-16,0-10 4 15,-11-13 2-15,0 0 1 0,0 0 0 16,0 0 3-1,-5-30 1-15,-9 5 3 16,-5-12 2-16,-3-4-2 16,-2 4 1-16,-2-1 3 0,1 2 0 15,4 3-1-15,2 9 0 16,4 3 1-16,5 7-5 16,10 14 3-16,-1-16-6 15,1 16-3-15,27-6-3 16,-4 5 1-16,8-2 0 15,6 0 2-15,9-1 0 16,8-2-2-16,2 5 4 0,3-1 1 16,-1 2 1-16,-3-1 0 15,-5-1 2 1,-6 1-2-16,-11 4 0 16,-9 2 3-16,-9-6 0 15,-15 1-1-15,0 0 0 0,0 0-1 16,0 0 1-16,-23 22-2 15,5-14-1-15,-2 4-2 16,-3 11 1-16,-1 0-3 16,-1 1 4-16,2 10-3 15,4 0 1-15,2-2 0 16,7-2-1-16,1-2 1 16,8-9 2-16,4-6-2 15,-3-13 0-15,17 15 2 16,-3-18 0-16,2-4 3 15,1-9 0-15,2-1-1 16,0 0 0-16,1-5 1 0,-3-5 0 16,1-2 0-16,-5 3 0 15,0 1 0-15,-5 9-1 16,0 2 2-16,-8 14-2 16,10-13-3-16,-10 13 1 15,5 15 0-15,0-3-2 16,-1 7-2-16,3 1 1 15,1 5-1-15,0-3 3 16,1 1 2-16,2 1-2 16,1-6 1-16,1-1 0 15,1-6 2-15,2 0-2 16,3-1 1-16,0-10-1 16,1-2 1-16,-1-5-1 0,-2 1 4 15,0-10-3-15,-1 0-1 16,-6-7 4-16,0 5-3 15,-4-3 2-15,0 1-2 16,-3 1 1-16,-2 2-1 16,-1 4 0-16,0 13 1 15,0 0-4-15,0-17 2 16,0 17-4-16,0 0 3 0,0 0 0 16,0 0-4-1,5 14 3-15,-5-14-1 16,4 20 2-16,-1-5-2 15,0 2 2-15,1-1-1 0,0 4 0 16,2-1 3-16,1 1-1 16,2-2 0-16,0-1 0 15,-9-17 2-15,21 13-1 16,-21-13 1-16,23 6 0 16,-10-14-1-16,0-2-1 15,-13 10 2-15,23-29 0 16,-14 14-2-16,0-1 2 15,-1-5 0-15,-3 1-1 16,1 4 0-16,-4-1 1 16,0 1-2-16,-2 3 2 15,0 13 2-15,3-16-4 16,-3 16 1-16,0 0-1 0,0 0 1 16,0 0-1-16,0 0-1 15,0 0 1-15,0 0-5 16,10 22 3-16,-10-22-1 15,13 19 3-15,-9-6-2 16,6 1 1-16,-3 4 3 16,2-3-2-16,-2 1 1 15,2-3 2-15,0 2-3 16,-1 1 2-16,2 2 0 16,-10-18 0-16,21 25-2 15,-10-11 1-15,2-8-2 16,-13-6 0-16,25 23 3 0,-25-23-5 15,23 7 4-15,-23-7-2 16,20-3 1-16,-20 3 0 16,17-11 3-16,-17 11-3 15,15-22 1-15,-15 22 2 16,14-26-4-16,-7 13 2 16,-7 13 0-16,15-23-1 15,-8 7-3-15,2-2 4 16,-1-1-3-16,1-1 3 15,1-2-2-15,0-1 2 16,0-2 1-16,0 1 0 16,0-1 1-16,1 4-3 15,-4 0 5-15,1 4-6 0,-8 17 6 16,9-17-5-16,-9 17 4 16,0 0-4-16,0 0 2 15,0 0-1 1,0 0-2-16,0 0 0 0,0 0-3 15,0 0 1-15,0 0-2 16,-17 13 2-16,17-13-1 16,-22 23 2-16,9-9-2 15,0 4 3-15,0 2-1 16,2 0 2-16,1 0-2 16,4-5 0-16,4-1-1 0,2-14 2 15,12 17 0-15,1-9-1 16,3-7 0-16,2-2 2 15,4 1-1-15,4 1 2 16,0-1-2 0,-1 2 0-16,-1 0 0 0,-2-2 2 15,-3 8-2-15,-2-1 0 16,-4 0-3-16,-13-7 1 16,13 13 0-16,-13-13 0 15,1 25 2-15,-1-25 0 16,-10 23 1-16,10-23 1 15,-20 21 4-15,7-13-1 16,-1 0 2-16,1-2-1 16,13-6-3-16,-24 3 0 0,24-3 1 15,-15-3-4-15,15 3-1 16,0 0-1 0,0 0-1-16,20-23-1 15,-3 7 2-15,3-6 0 0,5-4-1 16,1 2 4-16,3-11-3 15,-2 3 1-15,-1-1 7 16,0-4-4-16,-3 5 5 16,0 2-3-16,-4 4 3 15,-2 1-4-15,-2 6 4 16,-2 4-2-16,-13 15-3 16,14-15 2-16,-14 15-1 15,0 0-3-15,0 0-1 16,0 20 0-16,0-20 0 15,-6 23 0-15,2-8 2 16,1-1-2-16,-1 2 0 0,2 3 0 16,-1-2 4-16,3 6-1 15,3-4-4-15,2 0 4 16,0 1-6-16,4-3 6 16,3-1-5-16,4-3 5 15,4 3-5-15,1-9 6 16,0 3-1-16,2-1 0 15,3-2 0-15,-2 5-2 16,-2-1 1-16,-2 1 1 0,-4-1-1 16,-3 4-3-1,-2 1 2-15,-5 4-2 16,-3-1 3-16,-6-5 0 0,-4 5-2 16,-6 3 0-16,-3-2 2 15,-6 1 2-15,-1-2 0 16,-4-4 0-16,1-7-1 15,1-1 3-15,1-2-1 16,4-2-1-16,2-11-2 16,18 8-2-16,-20-13 3 15,20 13-1-15,-6-13 0 16,6 13-5-16,3-20 2 16,6 7 0-16,-9 13-2 15,27-8-10-15,-14-1-32 16,9 25-46-16,-6-3-5 15,-5 6-1-15,-11 9 45 0</inkml:trace>
  <inkml:trace contextRef="#ctx0" brushRef="#br0" timeOffset="42167.736">4946 4864 1 0,'16'-3'0'0,"-16"3"76"16,0 0-10-16,0 0-42 15,0 0-9-15,0 0-2 16,0 0-5-16,0 0-4 16,0 0-2-16,-12 13 1 15,12-13-2-15,0 0 1 16,-14 14 0-16,14-14 3 0,-13 10 0 16,13-10 2-16,-16 15 2 15,16-15-2-15,-21 19-1 16,21-19 1-1,-26 26-2-15,13-10-3 0,-3-1 1 16,0 3-2-16,0 5-2 16,0 4 2-16,-3 2-3 15,1 0 1-15,-3 6 1 16,1 1-2-16,-1 4 2 16,-3 0 0-16,1-1 0 15,-3-1 0-15,0 1 2 16,-2 0 0-16,0-3 4 15,-2-3 0-15,1 2 1 0,2-2-2 16,-1-1 0-16,5-2 1 16,0-3-1-1,4-1 1-15,2-4-3 16,2 1 0-16,1-7-1 0,4-3 1 16,10-13-1-16,-19 22 0 15,19-22 0-15,-14 14-1 16,14-14 1-16,0 0-1 15,-13 14 1-15,13-14 0 16,0 0 1-16,0 0-1 16,-13 9-1-16,13-9 0 15,0 0-1-15,0 0-4 16,0 0-3-16,0 0-6 16,0 0-9-16,0 0-19 15,0 0-45-15,0 0-3 16,-2-17 1-16,7 1 88 0</inkml:trace>
  <inkml:trace contextRef="#ctx0" brushRef="#br0" timeOffset="43001.643">4825 5070 1 0,'0'0'79'0,"0"0"0"15,-15 6-24-15,15-6-49 16,0 0-3-16,0 0-1 15,0 0-1-15,0 0 0 16,-4-13 1-16,4 13-1 16,0 0 1-16,0 0 4 15,0 0 0-15,0 0 2 16,0 0 0-16,0 0-1 16,0 0 0-16,0 0-1 15,0 0 0-15,0 0-1 0,0 0-2 16,0 0-1-16,0 0-2 15,0 0 1-15,0 0-1 16,0 0 0-16,0 0-1 16,13-3 0-16,-13 3 1 15,0 0 0-15,0 0 0 16,17 12-1-16,-17-12-2 16,19 13 4-16,-19-13-4 15,25 23 1-15,-12-6 0 16,3 2-1-16,-1 4 0 15,3 1 1-15,-2 8 2 16,4 0-3-16,-1 4 3 16,2 0 0-16,2 0 0 0,2 3-1 15,-1-3 1-15,2 0 1 16,0-1 5-16,3-2-1 16,0-1 2-16,0-2-1 15,0 0 0-15,-2-1 0 16,1-4 1-16,-2 1-2 15,-2-8-4-15,-2 3-1 16,-5-7 1-16,-1 1 2 16,-16-15-1-16,23 20 0 15,-23-20 0-15,13 14 1 16,-13-14 0-16,0 0-1 16,10 17 0-16,-10-17-1 0,0 0 0 15,0 0 0-15,0 0 0 16,4 13-2-16,-4-13 1 15,0 0-1-15,0 0-3 16,0 0 0-16,0 0-7 16,0 0-11-16,-4 13-26 15,4-13-40-15,-20-1-2 16,4 0 13-16</inkml:trace>
  <inkml:trace contextRef="#ctx0" brushRef="#br0" timeOffset="43733.7918">4539 5568 1 0,'-16'1'54'0,"16"-1"23"16,-14-1-13-1,14 1-50-15,0 0-3 0,0 0-4 16,-13-6 2-16,13 6 0 16,0 0-1-16,0 0-5 15,0 0 3-15,0 0-6 16,0 0 2-16,0 0 1 16,0 0-2-16,0 0 4 15,17-7-6-15,-17 7 2 16,19-3-1-16,-19 3 0 15,27-3 2-15,-11 2-1 0,4-2 0 16,1 1-5-16,2 1 5 16,-2 1 0-1,4-1-1-15,-1-1 1 16,1 1-2-16,1-1 1 0,-1 2 1 16,2-3-3-16,0 2 1 15,-2-3-1-15,-1 1 3 16,-1-3-2-16,1 2 2 15,-7-1 0-15,2-1-2 16,-5 2 4-16,-14 4-1 16,23-7 0-16,-23 7-1 15,19-1 1-15,-19 1-1 0,14-2-1 16,-14 2 2-16,0 0-1 16,15 6-2-1,-15-6 2-15,0 0 0 16,0 0 1-16,14 3-2 0,-14-3 2 15,0 0-4-15,0 0-5 16,0 0-6-16,0 0-21 16,0 0-47-16,0 0-2 15,-13 11 12-15,13-11 71 16</inkml:trace>
  <inkml:trace contextRef="#ctx0" brushRef="#br0" timeOffset="44868.6959">4269 4671 1 0,'0'0'63'0,"0"0"21"16,-15-2-7-16,15 2-63 16,0 0-7-16,0 0-1 0,-9-13-3 15,9 13 0-15,0 0-3 16,0 0 0-16,0 0 1 15,0 0-1-15,0 0 1 16,0 0 2-16,0 0 0 16,0 0 0-16,0 0 2 15,0 0 0-15,0 0-2 16,16-10 1-16,-16 10-1 16,0 0-1-16,16-9 0 15,-16 9-1-15,15-4-1 16,-15 4 1-16,22-4 1 15,-9 2-2-15,3 2 0 0,3 2 1 16,1-1-1 0,3-1 0-16,3 2 1 0,1-2-1 15,5 1 0-15,-2-1 0 16,2 3 0-16,1-5 0 16,-1 1 1-16,-2 2 0 15,-2-1 0-15,-1-1-2 16,-1 1 2-16,-1 1-1 15,-1-2 1-15,-1 2 0 16,0 1-3-16,3-1 1 16,-1-1-1-16,2-1 2 15,1-1-3-15,2 0 2 16,-1-1-1-16,1-5 0 0,-1 4 2 16,-3-2 0-16,-1 1 0 15,-2 2-1-15,-3 0 3 16,-3 0-1-1,-1 3 0-15,-3-2 0 0,-13 2-1 16,22 0-2-16,-22 0-14 16,14 3-35-16,-14-3-35 15,15 12-6-15,-15-12 45 16</inkml:trace>
  <inkml:trace contextRef="#ctx0" brushRef="#br0" timeOffset="47065.3533">5758 5295 1 0,'0'0'36'16,"0"0"40"-16,-13 2-36 16,13-2-20-16,0 0-6 15,-13-5-3-15,13 5-5 16,0 0-1-16,0 0 0 15,0 0-2-15,0 0-2 16,0 0 2-16,0 0-2 16,0 0 0-16,21-8 0 15,-21 8-1-15,24-3 0 16,-8 3 0-16,1 0 1 16,4-3-2-16,-1 2 1 0,0-1 0 15,2 1 3-15,1-2-3 16,1 0 1-16,2-1 0 15,-1-1 1-15,-1 5 0 16,1-1 0-16,-2-2-1 16,0 3-1-16,-6 0 2 15,-1 3-1-15,-16-3 1 16,22 4 0-16,-22-4 0 16,0 0-1-16,14 7-1 15,-14-7-5-15,0 0-7 16,0 0-9-16,2 15-21 15,-2-15-22-15,0 0-18 0,-6 14 63 16</inkml:trace>
  <inkml:trace contextRef="#ctx0" brushRef="#br0" timeOffset="47576.7041">5714 5515 1 0,'0'0'81'15,"0"0"9"-15,16 8-2 0,-16-8-81 16,15-4-6-16,-15 4 0 16,16-3-3-16,-16 3 0 15,22-1 0-15,-22 1 1 16,22 2-1-16,-22-2 0 16,23 2 1-16,-10-1 1 15,-13-1 1-15,26 2-1 16,-10-2 0-16,1 1-2 0,0-4 2 15,5 3 0-15,-1-1 1 16,3-1-2 0,-1 4 1-16,1-2 0 0,-2 1 1 15,-2-2 1-15,0 4-1 16,-4-3 1-16,-3 0-1 16,-13 0 1-16,17 0 0 15,-17 0 0-15,0 0-3 16,0 0-4-16,0 0-12 15,13 4-23-15,-13-4-46 16,0 0 0-16,0 0 53 16</inkml:trace>
  <inkml:trace contextRef="#ctx0" brushRef="#br0" timeOffset="49153.467">6477 4294 1 0,'0'0'57'0,"3"-13"32"16,-3 13-5-16,0 0-73 16,-6-14-5-16,6 14-4 0,0 0-1 15,0 0-1-15,0 0 1 16,0 0-3-16,0 0 3 15,9 13-1-15,-9-13 0 16,4 15 0-16,-1 1-2 16,1-3 3-16,1 3-1 15,0 6 1-15,0 4-2 16,2 4 0-16,-3 5 0 16,2 5 1-16,0 2-1 15,0 6-1-15,-2 6 3 16,2 4-2-16,-2 1 2 15,-1 6-2-15,0 0 3 0,-2 3-3 16,1 1 3-16,-1 5-2 16,-1 1-2-16,0-3 1 15,0 3 5-15,2-4 2 16,-2 4-2-16,2-5-1 16,0 2 1-16,2-4-1 15,-1-3 3-15,1 2-2 16,1-2-4-16,-2-3-5 15,0-3 5-15,-1 0 0 16,1-6-2-16,-1-4 1 16,1 0 4-16,-1-7-4 15,1-4 3-15,2-5-1 16,-1-4 2-16,0-3-3 0,-1-5 4 16,2 0-2-16,0-6-1 15,-2 0 0-15,-3-15 1 16,7 20-1-16,-7-20 1 15,3 13 0-15,-3-13 0 16,0 0 0-16,0 0-1 16,0 0 1-16,0 0 1 15,0 0-1-15,0 0 0 16,0 0 1-16,0 0-1 16,0 0 1-16,0 0-1 15,0 0 0-15,0 0 1 16,16-1-2-16,-16 1 0 0,0 0 0 15,18-9-2-15,-18 9 1 16,23-4-1-16,-8 1 2 16,6 0-4-1,3-1 3-15,5-1 0 0,3 1-1 16,2-2 1-16,3 2-1 16,1-1 1-16,0 1-1 15,-1 1 1-15,-3 2 0 16,-4-2 0-16,-3 1 1 15,-4 1-2-15,-2 1 1 16,-4 0 1-16,-4 1 0 16,-13-1-1-16,16 0 0 15,-16 0-4-15,0 0-7 0,0 0-12 16,0 0-29 0,0 0-40-16,-12-15-1 15,-1-4 48-15</inkml:trace>
  <inkml:trace contextRef="#ctx0" brushRef="#br0" timeOffset="49870.7655">6615 4323 1 0,'-17'6'52'16,"17"-6"23"-16,-14-2-49 15,14 2-20-15,0 0-2 16,0 0 1-16,-15-11 1 16,15 11 0-16,0 0 3 15,-1-13-1-15,1 13 1 16,0 0 0-16,0 0-3 16,0 0-1-16,0 0-2 15,14-12 0-15,-14 12-1 16,16-3-1-16,-16 3 1 15,23-4-1-15,-7 4 1 16,3 1 0-16,1-1-1 0,3-1 1 16,7 1-1-1,5-3 0-15,4 0 1 0,3-1 0 16,1-3 0-16,2-2 0 16,-2 0 2-16,-1 2-1 15,-7 0-1-15,-4 1 2 16,-6 0-1-16,-5 5 0 15,-5-4 0-15,-15 5-3 16,18 0-4-16,-18 0-13 16,13 5-27-16,-13-5-43 15,2 17-5-15,-2-17 59 16</inkml:trace>
  <inkml:trace contextRef="#ctx0" brushRef="#br0" timeOffset="50529.5163">7435 4897 1 0,'0'0'92'0,"0"0"-3"0,0 0-26 16,-10-13-62-16,10 13-1 15,0 0-4-15,0 0-1 16,0 0 1-1,-9 16 0-15,9-16 1 0,-11 30 3 16,2-8 1-16,-1 4-3 16,-3 8 5-16,0 7-2 15,-3 8-1-15,0 4 0 16,-3 2 0-16,-1 6-1 16,2-2 1-16,-3 4 6 15,3-3-3-15,-3-4 4 16,3-6-1-16,2-5 4 0,0-6-2 15,1-6 2 1,2-4-2-16,2-10-4 16,2-6 2-16,9-13-3 15,-10 16 0-15,10-16-4 0,0 0-1 16,0 0-8-16,0 0-12 16,0 0-27-16,0 0-40 15,-14-15-2-15,14 15 54 16</inkml:trace>
  <inkml:trace contextRef="#ctx0" brushRef="#br0" timeOffset="51054.9414">7432 4922 1 0,'13'-8'41'15,"-13"8"48"-15,13-4 1 16,-13 4-66-16,0 0-21 16,0 0-3-16,0 0 1 15,0 0-1-15,7 13 0 16,-7-13 1-16,3 13-2 16,-3-13 2-16,9 14 0 15,-9-14 0-15,14 24 0 16,-5-10 3-16,1 3-3 15,3 2 1-15,1 4-1 16,2 6 0-16,3 3-2 16,1 1 3-16,3 4-3 15,0 4-1-15,2 2 1 0,1-1 1 16,0 1 0-16,-2-4 1 16,0 3 3-16,2 0-1 15,-5-6 2-15,2 0-1 16,-3-6 0-16,-2 1-1 15,-1-5 1-15,-2-2 0 16,-3-7-4-16,-1-1 0 16,-11-16 0-16,14 23-1 15,-14-23 2-15,9 16-1 16,-9-16-2-16,0 0-3 16,0 0-3-16,0 0-4 15,-3 16-7-15,3-16-19 0,-13-3-52 16,-2-3 1-16,-3-1 62 15</inkml:trace>
  <inkml:trace contextRef="#ctx0" brushRef="#br0" timeOffset="51528.3889">7211 5399 1 0,'-17'0'58'0,"17"0"32"0,0 0-3 15,0 0-79-15,0 0-8 16,0 0-1-16,-6-13 0 16,6 13-1-16,0 0 1 15,0 0-1-15,0 0 1 16,18-10 1-16,-18 10-2 15,24-6 0-15,-5 2 0 16,3 1 1-16,4 0 1 16,1-4 2-16,6 4 1 15,0-3-2-15,5 3 3 16,-4-2 0-16,4 0 0 0,1 0 1 16,0-3-1-16,0 3 0 15,-3-3 0-15,-1 1 1 16,-5 1-2-16,-3 1 0 15,-5 0 0-15,-5 0 0 16,-17 5-2-16,18-3 0 16,-18 3 0-16,0 0 0 15,0 0-1-15,0 0-3 16,0 0-9-16,0 0-18 16,0 0-36-16,0 0-25 15,0 0 9-15,0 0 82 16</inkml:trace>
  <inkml:trace contextRef="#ctx0" brushRef="#br0" timeOffset="53905.7236">8247 4815 6 0,'0'0'88'15,"-7"-15"2"-15,7 15-47 16,0 0-34-16,0 0-4 16,0 0-5-16,0 0-2 0,0 0-2 15,0 0 4-15,4 13-4 16,-4-13 1-16,9 23 2 15,-3-2 1 1,1-1 2-16,0 4 0 0,2 2 0 16,1 3 0-16,0 4-1 15,0 2 2-15,0 4-3 16,-1-2 1-16,0 2 0 16,-1 0 0-16,-2 2-1 15,0-4 3-15,-2 1-2 16,1-4 1-16,-3-3-1 15,1-4 1-15,-1-4-1 0,1-3 1 16,0-1 2-16,-2-4-4 16,-1-15 1-16,1 17-1 15,-1-17 3 1,-1 16-3-16,1-16 2 0,0 0-1 16,0 0-1-16,0 0 2 15,-10-15 0-15,10 15 0 16,-13-27-4-16,6 8 6 15,-3-4-2-15,-1-6-1 16,1-4 0-16,-1-3-1 16,2-4 3-16,1-2-1 15,2-3 0-15,1 2-2 16,4 2 1-16,1 1-1 0,1 1 3 16,4 4-3-16,1 4 0 15,2 2 0-15,4 1 1 16,1 0-2-1,3-1 1-15,4 1-2 0,4 5-4 16,1 0 4-16,1 6-3 16,1 2 3-16,-1 7-4 15,2 8 4-15,-4 7 1 16,-4 7 1-16,1 7 1 16,-6 3-2-16,0 5 4 15,-4 3-4-15,-2 1 2 16,-2 0-1-16,-2-1-3 0,-3-2 3 15,0-4 0-15,-2-1 1 16,-3-5-1-16,0-1 0 16,0-4 2-1,-1 1 0-15,4-16 0 0,-6 16 1 16,6-16 0-16,0 0-2 16,0 0 1-16,0 0 0 15,0 0 0-15,20 2-2 16,-20-2 1-16,25-3-1 15,-9 3 0-15,1 4-1 16,3-3 0-16,0 4 1 16,1 2-1-16,2 5 2 15,-2-1-3-15,1 6 2 0,1 4-2 16,-1-3 0-16,-2 7 1 16,-1 2-1-1,-3 1 1-15,-2-2-2 16,-2 1 2-16,-4-2-1 0,-5-2 4 15,-3 1-2-15,-3-1 1 16,-5-2 0-16,-7-1 4 16,-2 0 0-16,-3-1 0 15,-5-1 1-15,-5-2-1 16,-2-1-1-16,-3-4 2 16,-1 1 0-16,0-5-3 15,0-1 0-15,0-3 1 0,2-2 0 16,3-1-2-16,2-1 4 15,5-4-4 1,2 2 0-16,6 1-2 16,3-3-2-16,13 5-5 15,-14-14-3-15,14 14-2 0,0 0-10 16,-6-15-10-16,6 15-26 16,4-21-38-16,-2 6-1 15,2-1 97-15</inkml:trace>
  <inkml:trace contextRef="#ctx0" brushRef="#br0" timeOffset="55657.0396">9112 4262 1 0,'0'0'7'0,"0"0"82"16,-16-4-2-16,16 4-61 15,0 0-16-15,0 0-4 16,0 0-5-16,0 0 2 16,0 0-1-16,0 0-2 0,0 0 1 15,-2-13 0-15,2 13 0 16,0 0-1-16,13-9 1 15,-13 9 1-15,16-6-1 16,-16 6 1-16,25-4 0 16,-11 1 0-16,3 2-1 15,2-4 2-15,3 4-1 16,2 0 0-16,2-4-1 16,2 2 0-16,1 0-1 15,1 1 3-15,-3-3-2 16,1 5 1-16,-1-3 0 15,-4 0 0-15,-1 1-1 0,-3-3 0 16,-2 1 1-16,-3 3-1 16,-14 1 1-1,23-9-1-15,-23 9 1 0,15-4-1 16,-15 4 3-16,0 0-1 16,0 0-1-16,0 0 3 15,0 0-2-15,0 0 0 16,0 0 0-16,0 0-1 15,0 0 0-15,0 0 0 16,0 0 0-16,0 0-3 16,0 0 2-16,0 0-1 15,0 0 1-15,0 0-1 16,0 0 0-16,0 0-1 0,0 0 1 16,11 13 0-16,-11-13 1 15,2 18-2 1,-2-18 0-16,7 23 1 15,-4-7-1-15,0 3 0 0,3 6-1 16,-2-1 0-16,0 6-1 16,1 5 2-16,-2 4-2 15,1 1 1-15,2 4 0 16,-2-3 0-16,0 4 5 16,1 4 0-16,0 0-1 15,1 0-5-15,0 0 5 16,0 3-3-16,2 2 2 15,2-1-3-15,1 5-3 0,-1 0 0 16,-2-4 2-16,2 4 1 16,-1 0-1-1,1-2 1-15,-1 0 2 0,-2-2-1 16,2-5 2-16,-2-4-1 16,2-4 2-16,-2 3 0 15,0-7 0-15,-1 1 0 16,0-5-3-16,-2 0 2 15,-1 0-1-15,1-5 0 16,0 1-1-16,2-4 0 16,0 1 0-16,0-1 0 15,1 0 0-15,0-1 0 16,0-1 1-16,2 3-1 0,-2 0-1 16,0-1 3-1,2-4-1-15,-2 2-1 16,1-4 3-16,-1 1-3 0,1-2 0 15,-2-1 1-15,0-3 0 16,0 1-2-16,-1-2 2 16,-5-13 1-16,9 21-3 15,-9-21 3-15,6 13 1 16,-6-13-1-16,0 0-1 16,0 0 2-16,7 15 0 15,-7-15-1-15,0 0 0 0,0 0 0 16,0 0 0-16,0 0 0 15,0 0 2 1,0 0-3-16,0 0 1 16,0 0 0-16,0 0 0 15,0 0 0-15,-13 14 2 0,13-14-1 16,0 0-2-16,-16 3 1 16,16-3 1-16,-17 2-1 15,17-2-1-15,-22 2 2 16,8 0-2-16,-2-1 1 15,0 1 1-15,-4 1-1 16,-2-2 1-16,-1 2 0 16,-3 0-1-16,3-2 1 15,-1 1 0-15,2-2-1 16,0 1 1-16,4 1-1 16,-1-2 0-16,6 1 0 15,0-2 2-15,13 1-2 0,-23 0-2 16,23 0 2-16,-20 3-3 15,20-3 2-15,-15 0 0 16,15 0 0-16,0 0-1 16,-16 4 0-16,16-4 1 15,0 0-3-15,0 0-2 16,0 0-8-16,0 0-13 16,0 0-34-16,0 0-36 15,-6-15-6-15,2 2 90 0</inkml:trace>
  <inkml:trace contextRef="#ctx0" brushRef="#br0" timeOffset="61314.5673">10264 5391 1 0,'0'0'43'0,"-13"-15"-10"16,13 15-12-16,0 0-8 15,0 0-2-15,0 0-3 16,-8-14 1-16,8 14-2 16,0 0-1-16,0 0 1 0,0 0-2 15,0 0 2 1,0 0-1-16,0 0 2 16,0 0-2-16,0 0 0 15,0 0-1-15,0 0 0 0,0 0-1 16,0 0-1-16,0 0-1 15,0 0-1-15,16-12 1 16,-16 12-2-16,14-4 0 16,-14 4 0-16,19-3 1 15,-19 3 0-15,19 1 0 16,-19-1 0-16,21-4 0 16,-8 3-1-16,0-2 1 15,2 1 1-15,2 1-2 0,0-4 1 16,2 3-1-16,3 0 1 15,-1-2 0 1,2 1 1-16,2 0-4 16,-2 0 1-16,3-1 2 0,-1-1-1 15,1 3 1-15,-3-1-1 16,4-2-2-16,-1 4 3 16,1-2 0-16,1 3 0 15,2 0-3-15,2 0 4 16,2 0-2-16,3-3 1 15,-1 3 0-15,3-1-1 16,0 1 1-16,1-3-1 16,-1 1 1-16,0 0-2 15,-2 0 3-15,-1-1-2 16,1 2-1-16,-3-1 0 16,2-1 1-16,-1 2 1 15,1 0-1-15,-1 2 0 0,1-1-2 16,0 0 2-16,1-1-1 15,2 1 3-15,0-2-2 16,3-2 0-16,3 2 0 16,-1-3 2-16,1-1-2 15,1 0 0-15,0 0 1 16,-1-2 0-16,-3 3 1 16,-3-1-1-16,-3 1 1 15,0 0-1-15,0 1 2 16,-4 1 0-16,0 0-3 15,-2 3 1-15,0-3-1 16,-1 2 1-16,0 0 1 16,-3-1-1-16,1 2 0 0,-2-3 0 15,2 3 1-15,2-3 0 16,2 3-2-16,0-3 1 16,0 3-1-16,2 0 1 15,0-2 2-15,0-1-3 16,0 1 0-16,-2-1 2 15,-3 0 0-15,0 3-1 16,-2-2 0-16,-3 0 0 16,0 1-2-16,-4 2 2 15,1-2 0-15,-3-1 1 16,-1 1-1-16,-1-1 0 16,-1 4 0-16,-14-2 0 0,25-2 0 15,-12 1 1-15,0 1 1 16,-13 0-2-16,24-2 2 15,-24 2-1-15,23-4 0 16,-23 4 2-16,25 0-2 16,-25 0 0-16,21-3-2 15,-21 3 1-15,20-1 1 16,-20 1-1-16,24-6 0 16,-24 6 2-16,23-7-2 15,-23 7 0-15,20-6 2 16,-20 6-2-16,22-6-2 15,-22 6 3-15,17-4-1 0,-17 4-1 16,17-3 0-16,-17 3 0 16,15-4 0-16,-15 4 2 15,14-3 0-15,-14 3 1 16,17-5-4-16,-17 5 3 16,21-4-2-16,-9 0 2 15,-12 4-2-15,25-4-1 16,-12 1 1-16,-13 3 0 15,23-5 1-15,-23 5-1 16,22-4 1-16,-22 4-2 16,14-1 3-16,-14 1-2 15,0 0 4-15,13-5-3 0,-13 5 1 16,0 0-2-16,0 0 0 16,0 0 1-16,0 0-9 15,0 0-8 1,0 0-19-16,13 12-36 15,-13-12-28-15,0 0-1 0,-10 13 91 16</inkml:trace>
  <inkml:trace contextRef="#ctx0" brushRef="#br0" timeOffset="67014.8774">11888 5038 1 0,'-13'-1'29'0,"13"1"46"16,0 0-49-1,0 0-13-15,0 0-3 16,0 0-3-16,0 0 0 0,0 0-1 15,0 0 0-15,0 0-1 16,0 0-2-16,0 0 2 16,0 0 0-16,0 0-1 15,0 0-1-15,0 0 1 16,0 0 1-16,0 0-1 16,0 0 0-16,0 0-1 15,0 0 0-15,0 0 0 16,0 0 2-16,0 0-1 15,0 0-2-15,0 0 3 0,0 0-1 16,0 0 0-16,0 0 1 16,0 0-2-1,0 0-1-15,0 0 1 0,0 0-2 16,0 0 0-16,0 0 0 16,0 0 0-16,0 0 0 15,0 0 1-15,13 7-1 16,-13-7-2-16,0 0 0 15,17 13 1-15,-17-13-1 16,0 0 1-16,19 6-1 16,-19-6 0-16,17 4 1 15,-17-4 0-15,16 8 2 0,-16-8-1 16,19 10-1-16,-19-10-2 16,18 13 3-1,-18-13-1-15,19 15 0 16,-19-15 1-16,22 21-2 0,-22-21 2 15,20 17-1-15,-20-17 1 16,23 14-1-16,-23-14 0 16,17 11 0-16,-17-11 0 15,15 4 1-15,-15-4-1 16,0 0 0-16,0 0 1 16,14 7 0-16,-14-7 0 15,0 0 1-15,0 0 0 16,0 0 0-16,0 0-1 15,16 3-1-15,-16-3 2 16,0 0-1-16,15 4 1 16,-15-4-2-16,0 0 0 15,0 0 1-15,14 2-1 0,-14-2 1 16,0 0-1-16,0 0-1 16,0 0 1-16,0 0 1 15,0 0-1-15,0 0-2 16,0 0 3-16,0 0-1 15,0 0 0-15,13 1 2 16,-13-1-2-16,0 0-1 16,0 0 2-16,0 0 1 15,0 0-3-15,0 0 3 16,0 0-1-16,0 0-1 16,0 0 0-16,0 0 1 15,0 0 1-15,0 0-2 0,0 0 1 16,0 0-1-16,0 0 2 15,0 0-2-15,0 0 3 16,0 0-2-16,0 0-1 16,0 0 1-16,0 0-1 15,0 0 0-15,0 0 1 16,0 0-1-16,0 0-1 16,0 0 1-16,0 0 0 15,-7 13-1-15,7-13 2 16,0 0-1-16,0 0-1 15,-10 13 2-15,10-13-1 16,0 0-3-16,-13 13 2 16,13-13 0-16,0 0 0 0,-15 19 0 15,15-19 0-15,-11 16-2 16,11-16 3-16,-12 20-1 16,6-6 1-16,-1-1-2 15,0 2 1-15,0-2 2 16,-2 1-2-16,0 1 0 15,1 1 1-15,2 1-1 16,-4-3 3-16,3 4-3 16,-2-1 2-16,2 0-5 15,-2 1 5-15,1-3 1 16,0 0-2-16,8-15 2 16,-16 26-5-16,16-26 6 0,-15 17-3 15,15-17 6-15,0 0-6 16,-15 16 2-16,15-16-1 15,0 0 0-15,0 0-1 16,0 0 2-16,0 0-2 16,0 0-2-16,-13 9-4 15,13-9-7-15,0 0-7 16,0 0-27-16,0 0-46 16,0 0-7-16,-14 0 75 15</inkml:trace>
  <inkml:trace contextRef="#ctx0" brushRef="#br0" timeOffset="72198.4022">10517 4731 1 0,'-16'9'2'0,"16"-9"77"15,0 0-42-15,0 0-25 0,0 0-7 16,0 0-6-16,0 0 3 15,0 0-8-15,16 14 0 16,-16-14 3-16,24 0 1 16,-8-4 8-1,0-8 1-15,4-4 2 0,-1-12-2 16,3-4 8-16,-3-11-4 16,2-9 0-16,1-5-4 15,-3 0-1-15,-1-5 2 16,0 4-4-16,-5 3 0 15,0 3-2-15,-5 6 2 16,-2 3-4-16,1 4 5 16,-2 1 1-16,0 8-5 0,-2 2 7 15,0 3-4-15,-1 3 1 16,-2 6-1 0,0 16 5-16,-6-14-7 15,6 14 0-15,-13 4-2 0,13-4-1 16,-17 17-2-16,6-2 6 15,3 3-6-15,-1 5-4 16,2 2 3-16,0 4-2 16,1 1 5-16,2 6-3 15,1 3 4-15,0 4-7 16,1 4 6-16,2 3 1 16,2 4-3-16,2-1 5 15,2-3-2-15,3-2 0 0,4-5-2 16,1-4 2-1,8-8-1-15,1-10 1 16,4-6 0-16,-1-4 0 16,3-8-1-16,-2-3 0 0,1-4 2 15,-5-5 0-15,-4-5 3 16,-3-1-1-16,-6-4 2 16,-3-4-3-16,-3 2 2 15,-4-4 1-15,-1 2-2 16,-5 1 1-16,-1 5-2 15,-2-2-1-15,0 4 0 16,9 15-1-16,-18-13 2 0,18 13-2 16,-21-8 2-1,21 8-4-15,-13 5 1 16,13-5-1-16,-11 18-1 16,11-18 1-16,-4 19 0 15,2-4-1-15,5 0-1 0,0 1 3 16,1 0-1-16,5-1 1 15,2-2 1-15,2 0-2 16,5 1 1-16,2-5 0 16,3-4 2-16,2 0 0 15,1-4-1-15,1-4 0 16,0-2 1-16,1-4 2 16,-1-3-3-16,-1-1 1 15,0-1 0-15,-3-5-1 16,2-2 2-16,-2 2 2 15,-4 0-2-15,-1 0 0 16,-3 3 0-16,-4-1 2 0,-2 4-1 16,-9 13-1-16,10-14-1 15,-10 14 1-15,0 0 2 16,0 0-3-16,0 0 0 16,0 0 0-16,0 0 0 15,-16-6 0-15,16 6 0 16,0 0-1-16,-13 4-2 15,13-4 2-15,-14 6 2 0,14-6-4 16,-19 22 1 0,9-8 0-16,-4 6 0 15,1 1-1-15,-3 3 3 16,3 5-2-16,0 0-2 0,0 1 4 16,6-4-4-16,-1-3 0 15,7-3 0-15,1-4 1 16,4-3-2-16,-4-13 3 15,15 10-1-15,-15-10 1 16,26-10 0-16,-8-4 3 16,3-8 2-16,0-8-3 15,1-5 1-15,-1-12 1 16,-2-5 0-16,-3-2 0 16,-1-5 1-16,-7 3-1 15,-2 2-2-15,-3 4 2 16,-2 5 1-16,-1 9-4 15,0 7 0-15,-1 8 3 0,1 5-2 16,0 16 0-16,-4-19 0 16,4 19 0-16,0 0-2 15,0 0-1-15,0 0 2 16,0 0-5-16,-8 16 1 16,10 0-1-16,-2 2 0 15,0 8 0-15,1 0 2 16,-1 5 0-16,3 5-1 15,0 3 3-15,0 1-1 16,0 1 1-16,4 0 0 16,0-3 0-16,2 2 1 15,2-1-1-15,1-3 2 0,2-4-3 16,2-2 2-16,0-5-1 16,0-3 2-16,1-8-1 15,3-4 0-15,-1-10 1 16,3-6-1-16,-1-7 0 15,0-7 1-15,-1-4 1 16,2-8-2-16,-2-3 1 16,-4-2 1-16,-1 2 1 15,-2-4 0-15,-2 5-1 16,-1 0 0-16,0 7 0 16,-2 4-1-16,0 7 1 15,-3 3-1-15,-5 13-2 16,0 0 1-16,0 0 0 0,0 0 0 15,0 0 0-15,2 17 1 16,-6 1 0-16,-2 2-2 16,1 1 2-16,-2 4-1 15,0 4 1-15,1 1-2 16,0 0 1-16,2 2 0 16,3-6 0-16,-1 0 0 15,2 2 0-15,2-4-3 16,2-5 2-16,2-5 2 15,0-1-2-15,-6-13 3 16,17 15-3-16,-17-15 1 16,19 3 2-16,-19-3 1 0,18-11-1 15,-18 11-2-15,18-18 0 16,-11 5 0-16,-3-5 1 16,-1-2-1-16,-1-3 2 15,-2-3-2-15,-3-4 1 16,0-3 1-16,-2-1 2 15,0 3-2-15,-1-1 0 16,0 7 0-16,0 2 0 16,2 6 1-16,0 4-1 15,4 13-1-15,-6-13-1 16,6 13-1-16,0 0 1 16,0 0-1-16,-3 16-3 15,3-16 2-15,6 23-2 0,-2-7 1 16,2 1 0-1,4-1 2-15,0 0 0 16,3 1 0-16,0-4 1 16,3 2-2-16,1-2 2 0,2-6 0 15,1-3 0-15,0-2-1 16,1-4 3-16,-1-4-2 16,3-2 2-16,-1-5 0 15,2 3 2-15,-2-3-2 16,-1 0 0-16,-2 4 1 15,-2 2-1-15,-2 1-1 16,-2 6 0-16,-13 0-2 16,13 3-1-16,-13-3 1 15,4 24 0-15,-4-5-1 16,-3-1 0-16,2 5 1 16,-2 1 0-16,-3 2 2 0,2 2 0 15,0-2-2-15,1-3 3 16,0-3-1-16,1-1-4 15,2-2 3-15,2-3-1 16,-2-14-1-16,8 21-1 16,-8-21 0-16,16 8 2 15,-16-8 0-15,21 0-2 16,-9-4 0-16,-12 4-2 16,26-17-1-16,-11-1 0 15,-1-1-3-15,-1-4-8 16,3 0-10-16,-1-11-9 15,3-4-25-15,-6-7-23 16,5-2 66-16</inkml:trace>
  <inkml:trace contextRef="#ctx0" brushRef="#br0" timeOffset="72730.9422">11710 4072 1 0,'-23'11'37'0,"23"-11"50"15,-13-1-2-15,13 1-70 16,0 0-7-16,0 0 0 16,0 0-7-16,4-19-1 15,-4 19-4-15,0 0 0 16,16-20 1-16,-16 20 4 15,13-25 0-15,-4 9 2 0,-2 1 2 16,-7 15 3-16,15-25-1 16,-15 25 5-16,10-22-5 15,-10 22-1-15,0 0 0 16,11-14-4-16,-11 14-1 16,0 0-1-16,15 1-1 15,-15-1-2-15,16 12-3 16,-16-12 2-16,18 22-4 15,-18-22-2-15,23 27 1 16,-11-14-4-16,-1 3-9 16,-11-16-21-16,22 27-37 15,-22-27-9-15,16 18 88 0</inkml:trace>
  <inkml:trace contextRef="#ctx0" brushRef="#br0" timeOffset="73019.7017">12049 3412 55 0,'0'0'91'15,"18"-27"-3"-15,-18 27-30 0,21-19-48 16,-21 19-8-16,25-8 0 15,-9 8-1-15,0 5-1 16,1 3-1 0,0 4-2-16,0 1-3 15,-2 12-5-15,-2 2-2 0,-3 15-11 16,-10-1-19-16,-1 16-36 16,-15 0-9-1,-6 6 50-15</inkml:trace>
  <inkml:trace contextRef="#ctx0" brushRef="#br0" timeOffset="73546.6094">11292 4246 1 0,'-13'2'68'0,"13"-2"16"15,0 0-50-15,0 0-19 16,-13-9-3-16,13 9-3 15,0 0 1-15,0 0-1 16,0 0-3-16,7-13-2 0,-7 13-1 16,17-4 1-16,-1 1-3 15,4 1 1 1,5 0-3-16,5-1 0 16,6 0-5-16,9 3-8 0,6-5-21 15,18 3-52-15,-1-7 0 16,7-3 57-16</inkml:trace>
  <inkml:trace contextRef="#ctx0" brushRef="#br0" timeOffset="75863.7759">10963 5870 1 0,'0'0'13'0,"0"0"79"15,13 2-10-15,-13-2-73 16,0 0-14-16,0 0-6 0,16 9 0 15,-16-9 1 1,0 0-2-16,16 15 1 16,-16-15 6-16,0 0 5 0,14 8 4 15,-14-8 3-15,0 0 3 16,0 0-1-16,12-13 1 16,-12 13 1-16,-2-13-3 15,2 13 1-15,-7-21-2 16,7 21-2-16,-15-24-2 15,15 24 0-15,-26-18-2 16,12 8 0-16,-2 2 0 0,-1 6 0 16,-2-4 0-1,0 3 0-15,1 1 0 16,2 2 1-16,-2 2-1 16,3-1 0-16,-1 4 0 0,3 0 0 15,-2 5-3-15,15-10 2 16,-23 26 0-16,12-10-1 15,0 5 1-15,3 2 2 16,2 0-2-16,2 3-1 16,1 0 3-16,0 1-1 15,4 0-2-15,1 4 2 16,4-7-2-16,-1 7 0 16,4-3 0-16,1-2 0 15,2 2 0-15,2-7 0 16,5 0 1-16,1-5 0 15,3-2-2-15,3-7 3 0,2-4-1 16,-1-1 1-16,5-10 0 16,1 0-1-16,-3-7-1 15,3-2 1-15,-1-6 0 16,-2 0-2-16,1-3 2 16,-2-2-2-16,-3 1 1 15,-3 1 2-15,-3 4-2 16,-3 2 3-16,-4 4 0 15,-13 16 1-15,19-20 0 16,-19 20 0-16,0 0-2 16,0 0-1-16,0 0 1 15,0 0-2-15,0 0-1 16,0 0 0-16,6 14 0 0,-6-14 0 16,0 15 0-16,0-15 0 15,3 23 2-15,-3-23-1 16,8 25 1-16,-8-25-1 15,12 21 2-15,-12-21-1 16,21 25 0-16,-8-17 1 16,-13-8-2-16,26 12 0 15,-13-9-2-15,-13-3 1 16,25 1-1-16,-25-1 0 16,17-10 1-16,-17 10 2 15,7-16 1-15,-7 3 1 16,-2-3 1-16,-4-2-1 15,-3-4 3-15,-4 2 0 0,-1 0 1 16,-2-1-2-16,1 3 2 16,-1 3-3-16,4 7 0 15,12 8 0-15,-22-9-4 16,22 9-4-16,0 0-3 16,0 0 2-16,0 0-2 15,0 0 2-15,0 0 1 16,22-13 2-16,-22 13 3 15,24-12 4-15,-10 1 3 16,-1 2-2-16,-2-5 3 16,-1-1-3-16,-9-6 2 15,1-1-1-15,-4-1-3 0,-1 1 1 16,-3 2 0-16,-4 0 0 16,-4 3-1-16,-1 4 1 15,0 4-2 1,-3 3 0-16,1 2 1 0,0 2-4 15,-1 2-2-15,4 3-4 16,14-3-9-16,-23 10-13 16,16 5-23-16,-1-2-38 15,8 11 9-15,2 2 81 16</inkml:trace>
  <inkml:trace contextRef="#ctx0" brushRef="#br0" timeOffset="77248.8593">11720 6210 1 0,'6'13'0'0,"-6"-13"91"0,4 16-9 15,-4-16-69-15,0 0-23 16,0 0-3 0,13 4 1-16,-13-4 2 0,0 0 3 15,15-4 5-15,-15 4 8 16,14-13 6-16,-14 13 0 15,15-26 2-15,-7 10-2 16,0-8-1-16,2-4-4 16,-2-2-1-16,1-2-2 15,0-1-1-15,-2 0-2 16,0 1-1-16,-1 5 2 16,0 2 0-16,-2 5 0 15,2 4 0-15,-6 16 0 16,8-20 0-16,-8 20-2 15,0 0 0-15,0 0-2 16,13-10-1-16,-13 10 0 16,0 0 1-16,13 13-2 0,-13-13 1 15,16 16 1-15,-16-16 0 16,22 21 1-16,-11-8 1 16,2-1 0-16,2 4 0 15,-2-2-1-15,0 0 0 16,0 1 1-16,-2 1-2 15,1-3-1-15,-4 3 0 16,0-3 0-16,-3 2 0 0,-2 1 2 16,-3-1 0-1,-3-1 1-15,-2-1 3 16,-1 0 0-16,6-13 1 16,-20 22 0-16,7-15 0 15,0 0 2-15,0-2-2 0,0-3-1 16,0-2-1-16,13 0-1 15,-22-10-2-15,22 10 0 16,-13-17-1-16,10 3-2 16,6-1 0-16,3-4 0 15,3 1 0-15,2-1-1 16,4 0 2-16,2-1-1 16,2 5 1-16,1 0 0 15,0 2-1-15,0 4 3 16,0 3-3-16,-1 2 2 15,1 1 1-15,-1 2-1 16,-3-1 1-16,1 4 1 0,-2 0 1 16,-15-2 1-16,21 9 2 15,-21-9 0-15,15 15 0 16,-15-15-1-16,11 20-1 16,-11-20 0-16,8 21 0 15,-3-8-1-15,-5-13-2 16,10 22 1-16,-10-22-1 15,15 19 2-15,-15-19-2 16,16 14 2-16,-16-14-1 16,17 7 0-16,-17-7 0 15,17 2-1-15,-17-2-1 16,16-3 1-16,-16 3-1 16,15-7-1-16,-15 7 0 0,0 0 1 15,13-15 1-15,-13 15 0 16,1-16 2-16,-1 16-1 15,-9-15 3-15,9 15 0 16,-18-24 2-16,5 13-1 16,-2-3 1-16,-1 3-1 15,-2 1-1-15,2 3 3 16,0-3-1-16,16 10 0 16,-23-13-3-16,23 13 1 15,-15-9-2-15,15 9-1 16,0 0-1-16,-7-16-4 15,7 16 2-15,0 0-2 0,9-13 1 16,-9 13 1-16,0 0 1 16,19-18 1-16,-19 18 3 15,8-19 1 1,-8 19 2-16,5-22 1 0,-7 9 1 16,2 13-2-16,-7-23 2 15,7 23-2-15,-20-17 0 16,5 10-2-16,1 1-1 15,-3 3-3-15,1 2-2 16,-2 1-3-16,5 1-8 16,0-2-15-16,13 1-24 15,-14 4-30-15,14-4 15 0,0 0 68 16</inkml:trace>
  <inkml:trace contextRef="#ctx0" brushRef="#br0" timeOffset="77516.084">12390 5597 1 0,'14'-12'54'16,"-14"12"35"-16,6-14-38 16,-6 14-39-16,6-15-3 15,-6 15-9-15,6-17 2 16,-6 17-9-16,15-14 7 0,-2 12-8 15,-13 2 7-15,25 0-1 16,-25 0 1-16,24 13 4 16,-11 2-3-1,-8-1 3-15,1 2-16 0,-6 8-19 16,-8 2-52-16,-6 5 9 16,-6-2 75-16</inkml:trace>
  <inkml:trace contextRef="#ctx0" brushRef="#br0" timeOffset="90385.2878">13563 4059 1 0,'0'0'6'0,"0"0"65"15,0 0-34-15,0 0-17 16,0 0-7-16,0 0-4 15,0 0-1-15,0 0-3 0,0 0-2 16,0 0 0-16,0 0-1 16,-3 14 2-16,3-14 0 15,0 0 1 1,0 0 1-16,0 13 3 0,0-13-2 16,0 0 1-16,0 0-1 15,0 0-1-15,-2 15 0 16,2-15-3-16,0 0 0 15,5 13-3-15,-5-13 2 16,3 15-2-16,-3-15 0 16,5 19 0-16,-5-19 0 15,5 23 1-15,-5-23-1 16,6 22-1-16,-6-22 2 0,5 24 0 16,-2-11-1-16,-1 0 1 15,1 5 0-15,-1-1-1 16,0 5 1-16,1 4 1 15,-2 0-2-15,2 3 0 16,0 2 1-16,0 2-2 16,0 4 0-16,0-1 1 15,0-2-2-15,-1-1 1 16,1 2-1-16,2 3 2 16,-2-4-3-16,-1 2 4 15,3-4 2-15,-1 0-3 16,0 1 4-16,-1 3-4 0,2-1 4 15,-4-2-4-15,2 0 5 16,0 0-6-16,-2 2 0 16,1 2 0-1,1 1 1-15,-2-4-1 0,0 1 0 16,1-2-1-16,1 5 1 16,-2-5 0-16,2 0-1 15,-1 0 1-15,-1-1-2 16,2-2 1-16,0 5-1 15,0-2 4-15,0-1 3 16,-1-2-4-16,0 1 4 16,1-1-3-16,0-3 3 15,-2 2-2-15,1-4 4 0,0-1-7 16,0 1 1-16,1-4 0 16,0 2-1-16,-2-1 0 15,2-3 1-15,0 1-1 16,0-3-1-16,0 1 1 15,0-2-1-15,-2-1 3 16,2 0-2-16,-2 1 0 16,1-2 1-16,-1 1 0 15,-1-2 0-15,2 0 1 16,-2-13-1-16,0 21-1 16,0-21 2-16,5 19-2 15,-5-19 2-15,3 13-1 16,-3-13 0-16,0 13 0 0,0-13 1 15,0 0-1 1,-1 13 0-16,1-13 0 16,-3 14-1-16,3-14 1 0,3 15 1 15,-3-15 0-15,4 13-1 16,-4-13 1-16,4 13 0 16,-4-13 1-16,0 0-3 15,0 0 0-15,2 16-1 16,-2-16 1-16,0 0 0 15,0 0-1-15,0 0 2 16,0 0-1-16,0 0 3 16,-2 13-1-16,2-13 1 15,0 0-3-15,0 0 2 16,0 0 1-16,0 0 0 16,0 0 0-16,0 0-1 15,0 0 0-15,0 0 0 0,13-12 2 16,-13 12-2-16,0 0 0 15,0 0-1-15,0 0 0 16,0 0 0-16,16-6 1 16,-16 6 1-16,0 0-2 15,13-6 1-15,-13 6 0 16,0 0-1-16,18-7 1 16,-18 7-2-16,17-4 2 15,-17 4-1-15,19-4 2 16,-19 4-3-16,23-3 1 15,-10 1-1-15,1-1 2 16,-1 1-1-16,2-1 0 0,1 1 1 16,-4-1-4-16,3 2 4 15,-2-2-1-15,-13 3 2 16,22-4-2-16,-22 4 0 16,21-3 1-16,-21 3-1 15,18-2 4-15,-18 2-4 16,12-3 1-16,-12 3-2 15,0 0 2-15,15 2 0 16,-15-2-1-16,0 0 1 16,0 0-4-16,0 0-4 15,0 0-6-15,0 0-20 16,0 0-37-16,0 0-21 16,0 0 21-16,4-13 70 0</inkml:trace>
  <inkml:trace contextRef="#ctx0" brushRef="#br0" timeOffset="91457.6237">13658 3958 1 0,'0'0'61'16,"0"0"13"-16,-13-2-36 15,13 2-25-15,0 0-8 16,0 0-3-16,0 0-3 15,-13 8-1-15,13-8-2 16,0 0 1-16,0 0 3 16,-3 13 3-16,3-13 3 15,0 0 2-15,0 0 1 0,0 0 0 16,0 0 2-16,0 0 0 16,0 0-2-1,0 0-1-15,0 0-2 16,0 0-1-16,0 0-2 0,0 0 2 15,0 0-4-15,0 0 5 16,0 0-3-16,0 0 1 16,0 0-2-16,0 0-1 15,0 0 3-15,16-6-3 16,-16 6 1-16,0 0-4 16,16-5 1-16,-16 5 0 0,19-1 1 15,-19 1 0-15,26-3-1 16,-10 2 2-16,-1-2 0 15,4 0 1 1,-2 0 0-16,4-1-2 16,-4 1 1-16,2 0 1 0,-2-1 1 15,-1 1-3-15,0 1 0 16,-2-1 2-16,-1 3-2 16,0-1 2-16,-13 1-1 15,23-2-1-15,-23 2 0 16,20-2-2-16,-20 2-5 15,16 0-18-15,-16 0-58 16,16 10-7-16,-16-10 2 16,0 0 71-16</inkml:trace>
  <inkml:trace contextRef="#ctx0" brushRef="#br0" timeOffset="112886.0346">14071 4196 41 0,'0'0'29'0,"0"0"-3"15,0 0-5-15,-12-13-5 16,12 13-2-1,0 0-5-15,0 0-5 0,0 0 0 16,0 0 0-16,0 0-2 16,0 0-1-16,0 0 1 15,0 0-1-15,0 0 1 16,0 0 1-16,0 0-2 16,0 0 1-16,0 0 0 15,0 0 0-15,0 0 1 16,0 0 0-16,0 0 0 15,0 0 0-15,0 0 0 0,0 0 0 16,0 0-1-16,0 0-1 16,0 0 1-1,-3 16-1-15,3-16 2 16,-1 16-2-16,1-16 0 0,0 14-1 16,0-14 3-16,3 19-1 15,-3-19-2-15,5 14 0 16,-5-14 1-16,3 16 0 15,-3-16 2-15,5 30-2 16,-5-17 0-16,1 6-1 16,-1 1 2-16,0 3-2 15,0-4-1-15,2 3 1 16,-1-3 2-16,-1-4-1 16,1 1 0-16,1-1 1 0,1-2 0 15,-3-13 1 1,6 23-1-16,-6-23-1 15,4 21 0-15,-4-21-1 0,6 24 1 16,-6-24 0-16,3 20-2 16,-3-20 1-16,2 20-1 15,-2-20 2-15,3 17-1 16,-3-17-1-16,2 13 1 16,-2-13 1-16,0 0 0 15,4 13 0-15,-4-13 2 16,0 0-2-16,0 0 2 15,0 0 0-15,0 0-2 16,0 0 1-16,0 0-1 16,0 0-3-16,0 0-4 15,0 0-6-15,0 0-15 0,0 0-22 16,0 0-35-16,10-14 5 16,-10 14 79-16</inkml:trace>
  <inkml:trace contextRef="#ctx0" brushRef="#br0" timeOffset="115172.9729">14033 4158 1 0,'0'0'56'15,"0"0"-2"-15,0-16-34 16,0 16-8-16,0 0-4 16,18-17-4-16,-18 17 0 15,21-13-1-15,-21 13-2 16,23-6 3-16,-23 6-2 16,22-4 2-16,-22 4 1 15,14-3 0-15,-14 3 1 0,0 0-1 16,15-1 3-16,-15 1-2 15,0 0 3-15,13-2-3 16,-13 2-1-16,0 0-1 16,13-3 0-16,-13 3 1 15,0 0-2-15,17 2-1 16,-17-2-1-16,13 3 0 16,-13-3-1-16,14 4 2 15,-14-4 0-15,15 6-1 16,-15-6 0-16,17 7 2 15,-17-7-2-15,20 3-1 16,-20-3 3-16,22 3-2 0,-22-3-1 16,23-2 0-16,-10 2 2 15,2-1-3-15,-2 2 3 16,-1 1-1-16,3-2 1 16,-2 0 1-16,0 4-2 15,0-4 1-15,0 2-1 16,0-2 0-16,0 0 0 15,0 1 1-15,-13-1-3 16,23 3 1-16,-23-3 1 16,20 0 0-16,-20 0-1 15,15 0 3-15,-15 0-3 16,17 0 1-16,-17 0 2 16,13-2-3-16,-13 2 1 0,14-1-1 15,-14 1 2-15,13-1-1 16,-13 1-1-1,0 0-1-15,19-5 2 0,-19 5 0 16,14-3 0-16,-14 3 1 16,16-3-2-16,-16 3-1 15,16-2 1-15,-16 2 0 16,13-3-1-16,-13 3 0 16,0 0-1-16,15-5 2 15,-15 5-1-15,0 0 1 16,0 0 0-16,0 0 0 15,0 0 1-15,0 0 0 0,0 0-2 16,0 0 0-16,0 0 1 16,0 0 0-1,0 0 1-15,10 15-1 16,-10-15-1-16,0 0 1 0,0 16 1 16,0-16-1-16,0 13 0 15,0-13 1-15,1 17-1 16,-1-17 0-16,0 17 0 15,0-17 0-15,2 19 2 16,-2-19-2-16,1 22-1 16,-1-22 0-16,0 26-1 15,0-26 1-15,1 26 0 16,-1-9 0-16,0 0-2 0,2 1 1 16,-2 2 1-16,0-1 0 15,-2-1 1 1,2 1-1-16,2 0 0 15,-2-5-1-15,0 4 2 0,0-1 1 16,0-3-2-16,0-1-1 16,0 3 1-16,-2-1 1 15,2-15 0-15,0 21 0 16,-1-8-1-16,1 0 1 16,0-13-1-16,0 20 0 15,0-20 1-15,1 21 0 16,-1-21-2-16,2 20 2 0,-2-20-1 15,0 13-1 1,0-13 3-16,0 13 0 16,0-13-2-16,0 0 2 15,0 13 0-15,0-13-1 0,0 0 0 16,0 0 0-16,0 0 0 16,0 0 0-16,0 0 0 15,0 0-2-15,0 0 2 16,0 0 0-16,0 0 0 15,0 0 2-15,0 0-1 16,0 0-2-16,0 0 3 16,0 0-1-16,0 0 0 15,0 0 0-15,0 0 2 16,-2 14-3-16,2-14 0 16,0 0 3-16,0 0-3 15,0 0 2-15,0 0-1 16,0 0 1-16,0 0-3 0,0 0 2 15,0 0 1-15,-14-1 0 16,14 1 0-16,0 0-2 16,0 0 1-16,-16 1 0 15,16-1-1-15,-13 4 1 16,13-4-1-16,0 0 0 16,-19 3 4-16,19-3-2 15,-20 2-1-15,20-2-1 16,-23 0 2-16,10 0-1 15,-1-3 0-15,-1 1 0 16,1 4-4-16,-1-4 3 0,15 2 1 16,-23 0-1-16,10 2-1 15,13-2 0-15,-24 4 1 16,24-4-1-16,-23 3 1 16,23-3 0-16,-22 7-1 15,22-7-1-15,-19 8 4 16,19-8-2-16,-18 4 0 15,18-4 0-15,-21 7 0 16,21-7 0-16,-20 2 1 16,20-2 0-16,-20 1-2 15,20-1 1-15,-20 1 0 16,20-1 0-16,-20-1 0 16,20 1 0-16,-19 3 0 15,19-3 0-15,-17-2 0 0,17 2 0 16,-16 0-1-16,16 0 0 15,-16 0 3-15,16 0-2 16,-13 0 0 0,13 0-1-16,-13 0 2 0,13 0 0 15,0 0-1-15,-13-4 1 16,13 4-2-16,0 0 2 16,0 0 0-16,0 0-1 15,0 0-1-15,-15-4 0 16,15 4 1-16,0 0 0 15,0 0 0-15,0 0-2 16,0 0 2-16,-13 1 1 0,13-1-1 16,0 0-1-16,0 0 2 15,0 0-3-15,0 0-1 16,0 0 1-16,0 0-5 16,-13-7-5-16,13 7-9 15,0 0-29-15,0 0-40 16,0 0-2-16,0 0 73 15</inkml:trace>
  <inkml:trace contextRef="#ctx0" brushRef="#br0" timeOffset="119700.7834">14831 4396 6 0,'0'0'16'16,"0"0"-7"-16,13 9-3 15,-13-9-3-15,0 0-1 16,0 0 1-16,0 0 3 16,0 0 5-16,0 0 0 15,0 0 5-15,0 0 1 16,0 0-2-16,0 0 1 15,0 0-2-15,0 0-4 0,0 0-2 16,0 0-2-16,0 0-4 16,0 0 0-16,0 0 2 15,0 0-3 1,0 0 1-16,0 0 0 0,0 0 1 16,0 0-1-16,0 0-1 15,0 0 1-15,0 0-1 16,0 0 0-16,0 0 1 15,0 0 0-15,15 9-1 16,-15-9 0-16,0 0 0 16,15 3 2-16,-15-3-3 15,13 1 2-15,-13-1-2 16,15 1 1-16,-15-1-1 0,19 2 0 16,-19-2 1-16,23-3-2 15,-10 3 1 1,1-1 1-16,0 1-2 15,2-2 1-15,0 1 1 0,0-2-1 16,1 4-1-16,-1-1 1 16,0 0 1-16,0-1 0 15,0-1 0-15,-2 1 0 16,2 1-2-16,-1 0 3 16,-1-3 2-16,0 2-3 15,1-1 0-15,1 2-1 16,-2-1 1-16,1-1 1 0,1-1-1 15,-1 0-1-15,1 1 2 16,2-1-2 0,0 0 1-16,0-1-1 15,0 1 1-15,1-2-1 0,0 5 0 16,0-1 0-16,-2 1-1 16,0 1 0-16,-1-2 1 15,3 2 0-15,-3 1-1 16,1-1 4-16,0 1-3 15,2-5 1-15,-2 1 0 16,2 1-1-16,1 1 0 16,1-2 0-16,2 1 1 15,0 0-3-15,1-1 2 16,1 1 0-16,2 2-2 16,1-5 3-16,-1 2-1 15,1 2 1-15,-1-1 0 16,0 1-1-16,1-2 1 0,-2 1-1 15,0 0 0-15,-2-1 0 16,1 2 0-16,-2-1 1 16,-1 1-1-16,-1-3-1 15,2 3 0-15,0-2 1 16,-1 2-2-16,0 0 3 16,-1-3-1-16,-1 2-2 15,1 1 0-15,0 1 2 16,-2-2 0-16,-2 1 0 15,2 0 1-15,0 1 1 16,0 1-3-16,-1-2 2 16,0 1-2-16,-1-1 2 0,2 2-1 15,1-4-1-15,0 4 2 16,0-2-2-16,2 0 1 16,0 0 0-16,2 0 2 15,-1-3-3-15,0 1 3 16,0 2-1-16,-1-2 0 15,0 2-2-15,-2-2 1 16,0 2 1-16,-1-1-1 16,0 2 0-16,-2-1-1 15,0 0 1-15,-1 0 0 16,0-3 2-16,0 3 0 16,-2 0-2-16,1 0 2 15,-2-1-1-15,1 2-2 0,-1 1 1 16,0-1 0-16,2 1-2 15,-2-4 2-15,0 4-2 16,0-2 1-16,0 0 1 16,-13 0 2-16,20-5-2 15,-20 5 1-15,16 2 0 16,-16-2-2-16,15 3 3 16,-15-3-1-16,18 0 0 15,-18 0-1-15,16 0 0 16,-16 0-1-16,17 0 0 15,-17 0 2-15,17 0-1 16,-17 0 0-16,16 1-2 0,-16-1 3 16,13 1 0-16,-13-1 1 15,0 0-1-15,13-2 1 16,-13 2 0-16,0 0-1 16,0 0 3-16,0 0-1 15,0 0-1-15,0 0-2 16,0 0-2-16,13-9-10 15,-13 9-35-15,0 0-36 16,0 0-5-16,0-17 64 16</inkml:trace>
  <inkml:trace contextRef="#ctx0" brushRef="#br0" timeOffset="140229.7869">14680 5144 9 0,'0'0'21'16,"0"0"-4"-16,0 0-1 16,0 0-1-16,0 0-1 15,0 0 0-15,0 0 1 16,0 0 0-16,0 0-4 15,0 0 2-15,0 0-6 16,0 0-2-16,0 0-2 16,0 0-1-16,0 0 1 0,0 0 0 15,0 0 1-15,0 0-1 16,-3-15 1-16,3 15 2 16,0 0-2-16,0 0 0 15,0 0-1-15,0 0-2 16,-13-4 2-16,13 4-1 15,0 0 0-15,0 0-1 16,0 0 2-16,0 0 1 16,-15-7-1-16,15 7-1 15,0 0 0-15,0 0-1 16,-14-2 0-16,14 2 1 16,0 0-3-16,-17 0 1 15,17 0 0-15,-13 2-1 0,13-2 2 16,-13 1-1-16,13-1 1 15,-16 0 0-15,16 0 0 16,-13 3-1-16,13-3 0 16,-13 4 1-16,13-4-3 15,0 0 3-15,-15 12-1 16,15-12 1-16,0 0 0 16,0 0 0-16,0 0-1 15,-14 16 1-15,14-16 1 16,0 0 0-16,0 0-1 15,0 0 0-15,-12 13 1 16,12-13-2-16,0 0 3 0,-8 13-1 16,8-13 0-16,0 0 0 15,-10 16-2-15,10-16 1 16,0 0-2 0,-8 16 4-16,8-16-3 0,-3 13 1 15,3-13-2-15,-4 13 3 16,4-13-2-16,-3 14 1 15,3-14-1-15,-3 14 0 16,3-14 0-16,0 0-1 16,-4 21 0-16,4-21 1 15,-3 14 0-15,3-14-1 16,-1 14 1-16,1-14 1 0,-2 15-1 16,2-15 1-16,-3 14 0 15,3-14 0-15,0 16-1 16,0-16 0-16,0 15 0 15,0-15 2 1,2 14-3-16,-2-14 0 0,3 13 1 16,-3-13-2-16,0 0 2 15,8 17-1-15,-8-17 0 16,6 15 0-16,-6-15 1 16,0 0 0-16,9 17-1 15,-9-17 2-15,0 0 0 16,8 15 0-16,-8-15-1 15,0 0 1-15,0 0 0 0,15 13-1 16,-15-13 1-16,0 0 0 16,14 11-2-16,-14-11 1 15,0 0 1 1,16 7-1-16,-16-7 0 16,0 0 2-16,19 12-1 0,-19-12 2 15,13 7-3-15,-13-7 4 16,17 6-4-16,-17-6 5 15,16 1-4-15,-16-1 1 16,13 2-1-16,-13-2 2 16,13 0-2-16,-13 0 1 15,0 0-2-15,13 0-1 16,-13 0 1-16,0 0 2 0,13-3-2 16,-13 3 0-1,0 0 1-15,0 0-1 16,13-9 1-16,-13 9 0 15,0 0 0-15,13-7-2 0,-13 7 3 16,0 0-6-16,13-22 5 16,-13 22-4-16,9-16 5 15,-9 16-4-15,8-14 4 16,-8 14-4-16,8-13 3 16,-8 13 2-16,0 0-2 15,0 0 1-15,10-16-1 16,-10 16 0-16,0 0 0 0,5-14 1 15,-5 14-2 1,0 0-1-16,6-19 2 16,-6 19-1-16,3-14 2 15,-3 14-1-15,3-15 1 16,-3 15-2-16,1-13 3 0,-1 13 0 16,0-13-2-16,0 13 1 15,0 0-3-15,0-17 2 16,0 17 1-16,0-15-1 15,0 15 0-15,0-14-1 16,0 14 3-16,2-16-2 16,-2 16 0-16,0-14 0 15,0 14 0-15,1-16 0 16,-1 16 0-16,0 0 0 16,3-18 0-16,-3 18-1 15,2-13 2-15,-2 13-1 16,0 0 0-16,-2-13-1 0,2 13 0 15,-3-12 2-15,3 12-2 16,0 0 1-16,-7-16 0 16,7 16-2-16,0 0 2 15,-9-15 1-15,9 15 1 16,0 0-4-16,0 0 3 16,-14-8-2-16,14 8-1 15,0 0 1-15,-13-5 1 16,13 5-4-16,0 0-2 15,0 0 0-15,0 0-5 16,0 0-6-16,0 0-9 16,0 0-22-16,0 0-46 0,0 0-2 15,-12 18 46-15</inkml:trace>
  <inkml:trace contextRef="#ctx0" brushRef="#br0" timeOffset="143143.1549">15366 5095 12 0,'0'0'54'0,"0"0"-21"16,0 0-11-16,0 0-5 16,0 0-5-16,0 0-1 15,0 0-3-15,0 0-2 0,0 0 1 16,-13-13-2-1,13 13 1-15,0 0-1 16,0 0 2-16,-13-3-1 16,13 3 1-16,0 0-1 15,0 0 0-15,-14-2-2 0,14 2 0 16,0 0-1-16,0 0-1 16,-17-5-1-16,17 5 1 15,0 0-1-15,-18-5-1 16,18 5-1-16,-14 3 0 15,14-3 0-15,-14 2 1 16,14-2 0-16,0 0-1 16,-18 11 1-16,18-11-1 15,0 0 1-15,-16 13 2 16,16-13-2-16,0 0 1 16,-16 15 0-16,16-15-2 15,0 0 1-15,-15 14 0 16,15-14 1-16,0 0-2 0,-15 14 1 15,15-14 0-15,-9 13-1 16,9-13 1-16,-7 15 1 16,7-15 1-16,-5 16-1 15,5-16 0-15,-6 14 0 16,6-14 0-16,-5 15 0 16,5-15 0-16,-5 15 0 15,5-15 0-15,0 0 0 16,-5 19 0-16,5-19 1 15,0 0-1-15,0 18 0 16,0-18-1-16,2 13 2 0,-2-13-3 16,0 15 2-16,0-15-1 15,1 16-1-15,-1-16 2 16,3 13-2-16,-3-13 1 16,4 13 0-1,-4-13-1-15,0 0 1 0,12 19 0 16,-12-19 0-16,0 0 0 15,11 16 1-15,-11-16-1 16,0 0 0-16,13 14 0 16,-13-14-1-16,0 0 0 15,16 15 1-15,-16-15-1 16,0 0 2-16,19 11-1 16,-19-11-1-16,0 0 2 0,17 10 0 15,-17-10 0 1,0 0-1-16,18 8 3 0,-18-8-4 15,0 0 1 1,17 7 1-16,-17-7-1 0,13 3-1 16,-13-3 2-16,0 0 1 15,19 3-3-15,-19-3 1 16,13 0 1-16,-13 0-1 16,0 0 0-16,17 2 1 15,-17-2-1-15,0 0 0 16,16 0 1-16,-16 0 0 15,0 0 0-15,13-2-1 0,-13 2 1 16,0 0 0-16,0 0-2 16,14-5 1-1,-14 5 0-15,0 0 0 16,0 0 0-16,0 0 2 0,13-4-2 16,-13 4 1-16,0 0-1 15,13-2 1-15,-13 2-1 16,0 0 1-16,18-2-2 15,-18 2 0-15,0 0 1 16,0 0 0-16,13-11 0 16,-13 11 1-16,0 0-1 15,0 0 1-15,0 0 0 16,0 0-1-16,0 0 1 16,14-11 1-16,-14 11 0 0,0 0 0 15,0 0-2 1,0 0 2-16,7-13-2 15,-7 13 2-15,0 0-1 0,0 0-1 16,0 0 0-16,0 0-1 16,9-14 3-16,-9 14-1 15,0 0 1-15,0 0-2 16,0 0 2-16,4-15 0 16,-4 15 0-16,0 0 1 15,0 0-1-15,5-14 0 16,-5 14-1-16,0 0 1 0,1-13 0 15,-1 13-1-15,0 0 0 16,6-18 1 0,-6 18-2-16,3-13 1 15,-3 13 0-15,0 0-1 0,7-13 0 16,-7 13 1-16,0 0 1 16,7-14-3-16,-7 14 4 15,0 0-2-15,0 0 0 16,3-17 0-16,-3 17 1 15,1-15-1-15,-1 15-1 16,-1-13 2-16,1 13-1 16,0-16 0-16,0 16 0 15,0-16 1-15,0 16-2 16,0 0 1-16,-3-15 1 16,3 15-2-16,0 0 1 15,-6-19 1-15,6 19 0 16,-4-13-2-16,4 13 1 0,0 0-1 15,-9-19 0-15,9 19 0 16,-7-16-2-16,7 16-2 16,0 0-3-16,-10-14-5 15,10 14-10-15,0 0-16 16,-17-12-31-16,17 12-25 16,-19 12-2-16,5-4 96 15</inkml:trace>
  <inkml:trace contextRef="#ctx0" brushRef="#br0" timeOffset="144543.3221">15746 4894 1 0,'0'0'36'0,"0"0"-7"15,0 0-1-15,0-14-4 16,0 14-3-16,0 0 0 15,0 0-2-15,0 0-4 0,0 0-1 16,0 0-4-16,-10-13-4 16,10 13-1-1,0 0-1-15,0 0 0 16,0 0-1-16,0 0 1 0,0 0 0 16,0 0 2-16,0 0-2 15,0 0 2-15,0 0-1 16,0 0-2-16,0 0-1 15,0 0 0-15,0 0-2 16,0 0 0-16,0 0 0 16,0 0-2-16,0 0 3 15,0 0-1-15,0 16 1 16,0-16-1-16,7 17-1 0,-7-17 0 16,10 23 1-16,-4-10 1 15,1 0-2-15,0 3 0 16,0 0 1-16,2 0 1 15,-2-1-1-15,1 0 0 16,0-1-1-16,-1-1 1 16,1 0 0-16,-1 0 0 15,2 2 1-15,-2-2-2 16,0 3 4-16,-1 1-3 16,0-3 1-16,-1 4 0 15,0 0-1-15,0 1 0 16,-2-4-1-16,2 0 0 0,-3-2 0 15,-2-13 2 1,6 22-2-16,-6-22 0 16,6 20 2-16,-6-20-1 15,4 18 0-15,-4-18 1 16,5 18-2-16,-5-18 0 0,4 21 3 16,-4-21-3-16,6 13 1 15,-6-13 0-15,0 0 1 16,6 14-1-16,-6-14 1 15,0 0 0-15,0 0 0 16,0 0 2-16,0 0-2 16,0 0 2-16,0 0-2 15,0 0-1-15,0 0-4 0,0 0-6 16,0 0-8 0,0 0-18-16,0 0-30 15,0 0-26-15,0 0 32 16,-16-20 60-16</inkml:trace>
  <inkml:trace contextRef="#ctx0" brushRef="#br0" timeOffset="146929.7931">15828 4852 1 0,'0'0'24'0,"6"16"52"15,-6-16-18-15,0 0-72 16,0 0-19-16,7-13 5 15,-7 13 11-15,0 0 7 16,0 0 8-16,0 0 12 16,0 0 18-16,0 0 12 15,0 0 1-15,0 0-4 16,0 0-10-16,0 0-8 16,0 0-8-16,0 0-3 15,0 0-2-15,0 0-1 0,0 0-1 16,0 0-4-16,0 0 2 15,0 0-1-15,0 0 0 16,0 0 1-16,13-13 0 16,-13 13 0-16,0 0-1 15,0 0-1-15,17-4 0 16,-17 4 2-16,15-2-2 16,-15 2 0-16,23 0 0 15,-9-1 0-15,4-2 0 16,-1 2-1-16,3-2 2 15,2-2-4-15,-1 0 0 16,0 0 3-16,-1 1 2 16,0-3-4-16,-3 2-2 0,-1 1 5 15,2-3-6-15,-3 3 10 16,1 1-6-16,0 0 1 16,0-4-7-16,0 2 8 15,0 0-2-15,0 2 3 16,-16 3 0-16,24-9-3 15,-24 9 1-15,19-9 2 16,-19 9 3-16,13 0-2 16,-13 0 0-16,0 0-3 15,0 0 3-15,0 0-1 16,0 0 2-16,0 0 2 16,0 0-7-16,0 0 4 0,0 0 0 15,0 0 1-15,0 0-2 16,0 0-1-16,0 0 0 15,0 0 0 1,0 0-1-16,0 0 1 0,0 0 0 16,0 0-2-16,0 0 7 15,0 0-7-15,0 0 1 16,0 0 0-16,11 13-1 16,-11-13 1-16,0 0 0 15,0 0 2-15,0 0-8 16,0 0 6-16,0 0 1 15,0 0-1-15,3 13 1 16,-3-13 0-16,2 16 3 0,-2-16-3 16,4 16 5-16,-4-16-6 15,3 20 6 1,-3-20-7-16,6 16 6 16,-6-16-6-16,7 17 0 0,-7-17 1 15,4 19-1-15,-4-19 0 16,6 19 0-16,-6-19 1 15,6 22-2-15,-6-22-1 16,3 21 4-16,-3-21-2 16,4 20 1-16,-2-7 0 15,-2-13 0-15,2 22 0 16,-2-22 1-16,5 23 2 0,-5-23-4 16,4 22 0-16,-4-22 1 15,3 14-1 1,-3-14 1-16,4 18 0 15,-4-18-1-15,3 15-1 0,-3-15 1 16,3 16 1-16,-3-16 0 16,3 19-1-16,-3-19-2 15,3 22 3-15,-3-22-2 16,3 21 2-16,-3-21-1 16,3 23 1-16,-3-23-1 15,2 19 0-15,-2-19 2 16,2 13-1-16,-2-13 0 15,0 0-1-15,0 0 1 16,3 17-1-16,-3-17 1 16,0 0 0-16,4 13 0 15,-4-13 0-15,0 0 0 16,0 0 1-16,2 16-1 0,-2-16 0 16,0 0-1-16,0 0 1 15,2 15-1-15,-2-15 0 16,0 0 1-16,5 13-2 15,-5-13 2-15,0 0 0 16,0 0 0-16,0 0 0 16,3 13-1-16,-3-13 1 15,0 0 2-15,0 0-2 16,0 0 1-16,0 0 0 16,0 0-1-16,0 0 0 15,0 0 1-15,0 0-1 16,0 0-1-16,0 0 1 0,0 0 1 15,0 0-1-15,0 0-1 16,0 0 2-16,0 0 0 16,0 0-2-16,0 0 1 15,0 0-1-15,0 0 3 16,0 0-3-16,0 0 0 16,0 0 0-16,3 16 0 15,-3-16 1-15,0 0 0 16,0 0 0-16,0 0-4 15,1 13 4-15,-1-13-1 16,0 0 1-16,0 0 0 16,0 0 0-16,0 0-1 15,0 0 1-15,0 0 3 0,0 0-4 16,0 0 1-16,0 0 0 16,0 0 0-16,4 14 0 15,-4-14 1-15,0 0-2 16,0 0-2-16,2 13 3 15,-2-13 0-15,0 0 1 16,0 0-3-16,0 0 3 16,0 0-2-16,0 0 0 15,0 13 2-15,0-13-1 16,0 0 1-16,0 0-2 16,0 0 3-16,0 0-3 15,0 0 2-15,0 0-2 0,-15 9 0 16,15-9 2-16,0 0-2 15,-16 3 1-15,16-3-1 16,-14 0 2-16,14 0-1 16,-19 0 0-16,19 0 2 15,-20-5-2-15,20 5 1 16,-19 2-1-16,19-2 1 16,-21-2-3-16,21 2 3 15,-19 0 0-15,19 0-3 16,-20 2 3-16,20-2 0 15,-19 0 0-15,19 0-2 16,-20 3 4-16,20-3-3 16,-23 1 1-16,23-1 2 0,-22-1-3 15,22 1 0-15,-24-2 2 16,24 2 0-16,-21-3-1 16,21 3-1-16,-21 0 1 15,21 0-2-15,-21 2 1 16,21-2 0-16,-23 3-1 15,23-3 0-15,-21 2-1 16,21-2 1-16,-20 3 1 16,20-3 2-16,-18 3-2 15,18-3 2-15,-13 5 0 16,13-5-1-16,0 0-1 16,-17 4 1-16,17-4-2 0,0 0 0 15,0 0 2-15,-13 1-1 16,13-1-2-1,0 0 1-15,0 0 1 16,0 0 0-16,0 0 0 0,0 0-1 16,0 0 0-16,0 0 0 15,0 0 1-15,0 0 0 16,0 0-1-16,0 0-3 16,0 0-4-16,0 0-7 15,0 0-11-15,0 0-32 16,0 0-38-16,0 0-2 15,0 0 70-15</inkml:trace>
  <inkml:trace contextRef="#ctx0" brushRef="#br0" timeOffset="149128.3715">16720 5037 1 0,'-15'1'8'0,"15"-1"25"15,0 0-21-15,0 0-9 16,0 0-4-16,0 0-1 16,0 0-1-16,0 0 4 0,0 0 2 15,-13 2 1-15,13-2 3 16,0 0 2-16,0 0 2 16,0 0 2-16,0 0 0 15,0 0 0-15,0 0-1 16,0 0 0-16,0 0-2 15,-13 6-2-15,13-6-3 16,0 0-1-16,0 0 1 16,0 0-1-16,0 0 1 15,-13 4 1-15,13-4 1 16,0 0 1-16,0 0 2 16,0 0-3-16,0 0 1 15,0 0-1-15,0 0-1 0,0 0-2 16,0 0-1-16,0 0-2 15,0 0-1-15,0 0 2 16,0 0-2-16,0 0 0 16,0 0-1-16,0 0 2 15,0 0 0-15,0 0 0 16,0 0 1-16,0 0-3 16,0 0 2-16,0 0-1 15,0 0 2-15,15 0-1 16,-15 0 0-16,0 0-1 15,0 0 0-15,0 0 1 16,14 4 0-16,-14-4-2 16,0 0 1-16,15 2-2 0,-15-2 3 15,0 0-1-15,16-3 0 16,-16 3 1-16,13-2-1 16,-13 2 0-16,13 0 0 15,-13 0 1-15,13-1-1 16,-13 1 0-16,14 1 1 15,-14-1 0-15,16 0-1 16,-16 0 1-16,16 2-1 16,-16-2 0-16,17-3 0 15,-17 3-1-15,16 0 1 16,-16 0-1-16,16-1-1 16,-16 1 3-16,16-2-1 0,-16 2 0 15,15 0 2-15,-15 0-1 16,19-1 0-16,-19 1-1 15,25-3 0-15,-12 1 0 16,1 1-1-16,1-1 1 16,-1-2-2-16,2 4 1 15,0-1 0-15,-2-2 3 16,2 1 0-16,-1-2-2 16,0 3 1-16,0-2-1 15,1 0 0-15,-2 0 0 16,1 1 1-16,-1 1-3 15,2 0 1-15,-2-1 0 16,1-1 2-16,-1 2-1 0,-1-1 2 16,0 1 0-16,0-2-2 15,2 2 0 1,-1-4 1-16,0 7-1 16,-1-4 1-16,5-1-1 0,-2 2-1 15,1-3 1-15,0 4 0 16,0-2 1-16,1 1-1 15,1-4 2-15,-1 5-2 16,1 0 0-16,1-2 1 16,0 0-2-16,2 1 1 15,0-4 0-15,-1 2 1 16,1 2-2-16,1-3 2 0,-1 2 1 16,1-1-3-16,-3 2 2 15,2-1-2 1,-1 1 2-16,1-2-2 15,0 0 1-15,-2 2-1 0,-1-2-1 16,1 1 2-16,-1 1 0 16,-2 0 0-16,0-2-1 15,-1 4 3-15,0-1-3 16,1 2 1-16,-1-4 0 16,0 2 0-16,0-1 0 15,1 1-1-15,-2 0 3 16,0-3-3-16,3 3 0 15,-2-2 1-15,1 2 0 16,0 0 1-16,3-1-1 16,-1 1 1-16,3-2-2 15,0 1 0-15,-1 0 1 16,2-2 0-16,-1 1 1 0,1-1-2 16,-1 3 1-16,-2 0-1 15,1-1 1-15,-2 2 2 16,0-1 0-16,0 2-2 15,-2-2-1-15,-1 1 2 16,0-2-1-16,-2 1 0 16,1-2 1-16,-2 2-2 15,0-1 0-15,-13 1 2 16,20-2-1-16,-20 2 0 16,19 2 0-16,-19-2 1 15,14 1-2-15,-14-1 2 16,13 2 0-16,-13-2-2 0,0 0 2 15,13 1-1-15,-13-1 0 16,0 0-2-16,0 0-10 16,0 0-20-16,14 3-56 15,-14-3-2-15,-8-13 33 16,-2-1 57-16</inkml:trace>
  <inkml:trace contextRef="#ctx0" brushRef="#br0" timeOffset="151150.8062">17095 4290 2 0,'0'0'11'0,"0"0"2"0,0 0 3 16,0 0 2 0,0 0 1-16,0 0 1 0,0 0 0 15,0 0-5-15,0 0-5 16,0 0-3-16,0 0-2 15,0 0-2-15,0 0 0 16,0 0 1-16,13-8 0 16,-13 8 1-16,0 0-1 15,0 0 1-15,0 0 0 16,0 0-1-16,0 0 2 0,0 0-2 16,13 3-1-16,-13-3-1 15,0 0-1 1,0 0 0-16,0 0-1 15,16 9 2-15,-16-9-2 0,0 0-1 16,16 7 4-16,-16-7-2 16,0 0 1-16,18 2 0 15,-18-2 0-15,16 4-1 16,-16-4 1-16,18 0 1 16,-18 0-4-16,17 1 2 15,-17-1 1-15,20 3-1 16,-20-3-1-16,25-4 3 15,-12 5-3-15,1-1 1 16,2 2 1-16,1-4-1 16,2 1 0-16,-2-1 0 15,4 1 0-15,-3 2-1 16,1-2 2-16,-2-2 0 0,2 3 0 16,-2-1-1-16,1 1 0 15,0 0-1-15,0 1 2 16,1 2 0-16,-2-4-2 15,2 2-1-15,-2-2 0 16,2-1 1-16,-2 1 1 16,0-2 0-16,1-2-1 15,2 0-1-15,0 3 1 0,-1-2 0 16,1 3-1 0,-1-5 1-16,1 4-1 15,-1-2 0-15,-1 4 1 16,-2-1 1-16,-1-1-2 0,1-1 3 15,-2 3-2-15,0 2 1 16,-1-4-2-16,2 1 2 16,-1-1-2-16,-1 1 1 15,2-1 0-15,-1 2 0 16,1-1 0-16,-2 0 0 16,1 1 1-16,0 0-1 15,1 0 0-15,1-2 0 16,0 2 1-16,-1 0-1 15,1 0 1-15,2-1-1 16,-2-2 1-16,-1 3 0 16,0-2 1-16,-1 2-1 15,1-1-1-15,-2-2 0 0,0 3 0 16,-13 0 0-16,23 0 1 16,-23 0-1-16,21-3 0 15,-21 3 0-15,18 0 0 16,-18 0 1-16,13 0 1 15,-13 0-1-15,0 0 2 16,16-1-2-16,-16 1 0 16,0 0 0-16,13-3 1 15,-13 3 0-15,0 0-1 16,0 0 2-16,17 1-4 16,-17-1 3-16,0 0 0 15,0 0-1-15,16 3-1 0,-16-3 1 16,0 0 0-16,13-3-3 15,-13 3 4-15,0 0-1 16,14-3-2-16,-14 3 1 16,0 0 1-16,16 0-1 15,-16 0 1-15,0 0 1 16,16-4-2-16,-16 4 2 16,0 0 0-16,0 0 1 15,14 1-1-15,-14-1 0 16,0 0 0-16,0 0 0 15,0 0-1-15,0 0 1 16,0 0-1-16,0 0-1 16,13 5 1-16,-13-5-1 0,0 0 0 15,0 0-3-15,0 0-3 16,0 0-13-16,0 0-26 16,0 0-44-1,0 0-2-15,0 0 38 0</inkml:trace>
  <inkml:trace contextRef="#ctx0" brushRef="#br0" timeOffset="156093.2619">14693 5969 29 0,'0'0'39'16,"0"0"-6"-16,0 0-8 15,0 0-5-15,-13-9-5 16,13 9-3-16,0 0-4 15,0 0-3-15,0 0-3 16,0 0 0-16,0 0 1 16,-13 6 0-16,13-6 1 15,0 0 0-15,0 0 1 16,-13 7 0-16,13-7 1 0,0 0 0 16,-13 8-1-1,13-8 0-15,0 0-2 16,-19 7-2-16,19-7 0 0,0 0 0 15,-19 19-2-15,19-19 0 16,-14 15 0-16,14-15 0 16,-10 18 1-16,10-18 2 15,-12 17-3-15,12-17 2 16,-7 19-1-16,7-19 1 16,-4 19-1-16,4-19 1 15,-5 18 0-15,5-18 0 16,-4 18 1-16,4-18-1 15,-2 16 3-15,2-16-3 16,-1 18 2-16,1-18-1 16,-1 19-1-16,1-19 1 0,0 20-1 15,0-20-1-15,1 20-1 16,-1-20 2-16,1 18-2 16,-1-18 0-16,3 14 1 15,-3-14-1-15,0 0 1 16,5 18 1-16,-5-18 2 15,0 0-2-15,7 14-1 16,-7-14 2-16,0 0-1 16,0 0-1-16,10 16 1 15,-10-16-1-15,0 0-1 16,14 13 3-16,-14-13-1 16,16 8-1-16,-16-8 0 15,16 6 1-15,-16-6 0 0,17 6-1 16,-17-6 0-16,16 1 0 15,-16-1 1-15,13 0-1 16,-13 0 1-16,0 0-1 16,18 0 0-16,-18 0 1 15,0 0-1-15,17 0 0 16,-17 0-1-16,0 0 2 16,19-1-2-16,-19 1 3 15,14-4-1-15,-14 4 2 16,15-3-1-16,-15 3 1 15,15-7-1-15,-15 7-2 16,15-8 2-16,-15 8-2 0,0 0 1 16,17-11-2-16,-17 11 2 15,0 0 0-15,15-15 1 16,-15 15-1-16,0 0 1 16,15-14 0-16,-15 14-2 15,8-14 2-15,-8 14 0 16,0 0-2-16,10-18 1 15,-10 18 1-15,4-13 0 16,-4 13-1-16,0 0 0 16,0-14 1-16,0 14-1 15,0 0 1-15,0-19 1 16,0 19-1-16,0-14 1 16,0 14-1-16,2-19 1 0,-2 19-2 15,-3-15 2-15,3 15 0 16,0-14-2-16,0 14 1 15,-5-14-2-15,5 14-1 16,-4-13 2-16,4 13 0 16,-4-19 0-16,4 19-1 15,-8-17 1-15,8 17-2 16,-7-15 3-16,7 15 0 16,-8-13-2-16,8 13-2 15,0 0 3-15,-13-16-1 16,13 16-1-16,0 0 2 15,-15-14-1-15,15 14-1 0,0 0 0 16,-17-10 2-16,17 10-2 16,0 0 0-16,-17-12 2 15,17 12-2 1,0 0 0-16,-16-8 2 0,16 8-1 16,0 0-1-16,-13-6-1 15,13 6-1-15,0 0-3 16,0 0-2-16,-13 6-5 15,13-6-11-15,0 0-16 16,0 0-31-16,0 0-21 16,-5 14 15-16,5-14 77 15</inkml:trace>
  <inkml:trace contextRef="#ctx0" brushRef="#br0" timeOffset="157548.8374">15567 5914 1 0,'0'0'11'0,"0"0"55"0,0 0-44 15,0 0-9-15,3-13-2 16,-3 13 0-16,0 0-1 16,0 0-2-16,0 0 0 15,0 0-2-15,-13-14 3 16,13 14-2-16,0 0 0 15,-13-4 1-15,13 4 1 16,0 0 0-16,-16-8-1 16,16 8 3-16,-13 0-5 15,13 0 0-15,0 0-1 16,-20 2-1-16,20-2-4 16,-16 6 2-16,16-6-2 15,-23 14-1-15,8-3 0 0,1 1 0 16,0 0 1-16,-1 2-2 15,1 3 2-15,1 2 0 16,-2 1 2-16,5-2-2 16,0-1 2-16,1 0-1 15,1 3 0-15,2-1 1 16,0-4-2-16,2 0 0 16,1 1-1-16,0 0 0 15,2 2 0-15,-1-3 0 16,4 0-1-16,-2-1 0 15,3 1 2-15,-1-2-2 16,3 0 1-16,1 0 0 0,-6-13 1 16,14 23-1-16,-14-23 2 15,16 23-3-15,-16-23 1 16,19 20 2 0,-6-7-2-16,0-4 7 0,1-2-5 15,0-1 6-15,1 1-8 16,1-3 8-16,0-1-7 15,-1-1 7-15,0-2-7 16,-1-5 2-16,-1 2-3 16,2-2 2-16,-1-3 0 15,-1 0-8-15,0-1 8 16,-13 9-6-16,23-19 7 16,-23 19-7-16,20-19 7 0,-20 19-7 15,15-15 7-15,-15 15-1 16,13-18 2-16,-13 18-2 15,10-20 0 1,-10 20 0-16,12-22 0 0,-12 22 1 16,11-23 0-16,-11 23 0 15,9-23 2-15,-9 23-1 16,4-26 1-16,-4 26-1 16,-3-24 1-16,0 9 0 15,-1-1-1-15,0 2 0 16,-2 0-1-16,0-4 0 15,-1 4 0-15,3-1 1 0,4 15-3 16,-9-23 0-16,9 23 0 16,-7-20 2-16,7 20-3 15,-8-16 0-15,8 16-1 16,-7-16-5-16,7 16-4 16,-6-15-10-16,6 15-18 15,-4-15-51-15,4 15-1 16,3-14 41-16,-3 14 50 15</inkml:trace>
  <inkml:trace contextRef="#ctx0" brushRef="#br0" timeOffset="159001.8146">16434 5776 1 0,'15'4'16'0,"-15"-4"56"16,0 0-23-16,0 0-44 0,0 0-6 15,0 0 1-15,0 0 2 16,0 0 1 0,0 0-1-16,0 0 6 15,0 0 1-15,0 0 2 16,0 0-1-16,-13-3 2 0,13 3-1 15,0 0-2-15,-13 5 3 16,13-5-4-16,0 0 0 16,-15 0-2-16,15 0-2 15,0 0-2-15,-16 2-3 16,16-2 0-16,-13 8-2 16,13-8 0-16,-16 13 0 15,16-13 0-15,-15 15 2 16,15-15 0-16,-18 19 1 15,18-19 1-15,-17 25 1 16,8-12 1-16,1 3-1 16,-1-1 0-16,-1 4-1 0,3 1 0 15,-3-1 1-15,4 0-2 16,-3-2 2-16,3-2 0 16,1-1-3-16,2-1 1 15,3-13 2-15,-6 23-2 16,6-23 0-16,-2 18 1 15,2-18-2-15,2 20-1 16,-2-20 4-16,3 18-2 16,-3-18 0-16,7 18 0 15,-7-18 0-15,9 20 0 16,-9-20 0-16,10 16 0 16,-10-16-2-16,11 16 2 15,-11-16 0-15,12 14 2 0,-12-14-4 16,11 13 2-16,-11-13 0 15,16 15-1-15,-16-15 1 16,20 10-1-16,-20-10 2 16,24 8-3-16,-11-3 3 15,0-4-1-15,1 2 0 16,-1-3 1-16,-13 0 1 16,22 4-1-16,-22-4 0 15,18 0-2-15,-18 0 1 16,16 0 0-16,-16 0 1 15,13-3-2-15,-13 3 1 16,15-5 1-16,-15 5 0 0,0 0 0 16,17-8 0-16,-17 8 0 15,0 0 1-15,17-14 0 16,-17 14-1-16,0 0 0 16,16-13 0-16,-16 13-1 15,13-12 1-15,-13 12 1 16,12-14-1-16,-12 14 0 15,11-16 2-15,-11 16-2 16,9-17 0-16,-9 17 3 16,10-25 0-16,-6 9-3 15,1 2 1-15,0-3 0 16,0-2-1-16,0-3 2 16,0 2 0-16,-1 0-2 0,-1 3 0 15,-2 1 1-15,-1-2 1 16,0 1 1-16,-2 3-1 15,-1-1 0-15,3 15 1 16,-8-26 0-16,8 26-1 16,-8-21 0-16,8 21-2 15,-9-16-1-15,9 16 0 16,0 0 0-16,-14-16 0 16,14 16 2-16,0 0-3 15,-15-12 0-15,15 12 0 16,0 0 1-16,-16-7-2 0,16 7-2 15,-13-3-3-15,13 3-8 16,-17-4 1-16,17 4-6 16,-20-2-3-16,20 2-9 15,-22-1-11 1,22 1-23-16,-23 9-22 0,23-9 68 16</inkml:trace>
  <inkml:trace contextRef="#ctx0" brushRef="#br0" timeOffset="160781.7301">16952 6002 1 0,'0'0'12'0,"0"13"65"16,0-13-24-16,0 0-43 15,0 0-5-15,0 0-1 16,0 0-2-16,0 0 2 16,0 0-2-16,0 0 1 15,0 0 0-15,0 0 1 16,0 0-2-16,0 0 0 15,0 0 0-15,0 0-1 16,13-8-1-16,-13 8 0 16,13-2 0-16,-13 2-1 15,16-1 0-15,-16 1 2 16,20 0-1-16,-20 0 1 16,20-3-1-16,-7 0 1 0,-13 3-1 15,26-3 0-15,-11 3 0 16,-1-1-1-1,3-2 2-15,2 0-1 0,1 1 1 16,1 0 0-16,-1 0 0 16,3-1 0-16,-1 2 0 15,2-2 2-15,-1 1-2 16,2 0 1-16,-4 0-2 16,4-1 1-16,-1 2 1 15,-1-1-1-15,-1 1 1 16,0-2-1-16,-1 2-1 15,1 1 1-15,0-5 0 0,-2 2 0 16,2 2 1-16,-2-2-2 16,0 0 1-16,-1 0 0 15,-1 2-1-15,1-1 2 16,-1 2-2-16,-1-3 0 16,-1 1-1-16,2 2 0 15,-2-3 1-15,3 3 0 16,-2 0 1-16,1-3-1 15,-2 3 1-15,-1 0 0 16,0 0-1-16,-15 0 2 16,24-5-2-16,-24 5 2 15,21-1 1-15,-21 1-2 16,18-4 2-16,-18 4-1 0,16-5 1 16,-16 5 2-16,15-3-2 15,-15 3 0 1,0 0 0-16,14-7 1 15,-14 7-1-15,0 0 0 0,0 0 1 16,0 0-1-16,0 0-1 16,0 0 1-16,0 0 0 15,0 0-5-15,0 0-2 16,0 0-10-16,0 0-13 16,0 0-33-16,0 0-26 15,0 0 9-15,0 0 77 16</inkml:trace>
  <inkml:trace contextRef="#ctx0" brushRef="#br0" timeOffset="162893.7594">18663 5600 7 0,'0'0'49'0,"-21"-5"-11"16,21 5-12-1,-15-2-18-15,15 2 4 16,-17-5-9-16,17 5 5 16,-16 2-1-16,16-2-1 0,-16 5-1 15,16-5 2-15,-20 9 0 16,20-9-1-16,-22 12 9 16,22-12-10-16,-24 14 8 15,24-14-9-15,-26 17 8 16,26-17-10-16,-25 23 5 15,12-11-7-15,0 2-2 16,0 1 2-16,0 1 0 16,0 0-1-16,3 1 0 15,-1-3 0-15,4 2 1 16,-2 0 1-16,9-16 0 16,-9 25-2-16,9-25 1 15,-3 18-1-15,3-18 2 0,3 21-2 16,-3-21 3-16,6 18-3 15,-3-3 1-15,-3-15 1 16,11 27-1-16,-5-12 1 16,0-2-1-16,1 1 1 15,-1 0-2-15,0-1 3 16,1 0-2-16,0 0 1 16,-7-13-1-16,15 22 0 15,-15-22 0-15,15 20 0 16,-15-20 0-16,18 20-1 15,-18-20 2-15,19 16-2 16,-19-16 3-16,18 15 0 0,-18-15 0 16,18 8 0-16,-18-8 0 15,17 8 1-15,-17-8-3 16,16 7 3-16,-16-7-3 16,16 1 1-16,-16-1-1 15,17 6 2-15,-17-6-2 16,17 0 2-16,-17 0-1 15,20-1 0-15,-20 1 1 16,19-2-2-16,-19 2 2 16,18-1-2-16,-18 1 2 15,14-3-3-15,-14 3 2 16,0 0-1-16,17-2 1 16,-17 2 1-16,13-5-3 0,-13 5 3 15,0 0-3-15,18-6 2 16,-18 6 1-16,0 0-1 15,17-10 1-15,-17 10-1 16,0 0 0-16,16-12 1 16,-16 12 1-16,0 0-1 15,13-14-1-15,-13 14-1 16,0 0 0-16,14-16 0 16,-14 16 2-16,0 0-2 15,13-10 0-15,-13 10 1 16,0 0 0-16,12-15 2 15,-12 15 0-15,0 0-1 0,7-13 0 16,-7 13 1-16,0 0-1 16,0 0 1-1,6-14-1-15,-6 14-1 16,0 0 1-16,0 0 0 0,3-17 0 16,-3 17-2-16,0 0 3 15,2-18-3-15,-2 18 1 16,0 0 0-16,3-16 0 15,-3 16 1-15,0 0-1 16,2-14 2-16,-2 14-2 16,0-14 2-16,0 14-1 15,0 0 1-15,-3-19-2 16,3 19 0-16,-2-15 1 0,2 15 0 16,-1-17-1-1,1 17-2-15,0 0 2 16,-1-19-1-16,1 19 2 15,0 0-1-15,-3-14 0 0,3 14-1 16,0 0 0-16,0 0 1 16,0 0 0-16,-5-15 0 15,5 15-2-15,0 0 2 16,0 0 0-16,-4-13-1 16,4 13 0-16,0 0 0 15,-3-14 1-15,3 14-2 16,0 0 1-16,-3-13-1 0,3 13 1 15,0 0 0 1,0 0 0-16,-3-14 0 16,3 14 2-16,0 0 0 15,0 0-1-15,-7-13-1 0,7 13 1 16,0 0 0-16,0 0 1 16,0 0-1-16,-8-13-2 15,8 13 0-15,0 0 2 16,0 0 0-16,0 0 0 15,-6-16 0-15,6 16-2 16,0 0 1-16,0 0 1 16,0 0 1-16,-7-13-2 15,7 13 1-15,0 0-1 0,-6-13-1 16,6 13 3 0,0 0-1-16,0 0-2 15,-7-15 2-15,7 15-1 16,0 0 0-16,0 0 0 0,0 0 1 15,-8-13-2-15,8 13 0 16,0 0 2-16,0 0-2 16,0 0 1-16,0 0 0 15,0 0 0-15,-11-14-2 16,11 14 1-16,0 0 1 16,0 0 2-16,0 0-2 15,0 0 0-15,0 0 0 16,0 0 1-16,0 0-1 15,0 0 0-15,-13-13 1 16,13 13-4-16,0 0 4 16,0 0-1-16,0 0 0 0,-15-12 0 15,15 12 0-15,0 0-1 16,0 0 2-16,-13-7 0 16,13 7-3-16,0 0 3 15,0 0-1-15,0 0 1 16,0 0 0-16,-14-11 0 15,14 11-1-15,0 0-9 16,0 0 8-16,0 0-1 16,0 0-2-16,0 0-13 15,0 0 5-15,0 0-10 16,0 0-14-16,0 0-30 16,-12-13-32-16,12 13-7 15,0 0 99-15</inkml:trace>
  <inkml:trace contextRef="#ctx0" brushRef="#br0" timeOffset="167035.8374">14818 6848 1 0,'0'0'7'0,"0"0"66"15,2-15-40-15,-2 15-15 16,0 0-7-16,0 0-4 16,-9-16-2-16,9 16 0 15,0 0-2-15,0 0 3 16,-15-11-2-16,15 11 2 16,0 0 0-16,-13-6 0 15,13 6 2-15,0 0 0 0,-15 3-2 16,15-3 0-16,0 0-1 15,-18 10-2-15,18-10-1 16,-13 13 0-16,13-13-3 16,-13 15 0-16,13-15-1 15,-13 23 0-15,6-10 1 16,1 3 1-16,-1-1 0 16,3 3 2-16,-3 0 0 15,-1 1 0-15,1 0 2 16,1 0-1-16,1-1 0 15,0 1-1-15,2-1-1 16,2-3 0-16,1 3-1 16,3-2 6-16,0-2-5 0,3 0 3 15,2-1-4-15,-8-13 5 16,19 25-5-16,-19-25 5 16,23 20-5-16,-23-20 1 15,23 15-1-15,-10-10 1 16,0-2-2-16,0 0 3 15,1-3-1-15,1 0 0 16,-1 0 0-16,1 0 0 16,-1-1 0-16,2 1 0 15,0-3 1-15,1 0-3 16,1 1 2-16,-1 0-1 16,3-3 1-16,-3 1-1 0,1-2 0 15,-1-1 1-15,-1 0-1 16,0-3 2-16,-3-3 0 15,-2 0-5-15,-1 0 5 16,0-2-6-16,1-1 8 16,-4 1-8-16,-1 0 6 15,-1 2-5-15,-2-1 5 16,0-1 1-16,-1 1 0 16,-2-2 0-16,-2 2-1 15,-2-2 2-15,-2 0 0 16,-3-2-2-16,-1 1-1 15,-1 0 1-15,-4 0 0 16,-1-1 0-16,-1 2-1 0,-3 2-1 16,-2 2-2-16,1 1 0 15,-2 5-5-15,1 0-6 16,2 8-10-16,-2-1-12 16,6 9-26-16,-1 2-29 15,4 1 17-15,4 1 73 16</inkml:trace>
  <inkml:trace contextRef="#ctx0" brushRef="#br0" timeOffset="168089.0665">15716 6766 1 0,'0'0'0'15,"13"5"66"-15,-13-5-24 16,0 0-30-16,0 0-4 16,0 0-2-16,0 0 3 15,0 0-1-15,0 0 1 16,-15 0 0-16,15 0 0 0,0 0 0 16,-16 3 0-16,16-3 0 15,-14 3-2-15,14-3 0 16,-13 7-1-16,13-7-1 15,-16 16-1-15,16-16-1 16,-16 25-3-16,6-9-1 16,1 1-1-16,-1 0 2 15,-1 2-1-15,2-2 1 0,2 2 0 16,-2 0-1 0,3-2 3-16,2 0-2 15,0 2 0-15,2-3 1 16,1 0 0-16,1-2-1 0,0 2 0 15,1 0 8-15,2-1-9 16,2-1 9-16,-5-14-6 16,7 24 5-16,-7-24-8 15,10 25 8-15,-10-25-7 16,11 20 1-16,-11-20-1 16,15 19 0-16,-15-19 3 15,17 19-3-15,-17-19 1 16,19 18-1-16,-19-18 2 15,22 15-1-15,-8-9 2 16,-1-2-2-16,3-1 0 16,-2 0-1-16,2-5 1 15,0 2 1-15,0-1-4 0,0-1 3 16,-2 0-2-16,1-1 3 16,-2 0-4-16,-13 3 4 15,23-10 1-15,-23 10-1 16,17-9 0-16,-17 9 1 15,0 0 0-15,17-14 0 16,-17 14 2-16,6-15-1 16,-6 15 1-16,1-19 0 15,-1 19 0-15,0-26-1 16,-4 9 0-16,1 3-6 16,-1-4 2-16,0 1-5 15,-1 1 5-15,0 0-5 0,0-1 6 16,-1 3-6-16,2-1 5 15,-2-2 0-15,2 0 4 16,0-1-3-16,-1 1 0 16,1 1-1-16,-2 0 2 15,2 2-2-15,0 1 2 16,4 13 0-16,-12-19-5 16,12 19 1-16,-13-14 1 15,13 14-1-15,-17-9-1 16,17 9 0-16,-16-6-4 15,16 6-6-15,0 0-9 16,-19-11-21-16,19 11-46 0,0 0-2 16,0 0 44-16</inkml:trace>
  <inkml:trace contextRef="#ctx0" brushRef="#br0" timeOffset="169092.9511">16763 6702 1 0,'0'0'52'0,"0"0"24"16,0 0-45-16,-13-11-19 15,13 11-6-15,0 0-3 16,-20-8 0-16,20 8 1 16,-16 0 0-16,16 0 1 15,-19 3 2-15,19-3 0 16,-24 13 0-16,9-6 0 15,-2 3 0-15,-3 3-2 16,-2 3-2-16,1 2-3 16,-4 0 2-16,3 1-1 15,2 1-1-15,0 3-1 0,0 1-1 16,5 0 2-16,1-2-1 16,2 1 0-16,4-3 0 15,0 2 2-15,3-1-1 16,2-1 9-1,1-2-9-15,2-2 7 0,3-2-7 16,3 1 7-16,0-2-6 16,1-1 4-16,-7-12-6 15,19 22-1-15,-6-12 1 16,1 0 1-16,5 0-1 16,1-1 2-16,2 0-2 15,2-1 1-15,4-2-1 16,1 0 4-16,-1-3-4 15,1-2 1-15,-3 1 1 0,0-4-1 16,-4-1 2 0,0-2 0-16,-4-4 0 0,-2-1-2 15,-1-2 3 1,-2 1 0-16,-3-2 1 0,-2-2-1 16,1 1 1-16,-3-5-1 15,-2 3 1-15,-1-1-5 16,0 0 4-16,-2 2-6 15,1-1 5-15,-2 16-6 16,0-24 6-16,0 24-6 16,-3-19 5-16,3 19 0 15,-6-23 1-15,2 10 0 16,4 13 1-16,-9-27-2 16,3 14 0-16,1-3-1 15,-3 3 1-15,3 0-4 0,5 13 0 16,-15-19-3-16,15 19-2 15,-11-13-5-15,11 13-7 16,0 0-22-16,0 0-47 16,0 0 0-16,-13-7 62 15</inkml:trace>
  <inkml:trace contextRef="#ctx0" brushRef="#br0" timeOffset="170570.9105">17249 7050 1 0,'0'0'34'15,"-13"6"50"-15,13-6-2 16,0 0-63-16,0 0-11 0,0 0-3 16,0 0-5-16,0 0 7 15,0 0-7 1,0 0-2-16,0 0 2 0,0 0-1 16,0 0-1-16,0 0 0 15,13-6 1-15,-13 6 0 16,0 0 0-16,19-5 2 15,-19 5-1-15,23-2 1 16,-6-1 0-16,1 1 0 16,3 1-1-16,3-4-1 15,0 4 1-15,3 0 0 16,1-4 0-16,-1 4-7 0,2-2 7 16,0 0-4-1,0 0 5-15,0 0-6 16,-2 0 7-16,1 2 0 15,-1-2 0-15,-3 0-2 0,4 0 1 16,-4 0-1-16,1 1 1 16,-2 0-1-16,-3-1 0 15,0 2-6-15,-2-2 7 16,-1 1 1-16,-4 2 0 16,0 0 2-16,-13 0-4 15,23-1 3-15,-23 1 0 16,20-3-1-16,-20 3 0 15,19-3-2-15,-19 3 2 16,19-4-2-16,-19 4 2 16,21-4-1-16,-8 1-1 15,-13 3 1-15,25-6 2 16,-12 3-1-16,0 0 0 0,0 0 0 16,-13 3-1-16,24-3 2 15,-24 3-1-15,22-3 1 16,-22 3-1-16,20 0 1 15,-20 0-1-15,21 0 1 16,-21 0 0-16,17 0-2 16,-17 0 2-16,13-1 0 15,-13 1-2-15,0 0 1 0,14-4 0 16,-14 4-3 0,0 0 4-16,0 0-1 15,0 0-3-15,13-3-6 16,-13 3-10-16,0 0-18 0,0 0-27 15,0 0-26-15,15 13 7 16</inkml:trace>
  <inkml:trace contextRef="#ctx0" brushRef="#br0" timeOffset="171838.407">18761 6793 1 0,'0'0'9'0,"0"0"68"16,0 0-25-16,0 0-31 15,0 0-7-15,0 0-4 16,0 0-5-16,0 0 0 16,0 0-2-16,0 0 1 15,-13-4 1-15,13 4 0 16,0 0 2-16,-14 7-1 16,14-7 2-16,0 0-3 15,-13 11 1-15,13-11-3 16,0 0 1-16,-16 15-4 15,16-15 0-15,-11 16-1 16,11-16-1-16,-13 17 2 16,3-4-2-16,2 1 2 0,-2 1-1 15,0 2 0-15,-1-1 3 16,0 1 1 0,0 1-1-16,2 0 0 0,2-5 6 15,0 2-6-15,7-15 7 16,-7 19-5-16,7-19 4 15,0 17-6-15,0-17 7 16,0 0-8-16,5 17 0 16,-5-17 0-16,0 0-1 15,12 16-1-15,-12-16 1 16,11 15-2-16,-11-15 0 0,15 12 3 16,-15-12-2-16,14 12 1 15,-14-12 0-15,15 9 0 16,-15-9 0-1,14 5 0-15,-14-5 1 0,0 0-3 16,19 8 3-16,-19-8-2 16,16 5 2-16,-16-5-2 15,16 3 1-15,-16-3 0 16,20 2 0-16,-20-2 0 16,22 1-1-16,-22-1 2 15,24 0-2-15,-24 0 3 16,23 0-2-16,-8-1 1 15,-15 1-1-15,23-3 1 16,-23 3 0-16,18-7 1 0,-18 7 0 16,21-8-1-16,-21 8 1 15,15-5 1-15,-15 5 0 16,16-8 0 0,-16 8 0-16,15-7 0 0,-15 7-1 15,0 0 4-15,16-8-4 16,-16 8 0-16,0 0 0 15,11-13 1-15,-11 13-1 16,0 0 0-16,15-19 0 16,-15 19-2-16,8-16 3 15,-8 16-1-15,8-20 1 16,-6 7-1-16,-2 13-4 0,2-23 4 16,-2 23-5-16,1-25 5 15,-1 12-5-15,-1 0 6 16,1 13-8-1,-4-23 9-15,4 23-2 0,-6-23-1 16,3 10 2-16,3 13-1 16,-13-24-1-16,7 11 1 15,-3 0 0-15,-1 0-3 16,-1 0 0-16,-2 2 2 16,0 4-3-16,-3-1-1 15,-1 0-1-15,-1 4-6 16,0-3-7-16,0 8-24 15,-11-4-53-15,3 6-4 16,-7-3 8-16,-1 3 90 16</inkml:trace>
  <inkml:trace contextRef="#ctx0" brushRef="#br0" timeOffset="175509.1556">13766 6044 1 0,'16'-10'0'0,"-16"10"53"0,16-9-18 16,-16 9-21-16,0 0-7 15,0 0-2-15,14-1-1 16,-14 1 2-16,0 0 2 16,0 0 3-16,0 0 1 15,-14 9 4-15,14-9 0 16,0 0 0-16,0 0-3 16,-13-2 0-16,13 2-3 15,0 0-4-15,0 0-3 16,0 0 0-16,-14-3 0 15,14 3-4-15,0 0 3 16,0 0-2-16,0 0 1 0,0 0 0 16,0 0 2-16,0 0-2 15,0 0 0-15,-13 6 0 16,13-6 0 0,0 0-1-16,0 0 1 0,0 0 0 15,0 0 0-15,0 0-2 16,0 0 2-16,0 0 0 15,4 14-2-15,-4-14 1 16,0 0 0-16,7 21 1 16,-7-21-2-16,9 18 1 15,-9-18 0-15,11 23-1 16,-11-23 1-16,12 28-1 0,-6-14 1 16,-2 2-1-1,0 0 1-15,-2 1-2 16,1 1 2-16,-2-1 0 15,-1-1 0-15,3-3-2 16,-3 3 2-16,1-2-2 0,2 2 1 16,0 0 0-16,0 0 6 15,0 3-6-15,0-2 4 16,0 0-2-16,1 0 3 16,-2 2 1-16,0 0 0 15,1-3 2-15,0 3-8 16,-1-1 7-16,2 1-6 15,-1 1 5-15,0 1-6 0,1 0 0 16,-1-1 1 0,0 3-3-16,1-1 2 15,0-2-1-15,1 5 2 16,-1-2-3-16,-1 1 1 0,1 1 1 16,1 1-1-16,-1 3 0 15,-1-2 1-15,1-1 0 16,-2 2-1-16,1-1 1 15,-1-1-1-15,0 0 1 16,-1-2 1-16,1-2-1 16,-1 1 1-16,-1 0-2 15,2-1 6-15,-2-2-5 16,1 3 7-16,-1-3-8 16,2 4 6-16,-1-4 1 15,-1 1-3-15,1-2 1 16,1 1-5-16,-2-1 8 15,1-3-10-15,-1 3 8 0,2-3-6 16,-2-1 1-16,0-2 0 16,1 2 2-16,-1-2-2 15,0 0-1-15,2 0 4 16,-2-13-1-16,1 23-1 16,-1-23 0-16,0 17 2 15,0-17-3-15,0 0 3 16,2 13-2-16,-2-13 0 15,0 0 0-15,0 0 1 16,0 0 2-16,0 0-4 16,0 0 2-16,0 0-1 15,0 0 2-15,0 0-1 0,0 0 0 16,0 0-1-16,0 0 1 16,0 0 0-16,0 0-1 15,0 0 2-15,0 0-2 16,0 0 0-16,0 0 0 15,0 0 1-15,0 0-1 16,14 2 1-16,-14-2-1 16,0 0-1-16,0 0 1 15,16-6 1-15,-16 6 0 16,14-7-1-16,-14 7-1 16,19-6 1-16,-6 0 1 15,1-1-2-15,2-2 2 16,2 3 0-16,0-1-1 0,0 0 0 15,0 0 0-15,0 0-1 16,-2 2 0-16,-3 1 2 16,-13 4-4-16,20-7-5 15,-20 7-10-15,13-3-30 16,-13 3-45-16,0 0 0 16,0 0 50-16</inkml:trace>
  <inkml:trace contextRef="#ctx0" brushRef="#br0" timeOffset="187312.9966">19490 3727 2 0,'3'-15'33'16,"-3"15"-3"-16,0 0-5 16,0 0-2-16,3-15-1 15,-3 15-3-15,0 0-3 16,0 0-3-16,0 0-5 15,3-13-3-15,-3 13-1 16,0 0 0-16,0 0-1 16,0 0-1-16,0 0-1 15,0 0 0-15,0 0 1 16,0 0 0-16,-3 13-1 16,3-13 1-16,0 0-2 15,-3 15 2-15,3-15 0 0,-4 25 0 16,1-8-2-16,0 2-1 15,-1 3 0-15,-2-2 1 16,1 2-2-16,-2-1 3 16,-1-1-3-16,-1 1 8 15,0-1-4-15,1 1 5 16,-1 0-5-16,2 0 0 16,-2-1 1-16,2-1-3 15,1-3 4-15,2 0-9 16,-1-2 8-16,1-1-7 15,0 0 7-15,4-13-3 16,-10 23 4-16,4-8-3 0,-1 2-1 16,-2-1 0-16,-1 1 0 15,0 2-1-15,1-4 0 16,-1-1 2 0,1-1-3-16,9-13 3 0,-15 19 0 15,15-19 0-15,-12 14 0 16,12-14 1-16,0 0 1 15,-10 13-1-15,10-13 1 16,0 0 0-16,0 0 0 16,0 0-1-16,0 0 2 15,0 0-2-15,0 0 0 16,0 0 0-16,0 0 0 16,0 0-1-16,0 0 0 0,0 0-1 15,0 0 1 1,0 0 0-16,0 0-1 15,0 0 0-15,0 0 1 16,0 0-1-16,0 0 1 0,0 0 1 16,0 0-2-16,0 0-1 15,0 0 0-15,0 0 1 16,0 0 0-16,0 0 1 16,0 0-1-16,0 0 0 15,0 0 0-15,0 0 1 16,0 0 0-16,0 0-1 15,0 0-1-15,0 0 2 0,0 0-2 16,0 0 3 0,0 0-2-16,0 0 0 15,0 0 0-15,0 0 1 16,0 0-1-16,0 0 0 0,16-3 0 16,-16 3-3-16,0 0 2 15,20-3 1-15,-20 3 0 16,19 2 0-16,-19-2 0 15,23 0 0-15,-9 1 1 16,-1 1-1-16,3-4 2 16,0 1 0-16,3-1-3 15,1 4 0-15,0-2 1 16,0-2-1-16,1 2 1 16,-1-1 0-16,1 1-1 15,0-3-1-15,-3 0 3 16,0 3 0-16,-1-4-1 15,0 2 0-15,-1 2 1 0,1 2-1 16,1-4 1-16,-1 2 0 16,0 2-1-16,1-2 0 15,-1 1 0-15,-1-1 1 16,1 2-2-16,-1 1 1 16,-3-2 0-16,-13-1 1 15,22 4 0-15,-22-4-1 16,16 8 0-16,-16-8 0 15,0 0 2-15,14 0-2 16,-14 0 2-16,0 0-1 16,0 0 1-16,0 0-1 15,0 0 0-15,0 0 0 0,13-5 1 16,-13 5 0-16,0 0-3 16,0 0 2-16,0 0-4 15,0 0-5-15,0 0-12 16,0 0-29-16,0 0-43 15,0 0-2-15,-3-16 56 16</inkml:trace>
  <inkml:trace contextRef="#ctx0" brushRef="#br0" timeOffset="188307.9464">19593 3689 21 0,'0'0'82'0,"0"0"-3"16,-8-18-40-16,8 18-29 16,9-13-1-16,-9 13-4 15,9-13 1-15,-9 13 1 16,0 0-1-16,0 0-2 16,0 0 1-16,0 0 4 15,0 0-2-15,0 0 1 0,0 0-1 16,0 0 0-16,0 0-1 15,0 0 0-15,0 0-1 16,0 0-3 0,13 13 0-16,-13-13-1 0,2 13-1 15,-2-13 0-15,6 14 1 16,-6-14-2-16,7 16 0 16,-7-16 1-16,11 17-1 15,-11-17 1-15,10 22 1 16,-10-22-2-16,11 23 0 15,-11-23 2-15,10 24-1 16,-4-11-2-16,-6-13 2 0,12 24 0 16,-5-11 0-16,-7-13 0 15,20 23 0-15,-10-9-2 16,3-2 0 0,2 2 1-16,-2 2 1 0,1-2 1 15,0 5 3-15,-1 0-3 16,0 0-3-16,2-1 5 15,-2 1-4-15,1-3 5 16,1 1-6-16,-1 2 1 16,0-6-6-16,1-1 6 15,-2-1 1-15,-13-11-2 16,23 19 3-16,-23-19-4 16,20 22 4-16,-20-22-1 0,16 11 0 15,-16-11 0 1,9 15 1-16,-9-15-1 15,0 0 0-15,7 14 0 16,-7-14-1-16,0 0 0 0,0 0 1 16,0 0 4-16,0 0-5 15,0 0 2-15,0 0 0 16,0 0-1-16,0 0 2 16,0 0-1-16,0 0-4 15,0 0-12-15,0 0-17 16,14 10-58-16,-14-10-2 15,0 0-2-15,0 0 94 0</inkml:trace>
  <inkml:trace contextRef="#ctx0" brushRef="#br0" timeOffset="189976.6616">19611 4621 1 0,'0'0'0'0,"0"0"56"15,13 9 23-15,-13-9-60 16,0 0-8-16,0 0-6 16,0 0 0-16,0 0-2 15,0 0 0-15,0 0 1 0,0 0-1 16,0 0 1-16,0 0-2 15,0 0 1 1,0 0 1-16,0 0-1 0,0 0 0 16,0 0 0-16,0 0 1 15,0 0-1-15,0 0 0 16,0 0-2-16,0 0 1 16,0 0-1-16,0 0 0 15,-3 15-2-15,3-15 0 16,0 0-2-16,-5 21 3 15,5-21 0-15,-6 23-1 16,0-8-1-16,3-1 0 0,-3 5 9 16,2 1-6-16,-2 0 6 15,1 5-4 1,-1-4 3-16,0 4-4 0,0 1 5 16,0-2-6-16,2 0-1 15,-2-1-1-15,2-3 0 16,0-1 0-16,-2-2 2 15,2-1-3-15,1-3 4 16,-3 1-1-16,6-14 0 16,-12 25 2-16,7-12-1 15,5-13 2-15,-19 23-4 16,19-23 3-16,-19 21-3 16,19-21 3-16,-13 15-1 0,13-15 0 15,0 0 0-15,-13 16 0 16,13-16-1-16,0 0 1 15,0 0 0 1,0 0-1-16,0 0 1 0,0 0-3 16,0 0 2-16,0 0-2 15,0 0 1-15,0 0 0 16,0 0 1-16,0 0-1 16,0 0-1-16,0 0 1 15,0 0-1-15,0 0 1 16,0 0 1-16,0 0-3 15,0 0 1-15,-3 13 3 16,3-13-2-16,0 0 0 16,0 0 1-16,0 0 0 15,0 0 0-15,0 0 0 16,0 0 0-16,0 0-2 0,0 0 0 16,0 0 1-16,0 0 0 15,0 0 0-15,0 0-2 16,0 0-2-16,0 0-2 15,0 0-7-15,0 0-7 16,0 0-14-16,0 0-21 16,0 0-31-16,0 0 25 15,0 0 61-15</inkml:trace>
  <inkml:trace contextRef="#ctx0" brushRef="#br0" timeOffset="191601.3509">19627 4629 1 0,'-7'20'25'0,"7"-20"59"16,0 0-8-16,0 0-71 15,0 0-6-15,0 0 0 0,0 0 2 16,0 0-1-16,0 0 1 16,0 0 4-16,0 0 1 15,0 0 0-15,0 0 0 16,0 0 0-16,0 0 0 15,0 0-1-15,3-13-1 16,-3 13-3-16,0 0 2 16,0 0-2-16,0 0 1 15,0 0-1-15,0 0-1 16,0 0 0-16,0 0 1 16,0 0 2-16,0 0-4 15,0 0 4-15,0 0-3 16,0 0 2-16,0 0-1 0,0 0 1 15,0 0 0-15,0 0-2 16,0 0 3-16,0 0-3 16,0 0 2-1,0 0-1-15,0 0 1 0,13 14-1 16,-13-14-1-16,0 0 0 16,14 13 0-16,-14-13 0 15,0 0-2-15,20 16 4 16,-20-16-3-16,21 16 0 15,-21-16 1-15,24 17 0 16,-8-7 0-16,0-1-1 16,1 1 10-16,1-1-10 0,-1 5 1 15,2-1 2-15,-1 3 5 16,1-3-5-16,0 0 7 16,0 0-7-16,-1 0-3 15,3 2 3 1,-3-5 5-16,1 1-7 0,1-1 0 15,-1 2 0-15,0-1-1 16,-2 1 1-16,2 1-1 16,-3 0 1-16,0-3 0 15,-1-1-1-15,0 2 0 16,-2-2 1-16,0-1 0 16,0 1 0-16,-13-9 1 15,22 15 0-15,-9-8-1 0,-13-7-1 16,20 14 1-16,-7-7 1 15,-13-7-1-15,20 13-1 16,-20-13 0 0,17 13 1-16,-17-13-1 0,15 6-1 15,-15-6 2-15,0 0 0 16,14 13 0-16,-14-13 0 16,0 0 0-16,16 9 0 15,-16-9 4-15,0 0-4 16,0 0 2-16,14 8-2 15,-14-8 1-15,0 0 0 16,0 0 0-16,0 0 1 0,0 0-3 16,0 0 3-16,0 0 1 15,0 0-1 1,0 0 0-16,0 0 0 0,0 0 2 16,0 0-3-16,0 0 1 15,0 0 1-15,0 0-1 16,0 0-2-16,-13 5 3 15,13-5-3-15,0 0 1 16,-20 3 0-16,20-3-1 16,-21 4 1-16,8-1-2 15,-3-2 2-15,-2-1-1 16,-2 2 2-16,0 1-3 16,0-3 2-16,-3 0 0 0,1 1 1 15,2-1-2 1,-3 0 0-16,1 2 1 15,-1-4-4-15,1 2 5 16,-1 0-3-16,2 0 2 0,-1 0-3 16,-1 2 3-16,0-1-1 15,3 0 0-15,-2 2 0 16,2 0-1-16,-2-3 1 16,2 0 0-16,1 2 0 15,0-1 0-15,1 1 0 16,2-1-1-16,0-1 0 15,2 1 1-15,-1 2 1 16,2-1-1-16,0-1 0 16,0 2-1-16,13-3 1 15,-23 2 2-15,10 0-2 16,13-2 0-16,-23 6 0 0,23-6 0 16,-22 6 0-16,22-6 0 15,-21 1 0-15,21-1-1 16,-16 2 2-16,16-2 0 15,-15-2 1-15,15 2-2 16,0 0 2-16,-13-4 0 16,13 4 0-16,0 0-2 15,-14-3-1-15,14 3 1 16,0 0 0-16,-16 6-1 16,16-6-1-16,0 0 2 0,-14 9-1 15,14-9 3 1,0 0 0-16,0 0-2 15,0 0 1-15,0 0-4 0,0 0-5 16,0 0-15-16,0 0-23 16,0 0-52-16,11-18 0 15,-11 18 31-15</inkml:trace>
  <inkml:trace contextRef="#ctx0" brushRef="#br0" timeOffset="194214.5778">19806 5510 1 0,'0'0'23'0,"0"0"1"16,0 0-5-16,0 0-3 16,0 0-4-16,0 0-1 15,0 0-2-15,0 0-2 16,0 0 2-16,0 0-1 15,0 0 2-15,0 0-1 16,0 0 1-16,0 0-1 16,0 0 2-16,0 0-4 15,0 0-2-15,0 0-1 16,0 0-1-16,0 0 0 16,0 0 0-16,0 0-1 15,0 0-1-15,0 0 2 0,0 0-1 16,0 0 0-16,0 0-1 15,0 0-1-15,0 0 0 16,0 0-1-16,0 0 0 16,-6 16 0-16,6-16 0 15,0 0 0-15,-4 17 5 16,4-17-5-16,-4 24 6 16,-1-10 1-16,0 3-1 15,-3 2 4-15,0 0-3 16,0 0 1-16,-3-1-7 15,-4 3 7-15,4 2-6 16,-2-3-1-16,0 1 1 0,1 0-1 16,2 2-1-16,-1-3 0 15,2 0 1-15,2-1 0 16,0-2-1-16,1 1 1 16,0-3-1-16,0 3 0 15,1-4 0-15,0 3 2 16,0-2-1-16,-1-1 1 15,0 2 0-15,0-3 1 16,0 0 0-16,6-13-1 16,-10 20 1-16,10-20-1 15,-10 13 1-15,10-13 0 16,0 0 0-16,0 0-1 16,0 0 0-16,-6 13 0 15,6-13-1-15,0 0-2 16,0 0-1-16,0 0-4 15,0 0-8-15,0 0-9 16,0 0-21-16,0 0-40 0,0 0-3 16,13-14 75-16</inkml:trace>
  <inkml:trace contextRef="#ctx0" brushRef="#br0" timeOffset="195857.9195">19904 5555 1 0,'19'9'38'0,"-19"-9"44"15,0 0-1-15,0 0-71 16,0 0-7-16,0 0-1 15,0 0 1-15,0 0-1 16,0 0 3-16,0 0 0 16,0 0 0-16,0 0-1 15,0 0 1-15,7 13 0 0,-7-13-1 16,0 0 0-16,0 0 0 16,0 0 0-1,0 0 1-15,0 0 0 16,0 0 0-16,0 0-2 15,0 0-1-15,0 0 1 0,0 0-1 16,0 0-2-16,0 0 0 16,0 0 0-16,12 13 0 15,-12-13 0-15,11 14 0 16,-11-14 7-16,20 22-7 16,-5-14 10-16,-2 2-10 15,3 3 9-15,0-1-9 16,-1 1 10-16,3-1-10 15,-2-1 0-15,1 1 0 16,-1 1-2-16,0 0 0 16,-2-2 1-16,1 2 0 15,-1-1 0-15,0-2 2 0,2 0-3 16,0 1 2-16,0-1 0 16,-2-1 0-16,-1 0 0 15,2-1 0-15,-15-8-2 16,23 16 2-16,-23-16 0 15,16 10 0-15,-16-10 1 16,13 12 0-16,-13-12 0 16,13 7-1-16,-13-7 1 15,0 0-2-15,17 12 0 16,-17-12 2-16,0 0-2 16,16 13 2-16,-16-13-1 15,0 0-1-15,13 10 2 16,-13-10 0-16,0 0-1 0,13 11 0 15,-13-11 0-15,0 0-1 16,0 0 1-16,16 10 1 16,-16-10-2-16,0 0 2 15,0 0-1-15,16 16 0 16,-16-16 1-16,0 0 1 16,0 0-3-16,14 13 2 15,-14-13-1-15,0 0 1 16,0 0-1-16,0 0 0 15,0 0 0-15,13 8-2 16,-13-8 3-16,0 0-2 16,0 0 3-16,0 0-3 0,0 0 1 15,0 0 0-15,0 0 0 16,0 0 1-16,0 0-1 16,0 0 0-16,0 0 0 15,0 0 0-15,0 0 1 16,0 0-1-16,0 0 0 15,0 0-1-15,0 0 2 16,0 0 0-16,0 0-1 16,-13 8 0-16,13-8 1 15,0 0-1-15,0 0 2 16,-19 3-1-16,19-3 0 16,-13 0-1-16,13 0 0 15,-20 6 0-15,20-6 0 0,-23 6 0 16,23-6-1-16,-24 5 0 15,24-5 0-15,-25 8 1 16,25-8 0-16,-23 7 1 16,23-7-1-16,-25 3 0 15,25-3 1-15,-23 4 0 16,10-3 0-16,0 1-2 16,-1-2 2-16,0 1-3 15,-2-1 3-15,3 2-1 16,-3 1 0-16,1 0 0 15,-1-1 0-15,1 0 0 16,-3 1 1-16,2-2-1 0,-2 4 0 16,-1-4 2-16,2 2-3 15,-4-2 1-15,3 4 0 16,-3-1 1-16,3 0-3 16,-3 1 2-16,1-1-1 15,2 0-1-15,0-1 3 16,-1 0 0-16,4 0-2 15,-1-2 1-15,-2 1 1 16,3 1-1-16,-3-2 0 16,2 2 0-16,-1 0-1 15,3-2 0-15,1 2 1 16,0 0 0-16,13-3-1 16,-22 3 1-16,22-3 1 0,-16 0 0 15,16 0 0-15,-14 0 0 16,14 0-1-1,-13 0 0-15,13 0 1 16,0 0 0-16,-19-1 0 0,19 1 0 16,0 0 0-16,-17 1-1 15,17-1 2-15,0 0-2 16,-15 1 0-16,15-1 2 16,0 0-3-16,0 0 1 15,0 0-1-15,0 0 1 16,0 0-1-16,0 0-1 15,0 0-2-15,0 0-5 16,0 0-6-16,0 0-9 16,0 0-24-16,0 0-46 15,0 0 1-15,0 0 43 16</inkml:trace>
  <inkml:trace contextRef="#ctx0" brushRef="#br0" timeOffset="196905.1246">20022 6454 1 0,'0'0'0'0,"0"0"71"0,0 0 1 15,0 0-46-15,0 0-15 16,0 0-1-16,0 0 1 16,0 0-7-16,0 0 6 15,0 0-8-15,0 0 8 16,0 0-8-16,0 0 6 16,0 0-9-16,0 0 7 15,0 0-2-15,0 0 3 16,0 0-2-16,0 0 0 15,0 0 0-15,0 0-1 16,-14 13 6-16,14-13-10 16,0 0 7-16,-9 14-11 0,9-14 9 15,-8 19-9-15,8-19 9 16,-16 27-8 0,7-6 1-16,-4 3 0 0,-1 1 1 15,-1 1 0-15,-2 3-1 16,0 4 4-16,-2-3-3 15,-1 3 0-15,0-2 1 16,-1-1 1-16,4 3 0 16,-2-1-1-16,1-3 1 15,3-2-3-15,-1-2 4 16,2-1 5-16,1-1-6 16,3-4 5-16,-2-3-6 15,4-3 8-15,-1 0-7 0,9-13 8 16,-15 17-8-16,15-17 1 15,0 0-1-15,-11 13 0 16,11-13 0 0,0 0 0-16,0 0 0 0,0 0-3 15,-6 13 0-15,6-13-5 16,0 0-6-16,0 0-11 16,0 0-16-16,0 0-39 15,0 0-9-15,0 0 20 16</inkml:trace>
  <inkml:trace contextRef="#ctx0" brushRef="#br0" timeOffset="198420.7787">20079 6491 21 0,'0'0'85'16,"0"0"-3"-16,0 0-44 16,0 0-18-16,0 0-7 0,0 0-1 15,0 0-5-15,6 13-2 16,-6-13-2-1,0 0-2-15,0 0 1 0,0 0-2 16,0 0 3-16,0 0-1 16,0 0 3-16,0 0-1 15,13 8 0-15,-13-8-1 16,0 0 0-16,12 15 1 16,-12-15-1-16,13 13-1 15,-13-13-3-15,18 16 3 16,-18-16-1-16,21 19 0 15,-21-19-1-15,24 20 0 0,-9-8-2 16,3-1 1 0,0-1 1-16,1 2-1 15,0-3 0-15,0 1 1 16,1-2-1-16,0 3 1 0,-3-3-1 16,1 1 2-16,-1 1-1 15,0-1 0-15,1 2-1 16,-4 2 1-16,1-3 0 15,-2 0 1-15,1 2 0 16,-1-2-1-16,1 3 2 16,1-3-2-16,-1 0 1 15,2-1 0-15,1 1-2 16,2-1 1-16,-3-2 1 0,0 0-1 16,-2-1 1-16,-14-6 0 15,23 11-1 1,-23-11 2-16,15 9 0 15,-15-9-1-15,13 7 1 0,-13-7-1 16,0 0-1-16,14 10 0 16,-14-10 0-16,0 0 1 15,15 7 0-15,-15-7-1 16,0 0-1-16,0 0 2 16,16 5-1-16,-16-5 1 15,0 0 0-15,0 0-1 16,15 7 0-16,-15-7 1 0,0 0-1 15,0 0 1 1,0 0-1-16,13 10 1 16,-13-10-2-16,0 0 1 15,0 0 0-15,0 0 1 0,0 0-2 16,0 0 2-16,0 0 0 16,0 0-1-16,0 0 2 15,0 0-1-15,0 0-1 16,0 0-1-16,0 0 2 15,0 0-1-15,0 0 1 16,0 0 1-16,0 0-2 16,0 0 2-16,-13 10-1 15,13-10 1-15,0 0-1 16,-17 2 1-16,17-2-2 16,-20 1 1-16,7-1-1 15,0 2 1-15,-3-2 1 16,-3 1-2-16,1 0 0 0,-4 1 1 15,-3-1-1-15,4 1 0 16,-1 1 1-16,-1 0-2 16,1 2-1-16,2-2 2 15,-1 2 0-15,0-4 0 16,5 3-1-16,-2-1 1 16,-2 0-1-16,1 0 1 15,-1 0 0-15,-1 0 0 16,0-2-1-16,-1 4 0 15,-1-3 2-15,0 3 4 16,0 0-5-16,0 1 6 16,-2 1-6-16,4-1 6 0,-3 1-6 15,1-1 7-15,0 0-9 16,2 0 2-16,-2-2 1 16,1 0-2-16,-1-2 1 15,1 2 1-15,-1 1-2 16,0-3 0-16,0 0 1 15,0 1 1-15,0-2-1 16,-2-1 0-16,1 2 0 16,-1 1-1-16,2-1 2 15,1 0 0-15,1 2-2 16,-1-1 0-16,2 1 0 16,3 1 2-16,-1-2-2 15,4-2 1-15,1 0 0 0,0 1 1 16,13-2 0-16,-19 0-1 15,19 0-1-15,-14 0 2 16,14 0-2-16,0 0 0 16,0 0 0-16,0 0-3 15,0 0 1-15,0 0-3 16,0 0-3-16,0 0-9 16,0 0-5-16,-13-6-20 15,13 6-33-15,0 0-19 16,0 0 3-16,0 0 87 15</inkml:trace>
  <inkml:trace contextRef="#ctx0" brushRef="#br0" timeOffset="200529.2872">20699 3578 1 0,'-13'-8'50'0,"13"8"35"16,0 0-2-16,-17-10-65 15,17 10-13-15,0 0-3 0,-15 2-1 16,15-2-3-16,0 0 1 16,-13 12 1-16,13-12 0 15,0 0 1-15,0 0 4 16,0 0 0-16,0 0-1 16,0 0 0-16,13 13-2 15,-13-13 1-15,25 6 0 16,-8-5-1-16,2 1-2 15,4-1 1-15,0 0-1 16,3-2 1-16,2 2-1 16,0-2-1-16,1 1 1 15,2-1 0-15,-3-1 0 0,4 1 1 16,0-1-1-16,-3-1 2 16,0 0-2-16,-5 2 2 15,-1 0-1-15,-3 1 0 16,-4 0 0-1,-16 0 0-15,22 4 0 0,-22-4 1 16,0 0 0-16,13 6 0 16,-13-6 1-16,0 0-1 15,0 0 2-15,0 0-2 16,0 0 1-16,0 0-1 16,1 16-1-16,-1-16-1 15,0 0 0-15,-4 20-1 16,4-20-1-16,-1 19 2 0,-1-4-2 15,2 4 0-15,0-2 1 16,0 8-1-16,0 0 1 16,2 2 0-16,-2 5-1 15,0 2-1-15,1 7 8 16,-1-1-5-16,0 6-1 16,-1-1 2-16,-1 4-4 15,1-1 3-15,-2 7-2 16,1 4 1-16,0-2-9 15,0 5 6-15,-1 0-1 16,2 2 2-16,-2 1-1 16,1 3 9-16,1-5-4 0,2-2 6 15,-1-3-5-15,2-2 5 16,1-1-5-16,0 2 3 16,1 1-4-16,2 1-4 15,0-1-1-15,-1 3 1 16,3 1 1-16,-1-2-2 15,-1 2 2-15,1-4 7 16,-1 0 0-16,-2-6 1 16,0 0-1-16,0-2 2 15,-1-1-3-15,-1-6 3 16,1 2-3-16,0-2-5 16,-2-1 2-16,3 0-4 15,-1-4 2-15,0 1-2 0,3-1 2 16,-2 7-1-16,2-4 0 15,0 0-1-15,0 4 1 16,-1 1 0-16,1 2 6 16,-2-2-1-16,2 2-2 15,-3-4 3-15,1 1-1 16,1-3 1-16,-1-4-2 16,2 1 1-16,0-1-6 15,1 0 1-15,-1-1 2 16,2 0-2-16,-1-1 2 15,1-2-1-15,-1 1 3 16,0-6-3-16,2-2 4 0,-3-2-3 16,1-5 0-16,-1-1 0 15,-2-3 7-15,0-3-6 16,-4-13 5 0,6 20-4-16,-6-20 3 0,3 16-4 15,-3-16 6-15,0 0-4 16,0 13-2-16,0-13 0 15,0 0 1-15,0 0-2 16,0 0 2-16,-6 13-1 16,6-13 1-16,0 0-2 15,0 0 3-15,0 0-3 16,0 0 1-16,0 0 0 0,0 0-2 16,0 0 3-1,0 0-9-15,0 0 7 16,0 0-1-16,0 0 2 15,0 0 0-15,0 0 0 16,0 0 0-16,0 0-1 0,0 0 7 16,0 0-5-16,0 0-1 15,0 0 0-15,-13 5 1 16,13-5-1-16,0 0 3 16,-14 0-1-16,14 0 0 15,-13 2-1-15,13-2 0 16,-19 3 1-16,19-3-1 15,-16 1-1-15,16-1-1 16,-16 2 1-16,16-2-1 16,-17 1 1-16,17-1 0 15,-17 3 0-15,17-3-1 16,-22 6 1-16,22-6-2 0,-20 3 1 16,20-3 0-16,-18 2 1 15,18-2-3-15,-14 5 3 16,14-5-1-16,-13 0 1 15,13 0 1-15,0 0-1 16,-16 1-1-16,16-1 1 16,0 0 0-16,0 0-3 15,0 0-2-15,0 0-5 16,0 0-12-16,0 0-16 16,0 0-49-16,0 0-13 15,-16 0-2-15,16 0 57 16</inkml:trace>
  <inkml:trace contextRef="#ctx0" brushRef="#br1" timeOffset="219058.1696">15335 4001 1 0,'0'0'23'16,"0"0"55"-16,0 0-10 16,0 0-62-16,0 0-11 15,0 0-3-15,0 0 0 16,0 0-6-16,0 0 4 15,0 0 3-15,13 4 5 16,-13-4-2-16,18-4 6 0,-18 4-2 16,26-4 2-16,-10 1 2 15,2-2 0-15,3 0-2 16,1-4 2-16,4 0 8 16,0-2-6-16,3-1 6 15,7-2-7-15,4-1 6 16,6 0-5-16,3-1 4 15,5 1-5-15,1-2-2 16,2-3-1-16,2-3-1 16,-2-3 2-16,2 1 0 15,-6-4 0-15,2 0-1 16,-2-2 1-16,2 2 0 16,2-3 0-16,2 2 1 0,3 2-1 15,0 1-2 1,3 0 0-16,1 2 0 0,0-2 1 15,2 2-3-15,0 2 0 16,0 0-1-16,-5-2 3 16,1 2-2-16,2-4 0 15,4 2 1-15,0 2-3 16,2-10 3-16,-1 1 1 16,0 1 5-16,1-4-8 15,1-1 3-15,-5 1 1 16,-1-5-2-16,-2-3 3 15,0 4-3-15,1-2 2 0,3-2-7 16,-1 5 9 0,0-3-3-16,0 2 3 15,-3-2-4-15,-3 10 2 16,-3 2 0-16,-7 3 0 0,-2 3 0 16,-4-6-1-16,-2 9-1 15,-3 1-1-15,0 4 1 16,-2-1-1-16,0 1 0 15,-2 0 0-15,-1 4 1 16,0 1 0-16,-1-2 1 16,-2 0 0-16,-1-2 2 15,-3 1 3-15,-3 6-2 16,-3-3 2-16,-3 0-1 16,-5 2 0-16,-2 0 1 15,-13 8-4-15,12-13-14 16,-12 13-47-16,8-19-18 15,-13 6-5-15,-5 0 19 0</inkml:trace>
  <inkml:trace contextRef="#ctx0" brushRef="#br1" timeOffset="220441.5914">15477 3782 1 0,'0'0'18'0,"0"0"46"15,-12-16-33 1,12 16-8-16,0 0-7 16,2-17-4-16,-2 17-4 0,0 0-1 15,9-16 2-15,-9 16 1 16,0 0 2-16,0 0 0 15,0 0 0-15,0 0-2 16,0 0-2-16,0 0-2 16,4 13-3-16,-4-13-3 15,-3 17 0-15,2-3-2 16,-3 4-1-16,1 0 2 16,-3 1-1-16,0 6-2 0,1-1 1 15,-6 1 2-15,1 1 0 16,0-3-1-1,0-1 3-15,1-1-3 16,-1-2 3-16,2-2-1 0,-1-4 3 16,2 0-1-16,7-13-1 15,-12 20 1-15,12-20-1 16,-11 15 0-16,11-15 1 16,-9 13-2-16,9-13 1 15,0 0-3-15,-9 14 2 16,9-14-2-16,0 0 1 15,0 0 0-15,0 0 1 0,0 0-1 16,0 0 2 0,0 0-1-16,0 0 2 15,15 15 1-15,-15-15-3 16,23 10 0-16,-7-2 0 0,5 1-1 16,5 0-1-16,5 1 1 15,3 1-6-15,4-3-6 16,8 0-22-16,-4-3-42 15,13-5-4-15,0-6 44 16</inkml:trace>
  <inkml:trace contextRef="#ctx0" brushRef="#br1" timeOffset="221696.2341">19269 2563 41 0,'0'0'83'0,"-14"-8"1"16,14 8-18-16,-10-17-56 16,10 17-6-16,-6-16 1 15,6 16-2-15,-4-13 1 0,4 13-3 16,0 0 1-16,0 0 1 15,0 0 0-15,0 0 2 16,-13-11-3 0,13 11 2-16,0 0-2 0,0 0 0 15,0 0-2-15,0 0 0 16,0 0-1-16,0 0 0 16,1 26 1-16,3-6-1 15,2-1 1-15,0 5 1 16,3 6-1-16,1 4 1 15,1 6-1-15,1 5 1 16,2 1-1-16,1-1-1 0,-1 5 2 16,1-4-4-16,-2-2 12 15,1-6-13-15,-2-1 10 16,2-3-9 0,-1-2 0-16,0-6 2 0,-3 1-1 15,0-5 1-15,0 0-8 16,-1-4 11-16,-2 4-9 15,-1-9 9-15,-6-13 1 16,6 24-4-16,-6-24 4 16,5 16-1-16,-5-16 1 15,0 0-3-15,8 13 3 16,-8-13-2-16,0 0-1 16,0 0 2-16,0 0-4 0,0 0-2 15,0 0-7 1,0 0-13-16,0 0-18 15,0 0-43-15,0 0 1 0,0 0 11 16,-18 6 73-16</inkml:trace>
  <inkml:trace contextRef="#ctx0" brushRef="#br1" timeOffset="222462.3897">19262 3375 6 0,'0'0'84'0,"-20"-6"2"0,20 6-6 16,-10-13-57-16,10 0-15 16,3-3-3-16,2 3-2 15,3 0-1 1,0 0 0-16,-8 13-3 0,19-20 2 16,-19 20 0-16,15-11 0 15,-15 11 3-15,0 0-1 16,0 0 1-16,14-3-2 15,-14 3 3-15,0 0-1 16,0 0 1-16,0 0-1 16,10 16-3-16,-10-16 1 15,0 0 0-15,0 0-1 16,17 11-2-16,-17-11 1 16,0 0 1-16,19 7-1 15,-19-7 1-15,15 6 0 16,-15-6-1-16,0 0-1 15,17 7 4-15,-17-7-1 0,0 0-1 16,14 6 0-16,-14-6-2 16,0 0 2-16,16 6-2 15,-16-6 2-15,0 0-1 16,19 4-2-16,-19-4 3 16,13 3-2-16,-13-3 1 15,0 0-1-15,16 7 3 16,-16-7-4-16,0 0 2 0,17 12 1 15,-17-12-2 1,13 7 1-16,-13-7 1 16,14 9-1-16,-14-9 0 15,16 5 0-15,-16-5 0 0,15 6 0 16,-15-6 2-16,0 0-3 16,16 0 2-16,-16 0 0 15,0 0 0-15,0 0 0 16,0 0 0-16,0 0-1 15,0 0 0-15,13-1 3 16,-13 1 0-16,0 0-1 16,0 0-1-16,0 0 4 15,0 0-3-15,0 0 1 16,3-18 1-16,-3 18-2 16,0 0 0-16,4-17-1 15,-4 17 2-15,6-20-4 16,-2 5 1-16,0 2-5 0,5-1-10 15,0-13-15-15,9 1-61 16,1-20-2-16,9 2-1 16,-4-12 43-16</inkml:trace>
  <inkml:trace contextRef="#ctx0" brushRef="#br1" timeOffset="223458.8902">18692 1048 71 0,'0'0'95'0,"0"0"-7"0,0 0-2 16,0 0-75-16,0-61-9 15,0 61-7-15,0 0-3 16,0 0 1-16,13 72-6 16,-13-72 13-16,12 65-10 15,-12-65 10-15,11 102-2 16,-5-47 11-16,-2 12-4 15,1 8 4-15,-1-2-2 16,0 1 0-16,1 15-2 0,0-15-1 16,3 2-1-1,-1-12 0-15,0-14-2 16,0-14 1-16,-1-5 0 0,0-5 0 16,-3-13-3-16,-3-13 2 15,4 17-4-15,-4-17-5 16,-3 14-20-16,3-14-24 15,0 0-33-15,-19-17 0 16,14 4-2-16</inkml:trace>
  <inkml:trace contextRef="#ctx0" brushRef="#br1" timeOffset="225493.1139">18962 1427 56 0,'0'0'84'15,"33"-76"-3"-15,-33 76-7 0,0 0-58 16,0 0-9-16,30-58-9 16,-30 58-7-16,0 0 0 15,0 0-5-15,0 0 6 16,0 0 4-16,0 0 3 16,-67 8 4-16,67-8 6 15,-49 34 4-15,21-23 2 16,7 2 0-16,-4 22-2 0,6-6-6 15,2-3-4 1,1 4-2-16,5 5 0 16,3-7-2-16,3 7 0 15,3-3 1-15,4-18-2 0,2 12 1 16,3-4 3-16,2-1 0 16,4 0 1-16,0-4-2 15,1 5 0-15,3-1 1 16,4 4 3-16,2-12-1 15,1 0-1-15,4 4-3 16,1-4 0-16,1 1 2 16,3-9-1-16,2 2 0 15,-5-3-1-15,0 4 1 16,1 0-1-16,-4-3 2 16,-1-3-2-16,1-9 1 15,-2 3-1-15,-1-3 0 16,1-1 0-16,-1 0-1 0,0-8 1 15,-1-4-3-15,0-8 1 16,0-2 1-16,-3-15 1 16,0-5 0-16,-2-9-1 15,-3-8 1-15,-2-5-2 16,-3 6 3-16,-1-2 8 16,-3 9-5-16,-6 59-1 15,6-95-8-15,-6 95 9 16,0-81-8-16,0 81 10 15,0 0-9-15,-9-74 2 16,9 74-8-16,0 0 12 16,0 0 1-16,0 0-4 0,0 0 2 15,0 0-2-15,0 0-3 16,0 0-1-16,0 0 8 16,-61-16-10-16,61 16 5 15,0 0 5-15,0 0-7 16,0 0-3-16,-20 74 15 15,20-74-14-15,-1 73 8 16,1-73-3-16,3 73 3 16,-2-33-13-16,2 13 13 15,0 7-1-15,1 2-4 16,1-3 3-16,0-4-3 16,0 1 2-16,-1-3 1 15,2-5 0-15,-2-16 2 0,3-14-1 16,-1 3 0-16,-6-21 1 15,14 14 0-15,-14-14-2 16,16-4-1 0,-16 4 2-16,18-12-4 0,-10-1 1 15,2-9-1-15,1-1 2 16,-3-4-2-16,2-8 3 16,-2 11-2-16,0-11-1 15,-1 6 3-15,-1 0 0 16,1 4 0-16,-2 1-1 15,-5 24-1-15,0 0 0 16,13-15 1-16,-13 15 0 0,0 0-2 16,0 0 0-16,13 15 3 15,-10 10 0-15,1-8 0 16,0 5 0-16,1-2-1 16,0 13 3-16,0 0 1 15,2-2-1-15,0-5-2 16,3 0-2-16,0-6 3 15,2 4-2-15,1-9 2 16,0 4-2-16,1-8 0 16,1 4-1-16,0 3 0 15,1-9 1-15,2-5 0 16,-1-1 0-16,0 2-1 16,1-7 2-16,-1-5-4 0,0-8 2 15,1-2 1-15,-3-3 1 16,0 6-3-1,-2-15 2-15,-2 4-1 16,-1-18-1-16,-2 11 3 0,-3-2-1 16,0-16 1-16,-5 50-3 15,4-89 5-15,-4 89-4 16,2-72 3-16,-2 72-2 16,0 0-1-16,-5-61 2 15,5 61-1-15,0 0 0 16,-7 16-4-16,7-16 4 15,-6 22-4-15,2-6 4 0,1 5 0 16,-1 14-2-16,-2 2 1 16,2-1 0-16,-2 3 3 15,2 3 0 1,-2 4 2-16,3 9-4 0,0-7-1 16,2-12 3-16,2-6 0 15,2-1-2-15,1-7-1 16,3-6-1-16,1 1 1 15,-8-17-1-15,20-4 1 16,-7-5-3-16,-13 9 1 16,24-25 0-16,-12 4 2 15,-1-7 0-15,0-9-1 0,-3-2 1 16,-1 0 2-16,-1 4 0 16,-3-2 1-1,0 5 1-15,-2-1-2 16,1 18 1-16,-1-3 1 15,-1 18-1-15,0 0-2 0,-1-15 0 16,1 15-1-16,0 20-1 16,1 5 2-16,-1-25-1 15,3 40-2-15,0-19 2 16,1 9 1-16,2 2-1 16,1-8 1-16,1 1 1 15,2-2 0-15,3 4-3 16,0-9 1-16,3 0-1 0,1 2 2 15,2-7-2 1,1-1 0-16,1-11-2 16,3-3 1-16,-3-7 1 15,1 2 0-15,-1-11 2 0,1-6-4 16,-3 1 2-16,-2-8 1 16,-2 1 1-16,-4-2 0 15,-2-5 3-15,-3 1 0 16,-4 1 0-16,-2 16 1 15,-2 4 0-15,2 15 0 16,0 0-1-16,-15-3-1 16,9 19-1-16,2 1-1 15,-2 13-1-15,2-13 1 16,1 7 0-16,2-1 0 16,-1 4 0-16,2-2-1 15,2-4 2-15,0 5-1 16,3-7-2-16,2-3-1 0,-7-16 1 15,17 21-4-15,-2-15-3 16,-1-10-4-16,6 0-9 16,-2-14-6-16,9-6-24 15,-8-4-28-15,8-11-7 16,-5-14 22-16</inkml:trace>
  <inkml:trace contextRef="#ctx0" brushRef="#br1" timeOffset="225757.6942">20588 984 39 0,'0'0'103'0,"0"0"0"16,-74-61-8-16,74 61-71 16,0 0-20-16,0 0-13 15,-60 24-21-15,60-24-50 16,-46 76-18-16,15-15 2 16,0 5 42-16</inkml:trace>
  <inkml:trace contextRef="#ctx0" brushRef="#br1" timeOffset="227062.2467">21242 1267 49 0,'0'0'79'15,"0"0"4"-15,0 0-26 16,0 0-46-16,0 0-9 0,-59-43-4 16,59 43 0-16,0 0 3 15,0 0 0-15,-29 66 4 16,21-40-2-16,1 0-1 15,-1 11 7-15,3-1 1 16,1-2-1-16,2-13-3 16,2 11 0-16,2 0-5 15,1-3 1-15,1-5 0 16,3-2-1-16,1-5 0 0,0 2-1 16,2 7 0-1,0-3 0-15,1-3 4 16,0-4-2-16,-11-16-1 15,23 22 0-15,-11-9 0 0,1-6-1 16,0 0 2-16,0-8 0 16,0 1-3-16,4 1 2 15,-1-2 0-15,0-4 0 16,2 1 0-16,0 0 1 16,2-6-3-16,0-5 1 15,0 6 1-15,-2 4-1 16,0-8 1-16,0 0 0 15,-2 5 2-15,-3-15-2 16,0 13 1-16,-13 10 0 16,20-20 0-16,-12 1 0 15,0-2 0-15,-3 2 0 0,1-6-3 16,-6 25 3-16,0 0 0 16,12-72 2-16,-12 72-2 15,3-60-1-15,-3 60 2 16,0 0-2-16,0-75 5 15,0 75-5-15,0 0 3 16,-9-70-6-16,9 70 8 16,0 0-4-16,0 0-2 15,-19-62 11-15,19 62-12 16,0 0 11-16,0 0-7 16,0 0 3-16,-37-60-11 15,37 60 10-15,0 0-2 16,0 0-8-16,0 0 2 0,0 0 1 15,-65-57-4-15,65 57 9 16,0 0 1-16,0 0-3 16,0 0-3-16,-54-57 2 15,54 57 6-15,0 0-8 16,0 0 1-16,0 0-5 16,0 0-9-16,-67-25 0 15,67 25-3-15,0 0-14 16,0 0-37-16,-71 28-19 15,71-28-9-15,-59 40 10 16</inkml:trace>
  <inkml:trace contextRef="#ctx0" brushRef="#br1" timeOffset="234197.6029">17548 5757 24 0,'0'0'70'0,"0"0"-34"16,0 0-16-16,0 0-12 0,-14 7-8 15,14-7-2-15,0 0-3 16,-13 6-1-16,13-6-1 16,0 0 2-16,-16 9 5 15,16-9 4-15,0 0 5 16,-19 11 0-16,19-11 1 15,0 0-1-15,-16 13-1 16,16-13-1-16,0 0-3 16,-16 13-3-16,16-13-1 15,0 0-1-15,-8 13-1 16,8-13 1-16,0 0 0 16,-5 22-2-16,5-22 2 0,-3 20 2 15,3-7 0-15,-3 0 0 16,3 0 1-16,0 3 1 15,0-2-1 1,0 1 0-16,2-1 0 0,-1 1-1 16,1-2 0-16,-1 1 0 15,2-1 0-15,-1 0-2 16,-2-13 3-16,7 23-1 16,-7-23 0-16,6 17-2 15,-6-17 0-15,8 16 1 16,-8-16 1-16,0 0 0 15,13 12-1-15,-13-12 1 16,0 0-1-16,15 8 2 0,-15-8 0 16,0 0-1-16,18 2 0 15,-18-2-1-15,16 3-1 16,-16-3 1 0,18-2 0-16,-18 2 1 0,17 0 1 15,-17 0-2-15,16 2 2 16,-16-2-1-16,13-3 2 15,-13 3-1-15,0 0 0 16,16-7-2-16,-16 7 0 16,0 0 1-16,0 0-1 15,15-10 3-15,-15 10-4 16,0 0 1-16,0 0 1 0,16-11 0 16,-16 11 0-16,0 0 0 15,0 0 0-15,12-14-1 16,-12 14 2-16,0 0 0 15,0 0-1-15,7-16 1 16,-7 16-1-16,0 0 0 16,6-17 2-16,-6 17-1 15,6-19-1-15,-6 19 1 16,5-16-1-16,-5 16 1 16,8-17 0-16,-8 17 0 15,4-16-1-15,-4 16 0 16,0 0 2-16,4-13 0 15,-4 13 0-15,0 0 0 0,0 0-1 16,0-14 1 0,0 14 0-16,0 0 0 15,0 0 2-15,-3-15-4 0,3 15 3 16,0 0-2-16,-2-13 1 16,2 13-1-16,0 0-1 15,-3-14 1-15,3 14-1 16,0 0 0-16,-3-16 1 15,3 16 0-15,0 0-1 16,-5-15 0-16,5 15 0 16,0 0 0-16,-5-13 1 15,5 13-2-15,0 0 0 16,-6-13 0-16,6 13 0 16,0 0 1-16,-9-13 1 15,9 13-1-15,0 0-2 16,-7-13 3-16,7 13-1 0,0 0-1 15,0 0 1-15,-12-14-1 16,12 14-1-16,0 0 2 16,0 0-2-16,0 0-1 15,-14-11-1-15,14 11-2 16,0 0-3-16,0 0-5 16,-16-2-1-16,16 2-4 15,0 0-1-15,-13 4-3 16,13-4-4-16,0 0-14 15,-17 3-44-15,17-3 19 16,-16 13 65-16</inkml:trace>
  <inkml:trace contextRef="#ctx0" brushRef="#br1" timeOffset="235563.8696">17852 6725 1 0,'15'-4'34'0,"-15"4"39"15,0 0-50-15,0 0-12 16,0 0-5-16,0 0-1 16,0 0-3-16,0 0-1 15,-4 16-1-15,4-16 2 16,0 0 2-16,0 0 2 16,-16 10 0-16,16-10 2 0,0 0 3 15,0 0-2-15,-13 14 2 16,13-14-2-16,0 0-3 15,-13 12-2-15,13-12-2 16,0 0-1-16,-13 16 0 16,13-16-1-16,-12 15-2 15,12-15 1-15,-8 18-1 16,8-18 2-16,-12 19 1 16,9-6-1-16,3-13 0 15,-9 27 2-15,8-10-3 16,-2 1 9-16,2 2-7 15,1 1 6-15,-2 0-8 16,2-1 6-16,0 0-4 0,0-4 6 16,2 0-5-16,-2-2-1 15,0-14 0-15,3 20-1 16,-3-20 2 0,2 16 0-16,-2-16-2 0,5 13 0 15,-5-13-1-15,0 0 3 16,7 18-3-16,-7-18 2 15,9 13-1-15,-9-13-1 16,0 0 0-16,15 15-1 16,-15-15 1-16,13 9-2 15,-13-9 2-15,13 7-1 16,-13-7 2-16,13 5-1 0,-13-5 0 16,0 0 1-16,18 3 0 15,-18-3-1-15,0 0 1 16,17 0 0-16,-17 0-1 15,13 1 2-15,-13-1 0 16,0 0 0-16,17 0-2 16,-17 0 2-16,15-6 0 15,-15 6-1-15,16-7 1 16,-16 7 0-16,16-9-1 16,-16 9 0-16,14-11 0 15,-14 11 2-15,0 0-1 16,17-18 2-16,-17 18-2 15,6-14 3-15,-6 14-1 0,3-13 1 16,-3 13 1-16,0-14-2 16,0 14 1-1,0 0 0-15,-3-18 1 16,3 18-3-16,-4-16 3 0,4 16-2 16,-3-18 1-16,0 5-1 15,3 13 0-15,-6-26-3 16,3 13 3-16,0-2-9 15,1 1 8-15,2 14-7 16,-8-23 5-16,8 23-3 16,-7-18 4-16,7 18-5 15,-9-15 7-15,9 15 1 0,-10-15-2 16,10 15 1-16,-8-13-1 16,8 13-4-1,-13-13 0-15,13 13-11 16,0 0-14-16,-20-14-66 0,20 14 0 15,-24-10 2-15,10 7 91 16</inkml:trace>
  <inkml:trace contextRef="#ctx0" brushRef="#br1" timeOffset="237244.6602">13255 5968 1 0,'0'0'53'0,"0"0"-11"16,-14-15-14-16,14 15-9 15,0 0-10-15,0 0-3 0,0 0-3 16,0 0 1 0,0 0-3-16,13 5 1 15,-13-5 0-15,0 0-1 16,16 4 1-16,-16-4 2 0,17 3-1 15,-4-2-1-15,3-1 0 16,1-1 1-16,5-1 0 16,1 1-2-16,2-2 1 15,1 2-2-15,-3-1 1 16,0 1-1-16,-3-2 0 16,0 4 1-16,-4-1-2 15,-1 2 1-15,-15-2-1 16,23 1 2-16,-23-1 0 0,15 2 0 15,-15-2 0 1,0 0-2-16,15 2 0 16,-15-2-5-16,0 0-4 15,0 0-16-15,0 0-19 0,6 15-35 16,-6-15 53-16</inkml:trace>
  <inkml:trace contextRef="#ctx0" brushRef="#br1" timeOffset="238300.837">13264 6186 1 0,'-26'2'0'16,"3"-4"68"-16,6-3-48 15,2-1-7-15,15 6 1 0,-17-8 0 16,17 8 0-16,0 0-2 15,0 0-6-15,0 0-2 16,0 0-2-16,0 0-1 16,0 0-2-16,0 0 0 15,-10 13 0-15,10-13 1 16,4 13 1-16,-4-13 0 16,5 14-1-16,-5-14 1 15,7 17 0-15,-7-17 0 16,8 19-1-16,-8-19-1 15,11 26 0-15,-4-7-1 16,-1 3 6-16,-2 1-5 16,0 4 4-16,1 1 0 0,0 2 2 15,-2-1-2-15,2 2 2 16,0 0-2-16,-2 0-4 16,6 1 5-16,-3 3-4 15,4 4-2-15,-6 1 1 16,3 3 1-16,-1 1-1 15,-2 0 2-15,4 1-1 16,-6 0-2-16,4-3 2 16,-4-2 0-16,2-2 0 15,0 1-2-15,2 0 7 16,-3-2-1-16,-2-1-2 16,-1-3 3-16,0 1-3 0,0-3 2 15,-1 0-1-15,-2-4 1 16,-1-4-6-16,1 0 1 15,-1 0 1-15,1-3 1 16,-2-1-1-16,4-1 1 16,1 0-1-16,-2-2 0 15,4 3 1-15,-2-3 0 16,1 0 1-16,1 0-2 16,1-2 2-16,0-1-2 15,-3-13 3-15,4 22-1 16,-4-22-1-16,0 0 3 15,7 13-4-15,-7-13 3 16,0 0 0-16,0 0-1 0,0 0 0 16,0 0 2-16,0 0-1 15,0 0 0-15,0 0 0 16,0 0-1-16,0 0 1 16,0 0 0-16,0 0-3 15,0 0 1-15,13-13 0 16,-13 13-1-16,0 0 1 15,0 0 0-15,0 0-1 16,19-9-1-16,-19 9 3 16,17-7-3-16,-17 7 0 15,23-9 1-15,-8 3-1 16,1 1 2-16,-1-3-2 0,1 1 2 16,2 0 0-16,-3 1 0 15,1 0 1-15,-1-1-1 16,-2 1-1-1,0 2 0-15,-13 4 0 0,21-6 1 16,-21 6-2-16,19-10 1 16,-19 10 0-16,16-6 0 15,-16 6 0-15,13-4 1 16,-13 4-1-16,13-3-1 16,-13 3-1-16,0 0-6 15,0 0-14-15,19 2-41 16,-19-2-27-16,0 0 5 15,3 14 85-15</inkml:trace>
  <inkml:trace contextRef="#ctx0" brushRef="#br1" timeOffset="244535.2155">10585 7260 19 0,'0'0'83'0,"-15"-4"-27"15,15 4-25-15,-17 0-11 16,17 0-8-16,-17 2-5 16,17-2-5-16,-13 2-5 15,13-2-1-15,0 0-2 16,0 0 3-16,0 0-3 15,3 15 5-15,-3-15-1 16,21 4 4-16,-8-4 1 16,3 0 0-16,1-4 3 15,2-2-9-15,1-3 8 16,-4-4-9-16,3-4 8 16,-2-3-10-16,2-5 5 0,-2-2-5 15,1-2 4-15,-2-4 3 16,-1 0-3-1,-3-3 4-15,-2 1-4 0,-1-1 5 16,-2-3 0-16,-3 3 0 16,-1-4-1-16,-3-1 1 15,-3 7 0-15,-1 2 1 16,-3 6-1-16,-2 3 3 16,-1 7-3-16,0 3 1 15,10 13-2-15,-20-6 0 16,20 6-1-16,-15 6-1 15,15-6-1-15,-11 14-2 0,11-14 3 16,-7 28-2-16,5-11 0 16,-1 9 0-1,2-1 1-15,-1 5-2 16,2 3 3-16,0 3 0 0,2 2-1 16,1-1 3-16,-2 1-3 15,1-1 2-15,2-1-1 16,-1-1 0-16,1-2 6 15,0-4-7-15,2-5 6 16,-2-2-7-16,2-6 6 16,-6-16-5-16,10 20 8 15,-10-20-6-15,13 0-1 16,-13 0 2-16,10-16-1 16,-10 16-1-16,9-21 2 0,-6 6 0 15,0-2-7 1,0 2 7-16,-2 0-7 0,1 0 7 15,-2 15-6-15,4-23 7 16,-4 23-7-16,0 0 3 16,9-13 1-16,-9 13-2 15,0 0 2-15,14 4-2 16,-14-4 1-16,13 15-2 16,-13-15 1-16,14 23 2 15,-14-23 4-15,22 27-5 0,-7-17 5 16,-4 3-4-1,5-1 5-15,1 0-5 16,2-5 5-16,0-3-5 16,1 2 1-16,2-8 0 15,-2 4-1-15,1-7 0 0,3-3 0 16,-4-4-1-16,0-2-4 16,-1-2 5-16,-1-3-6 15,-2 0 5-15,-1-2-4 16,-4 2 6-16,-2 2-5 15,-3 2 6-15,-6 15 0 16,4-20 1-16,-4 20-2 16,0 0 3-16,-16-11-3 15,16 11-3-15,-21 5 1 16,8 3-1-16,-2 2 1 16,2 1-3-16,0 2 1 15,2 3-2-15,1 1 3 0,2 4 0 16,3-1 6-16,3 0-5 15,4-1 4-15,0-5-3 16,4 1 5-16,-6-15-2 16,20 21 1-16,-20-21-2 15,25 0-1-15,-12-3-1 16,1-4 1-16,-1-4 1 16,0-2-6-16,-1-5 4 15,-1 1-4-15,-2-2 6 16,-2 0-6-16,-1 2 7 15,-2 4-5-15,-4 13 3 16,5-19 2-16,-5 19-1 16,0 0 0-16,0 0-2 0,0 0-1 15,0 0 1-15,0 0-2 16,7 15 1-16,-7-15-2 16,13 16 2-16,-13-16-1 15,17 14 1-15,-17-14 2 16,19 12-3-16,-19-12 2 15,19 1 1-15,-19-1 0 16,20-4 0-16,-20 4 0 16,24-9 0-16,-24 9 0 15,24-17 0-15,-24 17 2 16,18-19-2-16,-18 19 0 16,16-22 1-16,-16 22-1 0,9-17 1 15,-9 17-2-15,0 0 0 16,0 0-1-16,7-13 0 15,-7 13 0-15,0 0-1 16,0 0 1-16,4 19-2 16,-4-19 2-16,12 14 0 15,-12-14-1-15,16 16 1 16,-16-16 2-16,26 16-2 16,-9-9 2-16,0-1-1 15,4-2 0-15,0 1 2 16,1-4-1-16,4-1-1 15,-2-1-1-15,2-1 2 16,0-2-2-16,-1-3 2 0,-2 1-1 16,-3-1-2-16,-1-2 3 15,-19 9-1-15,22-16 1 16,-22 16 0-16,4-14 2 16,-4 14-2-16,0 0 2 15,-20-13 0-15,20 13-3 16,-25-2 1-16,11 4-2 15,-1 1 2-15,-1 1-4 16,3 3 1-16,13-7-1 16,-21 20 0-16,15-7-1 15,2 6 2-15,4 6 5 16,4 4-2-16,5 5-1 0,-1 4 4 16,5 8-4-16,2 0 3 15,2 10-2 1,2 5 2-16,0 7-9 0,-1 1 3 15,3 3 1-15,-4 2-2 16,-1-5 2-16,-3 3 0 16,-6-10 4-16,-3-7 2 15,-7-10 2-15,-7-8 0 16,-7-8 0-16,-10-7 2 16,-7-5-1-16,-6-11-1 15,-2-6-2-15,-4-12-7 16,0-4 2-16,0-4-3 15,4-4 2-15,9-4-1 0,7-1 0 16,8-1 1-16,7 0-2 16,4 4 3-1,9 3 0-15,7-2 2 16,5 2-3-16,5 1 2 0,7-1-2 16,2 2 1-16,6 1-1 15,7 1 3-15,2 3-3 16,5 3 2-16,-1 3-1 15,1 4-1-15,-1 2 1 16,-2 5-1-16,-4 5 2 16,-5-3-1-16,-6 1 2 15,-6-1-4-15,-2 1-2 0,-6 1-5 16,-16-5-9 0,23 0-22-16,-23 0-47 15,1-19 7-15,-8 3 81 16</inkml:trace>
  <inkml:trace contextRef="#ctx0" brushRef="#br1" timeOffset="245034.4514">11298 6659 1 0,'-6'-15'42'0,"6"15"54"16,-12-18-3-16,12 18-75 15,-13-13-7-15,13 13-3 16,0 0-5-16,0 0-2 16,0 0-3-16,0 0-1 15,0 0 0-15,15 10 0 16,3-2 1-16,4 0 1 16,4-3-1-16,3 4 1 15,4-3 1-15,0 1 0 0,0-3 1 16,-1 2 1-16,-4-4 0 15,-4 0-3-15,-4 4 3 16,-2-6-1-16,-4 3 1 16,-14-3-2-16,17 3 0 15,-17-3-3-15,0 0-7 16,0 0-10-16,0 0-27 16,6 17-40-16,-7-4-4 15,-2 2 85-15</inkml:trace>
  <inkml:trace contextRef="#ctx0" brushRef="#br1" timeOffset="245921.1224">12426 6627 1 0,'0'0'22'0,"0"0"63"16,0 0-3-16,0 0-72 15,-13 6-9-15,13-6-2 16,-19 4 1-16,19-4-1 16,-23 12 0-16,23-12 2 15,-22 16 1-15,22-16 1 16,-23 24 3-16,12-10 0 15,1 5-1-15,-3 1 0 16,4 2-1-16,-1 3 0 0,3-2-2 16,-1 3-1-16,6-3 1 15,0 1-3-15,4-1 0 16,0 0 0-16,4-1 1 16,3 0-2-16,0-2 2 15,2-3 0-15,2 1-1 16,0-5 2-16,2 0-2 15,0-6 3-15,1 0-2 16,-1-3 1-16,1 1-1 16,-1-2 1-16,4-2 0 15,0 0 0-15,3-3 0 16,-1-1-2-16,1-2 3 0,4 1-2 16,0-6 1-16,0 1 1 15,-2-2-1-15,-2-1-1 16,1-1 3-16,-3-1-1 15,-1 1 0-15,-3-3 0 16,-3 1 1-16,-2 0 0 16,-2 0 0-16,-2 2 3 15,-4 0-3-15,-3 13 1 16,2-23 1-16,-5 10 0 16,0 0-1-16,-2-1-1 15,0-1 0-15,-2 1 0 16,-1-3-1-16,0 2 1 15,-1-2-3-15,0 2 1 0,-1 2 1 16,10 13 0 0,-26-18-1-16,9 9 2 15,-2 3-3-15,-2 0 0 16,-7 4-3-16,-1 0-6 0,-1 1-5 16,-2 2-7-16,-2-2-8 15,3 11-19-15,-3-7-47 16,0 14 2-16,3 0 93 15</inkml:trace>
  <inkml:trace contextRef="#ctx0" brushRef="#br1" timeOffset="254926.6471">16043 4223 1 0,'-13'13'68'15,"13"-13"5"-15,0 0-48 16,-1-16-21-16,1 16-4 15,8-13-2-15,-8 13 0 16,0 0-1-16,16-20 0 0,-16 20 1 16,16-16 3-1,-16 16 2-15,17-14 2 16,-17 14 1-16,21-19 0 16,-21 19 3-16,24-20-4 0,-9 10 0 15,2 3-1-15,-1-2-1 16,2 0-1-16,3 2 0 15,-1 3-2-15,2-2-1 16,-1 3 1-16,1 0 2 16,-2 0-5-16,0 2 3 15,0-1 2-15,-2-2-2 16,0 4 2-16,0 2 0 16,-2-2-2-16,1 1 2 15,-1 0 4-15,1 2-5 16,-1 2 1-16,4-2 0 15,-1-1 0-15,1 0 0 16,2 2 1-16,-2-2-2 0,2 1 2 16,-2-2-1-16,0 2 0 15,-1 1-1-15,0-1 0 16,-4 0-1-16,1 0 1 16,0 0 1-16,0 0-2 15,0-1 1-15,0 1 0 16,1-3-1-16,-1 5 1 15,1-5 1-15,-1 1-2 16,2-1 0-16,-3 2 0 16,4-2-3-16,1 0 2 15,-4 0 1-15,3-2-3 16,-2 1 1-16,2-2 2 0,-2 0-1 16,1 0 1-16,-4-1 1 15,2-1-1 1,0 2 0-16,-3 1 2 15,3 0-2-15,-2-1 0 0,1-1 1 16,-1 0-1-16,2-2 2 16,-2 3 0-16,-1 0-3 15,2-3 2-15,-2 2-1 16,-13 4 2-16,24-12-3 16,-24 12-2-16,22-10 1 15,-22 10 3-15,23-17 0 16,-23 17 3-16,20-13-4 15,-20 13-3-15,17-12 6 0,-17 12 4 16,0 0-5-16,15-8-5 16,-15 8 4-1,0 0-6-15,0 0 8 16,0 0 5-16,0 0-6 0,0 0 0 16,0 0 2-16,0 0 6 15,0 0-8-15,0 0-2 16,0 0-1-16,0 0 3 15,0 0-3-15,0 0-1 16,0 0-1-16,0 0 4 16,0 0-2-16,0 0 1 15,0 0-1-15,0 0-4 0,13 14 3 16,-13-14-2-16,16 9 5 16,-16-9-8-1,21 7 7-15,-5-1 2 16,-1-6-2-16,1 6 2 0,1-6-2 15,2 1-4-15,-1-1 4 16,1-3 1-16,1 3-2 16,-1 0 2-16,0 0 0 15,0-4-6-15,-1 4 5 16,1 3 4-16,-2-6-3 16,-1 7 0-16,2-5 0 15,-4-4-2-15,3 7 2 16,2 1 1-16,-3-3-1 0,1-3-2 15,1 4-1 1,-1-4 1-16,0 6 0 16,1 2 1-16,-3-4-1 15,0 1 3-15,1 0-3 0,-2 3 1 16,2-2 0-16,-2 2 1 16,1-5 0-16,-1 2-2 15,-1-1 2-15,0 2 0 16,0-1 1-16,-13-2 0 15,22 3 0-15,-22-3-1 16,23 5-1-16,-23-5 0 16,23 8 1-16,-23-8-2 0,23 7 0 15,-23-7 1 1,25 11-3-16,-25-11 0 16,18 12-4-16,-18-12-6 15,12 23-11-15,-15-7-15 0,2 11-43 16,-12 1-4-16,-3 9 71 15</inkml:trace>
  <inkml:trace contextRef="#ctx0" brushRef="#br1" timeOffset="269362.5697">17417 3417 23 0,'16'-2'85'16,"-16"2"-4"-16,0 0-21 16,0 0-64-16,0 0-4 15,0 0 0-15,0 0-2 16,0 0 3-16,0 0 2 15,0 0 3-15,0 0 6 16,-21 0 4-16,21 0 4 16,-23 12-2-16,10-5 0 15,-4 3-3-15,0 6-1 16,-1 0-1-16,2 3-1 16,-1-2-3-16,3 6 0 0,2-1-1 15,2 1-2 1,1 3 2-16,5-5-2 15,1 2 1-15,2 1 0 0,5-1-1 16,-1-5 0-16,6 0 2 16,2-2 0-16,5-5-1 15,0 2 1-15,1-3-1 16,2-3 1-16,1 2 0 16,0-5-1-16,-2-2 3 15,-1-1-2-15,-3-2 1 16,1-2-3-16,-2 0-1 15,-13 3-7-15,22-10-10 0,-22 10-13 16,18-6-25-16,-18 6-19 16,16-11 18-16,-16 11 59 15</inkml:trace>
  <inkml:trace contextRef="#ctx0" brushRef="#br1" timeOffset="269779.0616">17239 3721 50 0,'-16'-11'97'0,"16"11"-4"15,0 0-6-15,0 0-76 0,0 0-10 16,0 0-5-16,0 0-2 16,6-13-1-16,-6 13-1 15,22-6 3-15,-8 3 1 16,1-4 0-16,2 4 1 16,2-4 3-16,1-1 1 15,2 1 2-15,-4 1 0 16,2-1-1-16,-2 1-1 0,-1-1 2 15,0 3 0 1,-2 2 0-16,-1 0-3 16,-1-1-5-16,0 3-4 15,-13 0-4-15,22-2-7 0,-22 2-10 16,19 5-16-16,-19-5-35 16,0 0 3-16,13 4 44 15</inkml:trace>
  <inkml:trace contextRef="#ctx0" brushRef="#br1" timeOffset="270198.1374">17725 3349 97 0,'22'-9'97'0,"-22"9"-5"16,0 0-44-16,0 0-47 16,0 0-4-16,0 0-4 15,0 0 2-15,10 18-2 16,-10-18-2-16,2 27-1 16,-2-8 4-16,0 4 2 15,0 1 5-15,-2 2-1 16,2 0 3-16,-3 5 2 15,5-4-2-15,-2 0 1 16,1-2 0-16,1-1-1 16,1-3-1-16,-2-3-1 0,5 0-2 15,0-4 0-15,-2-1 0 16,-4-13 2-16,7 17-2 16,-7-17-3-16,0 0-6 15,9 13-4-15,-9-13-8 16,0 0-12-16,0 0-15 15,0 0-32-15,0 0-2 16,-16-1 74-16</inkml:trace>
  <inkml:trace contextRef="#ctx0" brushRef="#br1" timeOffset="271380.0989">17955 3333 12 0,'0'0'90'0,"0"0"-2"16,0 0-3-16,0 0-65 16,-13-6-9-16,13 6-2 15,0 0-4-15,0 0-5 16,0 0 0-16,0 0-3 16,-13 2 1-16,13-2 0 0,0 0-2 15,0 0 1 1,-4 16 2-16,4-16 0 15,-3 18 0-15,3-18 1 0,-2 25-2 16,1-6 2-16,-1 4 0 16,1 0-1-16,-1 1-1 15,1 4 1-15,0 3-2 16,1-2 2-16,-2-1 0 16,2-5-1-16,2-2 2 15,-2-5-1-15,1-1 1 16,-1-15-2-16,3 16 4 15,-3-16-1-15,0 0 0 0,0 0-1 16,0 0-2 0,0 0 1-16,0 0-3 15,0 0 2-15,0 0-4 16,-12-22-1-16,7 9 1 0,-3-6-2 16,1-4 4-16,1-4 1 15,1-4 5-15,-1 0 0 16,2 2 4-16,2-1 0 15,1-1 5-15,1 8-1 16,0 3 1-16,1 6-2 16,-1 14-3-16,3-18-2 15,-3 18-3-15,0 0 0 16,16-13-5-16,-16 13 0 0,26-8-1 16,-9 2 1-1,5 1 1-15,1 1-1 16,-1 0 4-16,-1-1-2 15,-2 5 3-15,-3 2 1 0,-16-2 0 16,19 11-2-16,-19-11 0 16,1 22 0-16,-2-7 1 15,-5 2-2-15,-3 3 1 16,0 0 0-16,-2-1 0 16,-1 3 3-16,-1-4-2 15,2-2 1-15,-1-3 1 16,12-13 2-16,-16 19-2 15,16-19-1-15,0 0 0 0,0 0-1 16,0 0 1 0,0 0-1-16,0 0 0 15,0 0-2-15,0 0 1 0,19 13 1 16,-19-13 0-16,23 9-1 16,-10-5 0-16,3 2 2 15,3 0-3-15,0 1 1 16,1-1 0-16,0-2-2 15,0 2 0-15,-1-1 2 16,0 1 0-16,-2 0-2 16,-1-2-3-16,-2-2-17 15,2 9-31-15,-16-11-31 16,20 26-1-16,-18-11 17 16</inkml:trace>
  <inkml:trace contextRef="#ctx0" brushRef="#br1" timeOffset="290444.7752">21791 6320 1 0,'0'0'0'0,"0"0"51"15,0 0-23-15,0 0-31 16,0 0-7-16,0 0-1 16,0 0-1-16,-4 14 2 15,4-14 3-15,0 0 6 16,0 0 6-16,0 0 4 15,-3 13 3-15,3-13 1 0,0 0 3 16,0 0-3-16,0 0-3 16,0 0-3-16,0 0 6 15,5 15-10-15,-5-15 5 16,0 0-7-16,2 13 5 16,-2-13-6-16,0 0 7 15,0 0-6-15,11 17 1 16,-11-17-1-16,0 0 1 15,13 16-1-15,-13-16 0 16,14 13-1-16,-14-13 0 16,19 11 5-16,-6-5-6 15,-13-6 0-15,23 4 1 16,-10-2-1-16,1-2 0 0,-14 0 2 16,25 0 0-16,-12 0-5 15,-13 0 7-15,23-3-1 16,-23 3 0-16,21-4-1 15,-21 4 4-15,18-8 0 16,-18 8 0-16,0 0 2 16,13-7-2-16,-13 7 3 15,0 0 0-15,0 0 1 16,0 0-2-16,0 0-1 16,-13 0 0-16,13 0-3 15,0 0 2-15,-15-1-4 16,15 1 3-16,0 0-3 0,-14 0-1 15,14 0 1-15,0 0-1 16,-19 7 2-16,19-7-3 16,-13 7 1-16,13-7-1 15,-13 13 6-15,13-13-6 16,-11 15 6-16,11-15-8 16,-10 17 5-16,10-17-5 15,-9 24 6-15,3-9-6 16,3-2 2-16,2 4-3 15,1 0 2-15,0 1 3 16,1 0-1-16,1 0-1 16,-1 1 1-16,5-4-1 15,-2 4 1-15,-1-3 0 0,1 1 1 16,-1-2-2-16,3 2 1 16,-3-2 0-16,1 0 0 15,1 0 0-15,-1-2 0 16,0 3 1-16,-1-3-3 15,1 0 3-15,-4-13-1 16,6 24-1-16,-6-24 1 16,7 25 1-16,-4-12-1 15,-3-13-1-15,5 26 1 16,-2-13 0-16,-1 1 0 16,1-1 0-16,-1 2-1 15,1-1 0-15,-3-1 2 0,1 0-1 16,-1-13 0-1,3 24 0-15,-3-24 1 16,-1 22 0-16,1-22-2 16,0 20 2-16,0-20-1 0,-5 22 7 15,5-22-7-15,-6 19 7 16,6-19-7-16,-4 17 6 16,4-17-3-16,0 0 5 15,-11 13-6-15,11-13 1 16,0 0 1-16,-19 10 0 15,6-7 2-15,0 1-1 16,-2-1-1-16,2-3 1 16,-1 2-3-16,1-4 2 0,0 4-2 15,13-2 2 1,-17-2-3-16,17 2 0 16,0 0 0-16,0 0 0 15,-13-7-3-15,13 7-5 0,0 0-6 16,0 0-16-16,0 0-33 15,0 0-28-15,0 0 1 16,0 0 55-16</inkml:trace>
  <inkml:trace contextRef="#ctx0" brushRef="#br1" timeOffset="292420.4088">21679 5776 1 0,'0'0'47'16,"-13"-7"-2"-16,13 7-19 16,0 0-7-16,0 0-6 15,0 0-3-15,-13-15-2 16,13 15-2-16,0 0-3 15,0 0 0-15,3-13 0 16,-3 13 1-16,0 0 1 16,0 0 0-16,16-16 2 15,-16 16-1-15,0 0-1 16,16-13-1-16,-16 13 0 16,0 0-2-16,17-7 2 0,-17 7-2 15,13-4-2-15,-13 4 0 16,0 0 0-16,17 3 0 15,-17-3 1-15,15 5 0 16,-15-5-2-16,15 6 2 16,-15-6 0-16,15 9-1 15,-15-9 1-15,16 8 0 16,-16-8-1-16,13 11 0 16,-13-11 2-16,0 0-3 0,17 15 1 15,-17-15 1 1,9 13 1-16,-9-13-2 15,8 16 2-15,-8-16-2 16,8 20-1-16,-8-20 3 0,5 21-1 16,-5-21 0-16,5 20-2 15,-10-6 3-15,5-14-2 16,-7 23 1-16,4-10 0 16,-3 3-2-16,1 0 1 15,-3 4 0-15,4-1 1 16,-2 0 0-16,1 1-1 15,-3 0 0-15,3 0-1 16,-1-2 2-16,-1-1-1 16,2-1 0-16,0-2 0 15,2 1 0-15,3-15 0 16,-8 23 1-16,8-23 0 16,-4 20-2-16,4-20 1 0,-4 17-1 15,4-17 1-15,-5 21-1 16,5-21 1-16,-4 20-1 15,4-20 1-15,-4 24 0 16,2-9 2-16,1-1-2 16,-1-1-1-16,1 2 1 15,1-1-1-15,1 2-1 16,1-2 1-16,5 4-13 16,-3-4-13-16,14 6-27 15,2 0-27-15,6-1 13 16,3 0 68-16</inkml:trace>
  <inkml:trace contextRef="#ctx0" brushRef="#br1" timeOffset="302213.5481">20183 5525 1 0,'0'0'19'0,"0"0"13"16,0 0-18-16,-15-2-6 0,15 2-5 16,0 0-1-1,0 0-3-15,0 0 3 0,0 0-1 16,0 0 3-1,-8 13 0-15,8-13 2 16,0 0 3-16,0 0 0 0,0 0 3 16,0 0-1-16,0 0-3 15,0 0 0-15,0 0-2 16,-8 13-2-16,8-13 0 16,0 0-1-16,0 0-2 15,-16 15 0-15,16-15 1 16,0 0 0-16,-13 20 6 15,13-20-6-15,-10 20 5 16,10-20 1-16,-14 23 0 0,7-10 1 16,-2 0-3-1,-1 0 1-15,-2 4-7 16,2-4 8-16,-1 3-9 16,-2 2-1-16,1-1 3 0,1-1-3 15,-1 3 1-15,1-4 0 16,1 4 1-16,-2 1-1 15,-1-1 0-15,0 3 1 16,-1-1-1-16,-1 2 0 16,1 2-1-16,-1-2 2 15,-1 2-3-15,2-1 3 16,0-2 0-16,-1 1-1 16,1-3 0-16,-2 0 0 15,3-2 0-15,-3 3-1 16,2-3 4-16,-2-1-4 15,3-1 2-15,0-2-1 0,0 1 1 16,13-15 1-16,-20 23-1 16,20-23 1-16,-19 17-1 15,19-17 1-15,-13 12-1 16,13-12 2-16,0 0-2 16,-16 15 1-16,16-15-1 15,0 0 2-15,-12 15-2 16,12-15 1-16,0 0 1 15,0 0-2-15,-4 14 1 16,4-14-3-16,0 0 2 16,0 0-2-16,2 15 2 15,-2-15-1-15,0 0 0 16,1 14 0-16,-1-14 1 0,0 0 1 16,0 0 0-16,0 0 1 15,0 0-3-15,0 0 2 16,0 0 0-16,0 0 0 15,0 0-2-15,0 0 1 16,0 0-1-16,14 10-1 16,-14-10 3-16,15 0-2 15,-15 0 1-15,19-3-1 16,-19 3 3-16,24-3-2 16,-11-1 1-16,1 0 1 15,2 2-2-15,3-2 0 0,-2 1 0 16,4-3 1-16,-1 1-2 15,1 2 2-15,3-2-1 16,-3 1 1-16,2 1-1 16,2 0 1-16,-1 0 0 15,1 3-1-15,1-1 0 16,1 0 0-16,-1 1 0 16,2-2 0-16,-2-1 0 15,2 0 0-15,0-2 0 16,2-4 1-16,-1 2-1 15,0-2 1-15,1-1-1 16,-2 1 1-16,-1 1-1 16,0 2 1-16,1 0-1 15,-5 2 1-15,0 1 0 0,2-2-1 16,-2 4 1-16,3-2 0 16,0-1 0-16,0 1 0 15,0-1 0-15,-2 1-1 16,2 0 1-16,-3 1-1 15,-3 1 1-15,-1 0 0 16,-3 2-1-16,-16-1 0 16,22 4 1-16,-22-4 0 15,14 2-1-15,-14-2 3 16,0 0-3-16,0 0 0 16,0 0 2-16,0 0 0 15,0 0 0-15,0 0-2 0,0 0-1 16,0 0-5-16,0 0-3 15,13 8-10 1,-13-8-20-16,0 0-42 16,0 0-4-16,0 0 70 0</inkml:trace>
  <inkml:trace contextRef="#ctx0" brushRef="#br1" timeOffset="303010.1458">20398 5523 1 0,'0'0'0'16,"-18"-7"80"-16,18 7-39 16,-21-4-25-16,21 4-5 15,-19-2-2-15,19 2-3 16,-15 7-4-16,15-7-3 15,0 0-1-15,-15 12 0 16,15-12 0-16,0 0 2 0,0 0 0 16,-8 16-1-16,8-16 1 15,0 0 0-15,-2 13 1 16,2-13 0-16,-2 17 8 16,2-17-7-16,-1 16 11 15,1-16-8-15,-3 14 6 16,3-14-5-16,0 0 4 15,-7 15-4-15,7-15-1 16,0 0-2-16,0 0-2 16,-13 7 1-16,13-7-1 15,0 0 0-15,-9 13 0 16,9-13 6-16,3 17-7 16,-3-17 9-16,11 22-8 15,-5-6 7-15,3-2-8 0,1 4 8 16,3 2-7-16,-3 0-1 15,3 3 0-15,-2 0-2 16,4 0 0-16,1 5 0 16,0-4 1-16,1 1 0 15,2-1-1-15,1 1 1 16,4-1 0-16,2 2-1 16,-1-1 2-16,1-3 0 15,-3 1-1-15,0 0 0 16,-1-3 1-16,-5-1-1 15,-3-5 1-15,-3-1 0 0,-11-13 1 16,14 19-1-16,-14-19 2 16,0 0-3-16,0 0-5 15,13 11-10-15,-13-11-28 16,0 0-38-16,0 0-4 16,16 0 66-16</inkml:trace>
  <inkml:trace contextRef="#ctx0" brushRef="#br1" timeOffset="304726.3945">20398 6468 1 0,'0'0'0'0,"0"0"75"0,0 0-8 15,0 0-59-15,0 0-12 16,-13-5-3-16,13 5 0 16,0 0 3-16,-15 1 1 15,15-1 4-15,0 0 7 16,-16 0 3-16,16 0 4 16,0 0 0-16,-16-3-1 15,16 3-3-15,0 0-3 0,0 0-4 16,-14 0-2-16,14 0-1 15,0 0-1-15,0 0 1 16,-13 9 7 0,13-9-9-16,0 0 9 0,0 0-8 15,-14 14 8-15,14-14-8 16,0 0 9-16,-19 19-10 16,19-19 2-16,-20 24-3 15,8-9 2-15,1 5 0 16,-4-1-1-16,2 2 0 15,-3 7-1-15,0-1 1 16,-2 5-1-16,-1 3 1 16,-3 1-1-16,-2 3 2 0,-5 3-2 15,-3 2 2-15,-1 1-1 16,-2 0 6 0,-1-5-5-16,0-1 6 15,0-3-7-15,3-6 7 0,4-4-5 16,5-1 5-16,0-6-7 15,7-3 1-15,1-5-1 16,16-11 0-16,-18 17 2 16,18-17-1-16,0 0 0 15,-13 13 1-15,13-13 1 16,0 0 2-16,0 0 4 16,0 0-4-16,0 0-1 15,0 0 1-15,-13 9 4 16,13-9-6-16,0 0 5 15,0 0-7-15,-13 6 1 16,13-6 0-16,0 0 3 0,0 0-4 16,0 0-2-16,0 0 0 15,0 0 1-15,0 0-1 16,0 0 1-16,0 0 0 16,0 0 1-16,0 0 0 15,0 0 1-15,0 0 0 16,13 6-1-16,-13-6 1 15,13-2 0-15,-13 2 0 16,20-3-1-16,-7 2 1 16,5-2-5-16,3 0 4 15,5-1-3-15,2-2 4 16,3 3-6-16,1-1 7 16,2-2-6-16,1 2 4 0,-1-1 0 15,1 1 2-15,-2 0-1 16,0-1 0-16,1 1-1 15,-1-2 1-15,1 1-1 16,2-3 0-16,1 3 1 16,-3-3-1-16,2 3-2 15,0-3 2-15,-2 1 1 16,0 1-1-16,-2 1 1 16,-2-1 0-16,2 0-1 15,-3 3 2-15,1 0 1 16,-4 3-3-16,1 0 0 15,-2 3 2-15,-3-1-1 0,-4 2-1 16,-2-1 2-16,-1 0-3 16,-15-3 0-16,21 7 2 15,-21-7 0-15,13 3-2 16,-13-3 2-16,0 0-1 16,16 4 1-16,-16-4 0 15,0 0 2-15,0 0-2 16,15 0 0-16,-15 0 1 15,0 0 0-15,0 0-1 16,0 0 1-16,13-3-1 16,-13 3 0-16,0 0 0 15,0 0 0-15,0 0-1 16,0 0 1-16,0 0-1 0,0 0 0 16,0 0 0-16,0 0-3 15,0 0 3-15,0 0 1 16,0 0-1-16,0 0-5 15,0 0-5-15,0 0-10 16,13-1-27-16,-13 1-37 16,0 0-4-16,14-7 21 15</inkml:trace>
  <inkml:trace contextRef="#ctx0" brushRef="#br1" timeOffset="305809.7097">20527 6512 1 0,'-20'-6'63'16,"20"6"6"-16,-20-9-31 16,20 9-13-16,-20-4-17 15,20 4 2-15,-20-2-3 16,20 2-3-16,-16 0-2 16,16 0-1-16,0 0 0 15,-15 2-2-15,15-2 7 0,0 0-5 16,0 0 0-16,0 0 1 15,0 0 1 1,0 0 2-16,0 0-7 16,0 0 8-16,0 0-6 0,0 0 6 15,0 0-1-15,0 0-1 16,0 0-7-16,0 0 5 16,0 0 0-16,0 0-2 15,0 0 6-15,0 0-6 16,9 13-1-16,-9-13-1 15,0 0 8-15,17 20-7 16,-17-20 6-16,21 22-5 16,-11-8 0-16,3-1 0 0,1 3 1 15,3 3-1 1,2-5 0-16,3 3 0 16,4 2 1-16,-2-1-2 0,5 0 0 15,-1 2 1-15,0 1-1 16,-2-1 1-16,0 2-2 15,0 2 4-15,-4-2-4 16,0-1 3-16,-4 0-1 16,1 0 1-16,-3-4-2 15,-2 2 2-15,-2-4 0 16,-12-15 0-16,19 24 1 16,-19-24-2-16,16 22 1 0,-16-22 0 15,13 19 1-15,-13-19 5 16,8 14-5-16,-8-14-1 15,0 0-1 1,12 16 2-16,-12-16 0 0,0 0-1 16,0 0 0-16,0 0-5 15,11 14 4-15,-11-14 7 16,0 0-7-16,0 0 6 16,0 0-6-16,0 0 2 15,0 0-1-15,0 0 6 16,0 0-7-16,0 0 1 15,0 0 0-15,0 0 2 16,3 13-1-16,-3-13 5 0,0 0-4 16,0 0-1-1,0 0 1-15,0 0-6 16,0 0 5-16,0 0-7 16,0 0 4-16,5-13-10 0,-5 13-1 15,0 0-12-15,0 0-32 16,14-4-35-16,-14 4-2 15,19-13 45-15</inkml:trace>
  <inkml:trace contextRef="#ctx0" brushRef="#br1" timeOffset="311745.4345">22889 5679 1 0,'0'0'30'0,"13"-7"55"16,-13 7-2-16,0 0-64 16,0 0-9-16,0 0-5 15,0 0-3-15,0 0-3 16,0 0-3-16,3 14 1 16,-3-14 0-16,-1 16 1 15,-3-3 1-15,-2 6 1 16,-3 4 1-16,-2 4 3 0,-4 5-2 15,-4 9 2 1,-2 6-2-16,-4 8-1 0,-2 4 0 16,-2 6-2-16,-1 0 0 15,2 4 5-15,-2-1-2 16,1-7 1-16,2-2 0 16,-2-10 3-16,6-7-5 15,0-8 6-15,4-6-2 16,2-9-2-16,4-5 2 15,13-14 1-15,-16 10-2 16,16-10 1-16,0 0 1 16,0 0-3-16,0 0 1 15,0 0-2-15,0 0 1 0,4-16-3 16,-4 16-1-16,0 0 1 16,19-11 1-1,-19 11-1-15,21-9 0 16,-8 6-1-16,2-1 1 0,4-1 0 15,-1 0 1-15,3-1 0 16,5-3-2-16,2-1 1 16,3-3 1-16,3-1-7 15,2 1 7-15,3-6-6 16,6-1 1-16,7 0-1 16,0 1 2-16,3 3-3 15,2-1 0-15,3 1 7 0,-3-2-5 16,1 8 5-16,-3 3-2 15,-6-2 1 1,-1 4 0-16,-4-1 0 16,-3 2 1-16,-5-1-2 0,-2 4 1 15,-5 1-4-15,-1 0 4 16,-5 0-1-16,-4 0 1 16,-4 1 1-16,-2 1 0 15,-13-2 0-15,19 3-1 16,-19-3 3-16,0 0-2 15,15 1-1-15,-15-1 1 16,0 0 0-16,0 0-2 16,0 0 2-16,0 0 0 0,0 0 2 15,0 0-2 1,0 0 1-16,0 0-1 16,0 0 1-16,0 0 0 15,-18-10-1-15,18 10 0 0,-16-14 0 16,16 14 2-16,-23-22-2 15,7 12 1-15,-1-6 0 16,-5 1 0-16,-2 0 1 16,-2-3-1-16,-3-2 0 15,-1-2-1-15,0-1 2 16,-1-3-1-16,1 0 0 16,0-2-1-16,-2 0 1 0,2-1-1 15,1 2 1-15,-2 1-1 16,3 0 0-1,-4 4-1-15,2 2 1 16,-4 4 1-16,4 0-1 0,0 5 1 16,-1 1-2-16,4 3 1 15,0 2 0-15,4 2 0 16,2 0-1-16,4-1-1 16,4 3 1-16,13 1 0 15,-19 0 0-15,19 0 0 16,0 0 0-16,-14-5-2 15,14 5-2-15,0 0-4 16,0 0-5-16,0 0-4 16,0 0-7-16,0 0-8 15,17 6-11-15,-17-6-19 16,20-1-26-16,-20 1 52 16</inkml:trace>
  <inkml:trace contextRef="#ctx0" brushRef="#br0" timeOffset="319566.3707">22597 5708 17 0,'0'0'36'16,"0"0"-16"-16,0 0-11 15,0 0-12-15,0 0-8 16,0 0-2-16,0 0-1 0,11-13 0 16,-11 13 3-16,0 0 9 15,0 0 6-15,0 0 5 16,0 0 3-16,15-13 0 15,-15 13-1 1,0 0 1-16,0 0-1 0,5-14-3 16,-5 14-3-16,0 0-1 15,0 0 1-15,0 0 1 16,0 0 2-16,0 0-2 16,0 0 1-16,0 0-2 15,0 0 1-15,0 0 1 16,0 0 0-16,0 0-1 15,0 0 1-15,0 0-1 0,5-13 0 16,-5 13-1-16,0 0-2 16,0 0-2-16,0 0-2 15,0 0 0-15,1 15-3 16,-1-15-1-16,1 15 2 16,-1-15-1-16,-1 19 3 15,1-19 1-15,-1 23 0 16,-1-7 0-16,-1-2 0 15,0 2 1-15,-1 1-1 16,0 2 0-16,-1 3-2 16,-2 1 1-16,0 3 0 15,0 0-1-15,-2 2 4 0,0 3-3 16,-1-1 0-16,-1 2 2 16,-1 0 0-1,1-1 0-15,-4 1-2 16,1-2 3-16,-1 1-5 0,1-4 4 15,0-1 0-15,1-3 1 16,0-3-1-16,1-4 0 16,2-3 1-16,10-13-1 15,-10 16 2-15,10-16 0 16,0 0 0-16,0 0-1 16,0 0 1-16,0 0 0 15,0 0 0-15,0 0-1 16,0 0-2-16,0 0 1 15,0 0-1-15,0 0 0 16,0 0 0-16,0 0 1 16,0 0-1-16,0 0 1 15,0 0-1-15,0 0 1 0,0 0-1 16,0 0 0-16,0 0-1 16,0 0 1-16,0 0 1 15,0 0-3-15,13 7 3 16,-13-7-1-16,0 0 0 15,17 2 1-15,-17-2-1 16,15-3 0-16,-15 3-1 16,20-5 3-16,-20 5-3 15,23-8 1-15,-10-1 1 16,3 1-1-16,1-3 0 16,3 1 1-16,5-3-1 15,2 0 0-15,1-1 0 0,3-1 0 16,1 1 1-16,3 1 0 15,1-1 0-15,3-1-2 16,0 1 2-16,0-2-1 16,5 0 1-16,0 2 0 15,3-1-1-15,-1 2 1 16,2-1 0-16,-2 1 0 16,-4 1-1-16,0 4 1 15,-5-1-1-15,-2 0 1 16,-3 3 0-16,-3 1 0 15,-5 0 0-15,-2 3 1 16,-1-4 0-16,1 0 0 16,-5 5-1-16,-1-5 1 0,-3 1-1 15,0 1 1-15,-13 4-2 16,20-9 1-16,-20 9 0 16,0 0 1-16,0 0-1 15,0 0 2-15,0 0-1 16,0 0 1-16,0 0 0 15,0 0 1-15,0 0-1 16,0 0-1-16,0 0 2 16,0 0-2-16,0 0 0 15,0 0 0-15,0 0 0 16,0 0 0-16,0-13 0 16,0 13 1-16,-15-4-1 0,15 4 0 15,-26-10 1-15,8 7-1 16,0-6 1-16,-6 2-2 15,0-1 1-15,-2-2-1 16,-3-2 1-16,-3 2-1 16,-2 1 0-16,-4-2-1 15,-6 2 3-15,-6 0-3 16,0 5 1-16,-2-3-1 16,2 0 1-16,0 2 0 15,1-3-1-15,6 2 0 16,0-1 0-16,2-1 2 15,1-2 0-15,1 2-1 16,-4-1-1-16,0-1 0 0,-1 1 0 16,-2 1 2-16,3 0-1 15,4-2-2-15,4 0 2 16,2 2 0-16,8 0 0 16,5 0-5-16,6 3-7 15,14 5-19-15,-7-16-33 16,7 16-27-16,18-8-2 15,-2 5 71-15</inkml:trace>
  <inkml:trace contextRef="#ctx0" brushRef="#br1" timeOffset="327836.2639">24247 5992 1 0,'0'0'11'0,"0"0"67"16,0 0-32-16,-10-13-24 15,10 13-8-15,0 0-4 0,0 0-3 16,0 0-3-16,0 0-2 16,0 0 1-16,0 0-3 15,4-13 0-15,-4 13 1 16,22-6-1-16,-8 6 0 15,4-4 0-15,2 1 0 16,2 3-1-16,2 0 2 16,1-1 0-16,1 2-2 15,3-2 2-15,1-4-2 16,6 5 2-16,1-1-2 16,4 0 2-16,-1-2-2 15,1 0 0-15,-1 0 1 0,-1 3 1 16,-6 0-2-16,-4-2-4 15,-6 1-7-15,-3 4-16 16,-7-2-19-16,-13-1-30 16,16 9 49-16</inkml:trace>
  <inkml:trace contextRef="#ctx0" brushRef="#br1" timeOffset="328196.2263">24335 6158 1 0,'0'0'37'16,"-20"13"46"-16,20-13 2 16,0 0-77-16,0 0-11 15,10-13-1-15,3 7-2 16,4 2 0-16,4-2 0 15,0 0 2-15,5 1-1 16,0-1 5-16,2 0 0 16,0 2 1-16,3-2 0 15,2 0 0-15,-1-1 0 16,1 3-1-16,-3-1 1 16,0 1 0-16,-4 3-1 15,-2-2 1-15,-6 1 1 0,-5 2-5 16,-13 0-8-16,18 0-16 15,-18 0-27-15,0 0-24 16,0 0 63 0</inkml:trace>
  <inkml:trace contextRef="#ctx0" brushRef="#br1" timeOffset="328572.666">24518 5719 1 0,'0'0'83'15,"0"0"12"1,0 0-13-16,0 0-86 16,0 0-14-16,0 15-5 0,0-2-4 15,3 7 0-15,-4 0 3 16,2 11 4-16,1 0 13 15,-2 4 7-15,0 5 9 16,-2 1 3-16,4 5 4 16,-2-1-2-16,3 2 0 15,0-3-6-15,1 0-3 16,0 1-4-16,1-3 1 16,0-9 4-16,1-3-5 0,0-5 4 15,-2-3-4-15,2-5-1 16,-6-17-9-1,7 17-17-15,-7-17-49 0,0 0-6 16,0 0 68-16</inkml:trace>
  <inkml:trace contextRef="#ctx0" brushRef="#br1" timeOffset="329269.3427">25289 5844 1 0,'0'0'36'0,"0"0"56"15,0 0-5-15,0 0-62 16,0 0-27-16,0 0-3 15,-10 23-3-15,10-23 0 16,-15 23 1-16,7-7 1 16,0 7 3-16,3 1 2 15,-1 5 3-15,3 3-1 16,2 0 2-16,1 2-1 16,1 2-1-16,3 0 1 15,2-2-4-15,1-3 4 16,5-2-2-16,1-4 1 15,0-2 0-15,7-5 4 0,0-2-3 16,8-6 2-16,-2 2-1 16,5-6 2-16,3-5-2 15,-3-1 0-15,5-4 0 16,-7-3-4-16,2-2 4 16,-7-1-3-16,2-5 3 15,-4 1-4-15,-4-2 4 16,1-4 1-16,-3 0-1 15,-3 0 2-15,0-3-1 16,-4-2 0-16,-5 0 1 16,0-2 0-16,-4 1 0 15,-1 2 0-15,-2-2-1 0,-3-2-2 16,1 2 1-16,-4-1-1 16,0 4 0-16,-2 0-2 15,-2 1 1-15,-2 3-2 16,-2 5 0-16,-6-1-2 15,-2 5 1-15,-4 2 0 16,-4 2-3-16,-4 3-2 16,-2 4-3-16,-4-1-4 15,2 6-14-15,-1-2-27 16,2 12-33-16,1-1 2 16,3 4 86-16</inkml:trace>
  <inkml:trace contextRef="#ctx0" brushRef="#br1" timeOffset="336273.0627">26608 5516 1 0,'-18'3'0'16,"18"-3"64"-16,-13-10 15 15,13 10-54-15,-13-10-7 16,13 10-4-16,-13-9-3 0,13 9-1 16,0 0-3-16,-11-13-1 15,11 13-2-15,0 0 0 16,0 0-2-16,0 0 2 16,16-17-1-16,-16 17-1 15,24-12 2-15,-11 9-3 16,3-2 2-16,-1 2-1 15,-1 1 1-15,-14 2-2 16,23 6 0-16,-23-6-1 16,19 19-1-16,-9-5 0 15,0 5 1-15,-3 3 3 16,2 1-2-16,-3 1 3 16,-1 4-2-16,-2 0 2 0,-3 3-1 15,-1-1 1-15,-3 2-1 16,-4-2-3-1,0 5 0-15,-1 2 0 16,-1 1-1-16,3 1 0 0,2-2 1 16,4 1-2-16,5-4 1 15,3 2-2-15,6-5 1 16,3-5-1-16,6-6 0 16,1-1-1-16,2-6 1 15,1-3 0-15,0-3 1 16,1-7 0-16,-1-3-1 15,0-1-2-15,-4-3 2 0,-1-2 2 16,-4 2 1-16,-4-2 0 16,-13 9 1-16,0 0 3 15,11-13 0 1,-11 13 1-16,-15-1 0 0,1 5-3 16,-2 0-2-16,-3 5-1 15,2 0-2-15,-3 6-1 16,1-2-2-16,3 6 0 15,2 0 0-15,2 3 1 16,3 1 0-16,5 4 7 16,0 2-1-16,4 1 1 15,3 5-1-15,1-1 4 16,5 5-4-16,-1 2 4 0,4 4-5 16,1 1-5-16,3 3 0 15,-1 7 1-15,3 0-1 16,-2 2 1-1,-3-2 0-15,-2-2 1 0,-2-2 3 16,-5-9 1-16,-2-4 2 16,-4-7 3-16,-4-6 2 15,-4-6 2-15,-1-6 2 16,-7-4-2-16,-2-5 2 16,-1-7-2-16,-5-4 0 15,-3-5-3-15,-3-5 0 16,-1 0-3-16,1-1-3 15,3-2 1-15,3 3-3 0,6-1 0 16,3 5-2-16,17 12-2 16,-19-17-3-1,19 17-3-15,0 0-7 0,0 0-9 16,9-14-21-16,7 15-40 16,-2-2-3-16,3-4 69 15</inkml:trace>
  <inkml:trace contextRef="#ctx0" brushRef="#br1" timeOffset="339308.7388">28189 5702 1 0,'0'0'4'0,"14"2"77"16,-14-2-7-16,0 0-63 16,-23-8-9-16,5 7-3 15,-7-2 1-15,-8 2 1 16,-5 1 0-16,-5 3 1 0,-3 2 4 16,-5 5 2-16,2 5 0 15,-1 1 1-15,4 4-2 16,1 4-1-1,6 2 0-15,6 2-3 0,5 2 0 16,7 0-1-16,5 1-1 16,7-1 0-16,6-1-1 15,8-2 0-15,2-2-2 16,9-2 1-16,4-6 1 16,5-5-2-16,5-5 3 15,6-7-2-15,4-6 2 16,5-8 0-16,1-9 0 0,2-11 0 15,-3-3 1-15,-2-8 0 16,-7-4-2 0,-7-6 3-16,-6-1-2 0,-9 1 1 15,-8 2 2-15,-5 1-5 16,-5 1 2-16,-2 7 0 16,-2 2 2-16,-2 6-4 15,-2 5 3-15,2 4-2 16,1 7 1-16,-1 3 2 15,10 17-1-15,-20-19-2 16,20 19-2-16,-17-2 0 16,17 2-3-16,-15 16 2 15,11-1-2-15,2 3-1 0,2 8 0 16,3 6 5 0,2 3-2-16,0 1 4 15,6 4-1-15,2 1 2 16,1 2-1-16,0 0 2 0,5-2 0 15,-2-2-2-15,4 1 1 16,0-1 0-16,1-2-1 16,0-2 1-16,-1-3 0 15,2-6 0-15,0-3-1 16,3-9 2-16,0-4-1 16,2-10 1-16,-2-3-1 15,-2-7 0-15,1-7-1 0,-4-2 0 16,0-4 0-1,-5 0-1-15,-3 0 1 16,-3 3-2-16,-2 1 3 0,-1 3-1 16,-7 16 2-16,11-19 0 15,-11 19 0-15,0 0 0 16,0 0-2-16,0 0 1 16,0 0-2-16,0 0 1 15,11 15-3-15,-11-15 2 16,3 24-1-16,0-6-1 15,3-1 2-15,-1 3-1 16,3-5 0-16,-1 5 2 16,3-4-1-16,3 0-1 15,3-5 2-15,3-1 0 16,1-3 1-16,1-2-2 16,3-4 2-16,0-4-1 15,-1-1 0-15,-1-6 1 0,-5 0-2 16,-2-5 2-16,-4 0-2 15,-4 0 1-15,-1 2 0 16,-5 0 1-16,-1 13-1 16,2-17 0-16,-2 17 0 15,0 0-1-15,0 0-1 16,0 0 0-16,0 0-1 16,0 0-2-16,0 0 1 15,11 20-1-15,-11-20 0 16,19 27 1-16,-6-12 0 15,2-1 1-15,1 2 2 16,2-6 0-16,0 2 0 0,-3-5 1 16,4-1 0-16,-3-3-1 15,1-2 0-15,-1-1 1 16,0-4-2-16,-1-1 0 16,-2-3 2-16,-13 8 0 15,20-20 0-15,-13 7 1 16,-7 13 1-16,7-26 0 15,-5 13 0-15,-5 0 1 16,3 13-2-16,-5-19 1 16,5 19-2-16,0 0-1 15,-10-14-3-15,10 14-1 16,0 0 0-16,0 0 1 16,0 0-2-16,8 14 2 0,-8-14-1 15,21 14 2-15,-5-6 4 16,1 2 0-16,5 0 0 15,3 1 0 1,1 1 1-16,1-3-1 0,3-2 1 16,-1-3-1-16,3-1-3 15,4-4 2-15,0-4 0 16,0-3 0-16,0-4-2 16,-1-4 1-16,-4-1 1 15,0-2 1-15,-7-1 1 16,-6-2 0-16,-7 3 0 15,-5 1 0-15,-8 0 0 0,-5 2 1 16,-4 2-2-16,-4 3 0 16,-3 3-1-16,-4 1-1 15,0 1 1 1,1 3-1-16,2 5-3 0,0 1 0 16,5 3-3-16,1 2-1 15,13-8 0-15,-13 22 0 16,10-5-3-16,6 8 2 15,0 2 1-15,5 9 1 16,2 3 1-16,5 6 1 16,-1 2 0-16,6 8-1 15,1-1 3-15,2 3 3 16,0 1-1-16,0-2 1 0,-3 1-1 16,-1-1 0-1,-5-4-1-15,-4-5 3 16,-7 0-2-16,-7-8-1 0,-6-5 3 15,-9-3 1-15,-5-7 3 16,-11-10 3-16,-1-3 1 16,-7-9 0-16,-1-7 2 15,1-8-1-15,0-3-2 16,2-7-1-16,7-2 0 16,5-2-3-16,6 1 0 15,5-2-1-15,8 5-3 16,7-3 0-16,6 3 0 0,6 0 0 15,5 4-2 1,5 4 2-16,1-1-1 0,3 3 0 16,3 3-1-1,-3 4 0-15,2 3-4 0,-5 3-4 16,-2 3-1-16,-4 3-5 16,-14-6-4-16,17 18-9 15,-17-18-6-15,0 28-17 16,0-28-31-16,-24 23 1 15,5-17 81-15</inkml:trace>
  <inkml:trace contextRef="#ctx0" brushRef="#br1" timeOffset="339552.9117">28468 5644 32 0,'-21'-5'102'16,"5"-3"-4"-16,16 8-10 16,0-15-85-16,0 15-11 15,12-18-3-15,-12 18-1 16,20-5-2-16,-20 5-1 16,26 10-1-16,-13 1-2 15,2 9-11-15,-7 1-14 0,5 7-27 16,-7 0-11-1,1-1 76-15</inkml:trace>
  <inkml:trace contextRef="#ctx0" brushRef="#br1" timeOffset="339773.8928">28430 5301 1 0,'-4'-20'90'0,"-1"4"5"15,5 16-1-15,2-13-61 16,-2 13-24-16,20-19-6 16,0 9-4-16,6 1-4 15,7-1-8-15,12 9-20 16,1-2-56-16,13 10-4 16,-2 3 3-16,-3 3 90 15</inkml:trace>
  <inkml:trace contextRef="#ctx0" brushRef="#br1" timeOffset="343376.911">30460 5679 1 0,'17'-3'56'16,"1"0"31"-16,-18 3-4 16,11-14-66-16,-11 14-7 0,-3-16-6 15,3 16-2-15,-18-16-2 16,0 10-1-16,-6 1-1 15,-5 3 2-15,-4 4 3 16,-2 2-2-16,0 5 1 16,-1 2 2-16,3 8-2 15,3 1 2-15,3 6 0 16,5 1-2-16,5 4-2 16,4 2 2-16,5 0-3 15,7 3-1-15,4-3 1 16,4-2-2-16,3-7 2 0,5-1-2 15,3-10 2 1,4-4-1-16,2-6 4 0,2-10 0 16,2-6 1-16,-4-6 3 15,2-3 1-15,-5-2 1 16,-1-1 0-16,-6-5 3 16,-4 5-2-16,-5 2-1 15,-3 5 0-15,-2 2 0 16,0 16-4-16,-4-19-2 15,4 19-1-15,0 0-5 16,0 0-1-16,0 0-2 16,0 0 1-16,0 0-2 15,-8 17 2-15,8-17 0 16,7 30 1-16,-3-5 1 0,3 7 1 16,0 8 1-16,2 8-3 15,3 5 2-15,-2 5-2 16,4 8 3-1,-1 4 3-15,2-6-2 0,-1-2 2 16,2-4 0-16,0-6 3 16,0-9-1-16,1-8 1 15,3-13 1-15,2-6 1 16,-1-11-1-16,3-9 1 16,-1-12-1-16,0-14 2 15,-3-15-3-15,-1-17 0 16,-8-19-1-16,-1-10-3 0,-5-11 2 15,-4-8-3-15,-2-9 0 16,-2-7-2 0,-2-2 4-16,1-1 0 15,0 11-2-15,1 8 4 0,0 11 0 16,2 11 3-16,-2 14 0 16,-2 19 1-16,4 19 0 15,-2 14-1-15,0 9-3 16,3 13-2-16,0 0-2 15,0 0-4-15,0 29 1 16,4 0-1-16,5 16-2 16,0 8 0-16,7 14 1 15,-2 6 0-15,2 10 5 16,0 2-1-16,1-3 1 16,0-1-1-16,-2-11 3 15,-1-6-1-15,1-14 3 0,-1-5 1 16,1-13-1-16,-1-6 1 15,-1-12 0-15,0-2 0 16,1-11 1-16,1-4-2 16,-1-7 0-16,-1-4-2 15,-1-6 1-15,2-3-3 16,-2-1 4-16,-1 1-2 16,-2 2 1-16,0 2 0 15,-9 19-1-15,10-22 1 16,-10 22-1-16,0 0-2 15,17 6-1-15,-17-6 2 16,14 25-3-16,-5-10 0 16,3 4 1-16,-1 0-1 0,5-2 2 15,1 2 0-15,2-3 2 16,-2-2-3-16,1-2 1 16,1-3 1-16,1-5-1 15,0-1 1-15,-1-2-1 16,-2-5-1-16,0 0 0 15,-1-5 1-15,0-1 1 16,1-5-1-16,-4 2 3 16,-13 13 1-16,19-23-1 15,-19 23 2-15,9-16 0 16,-9 16-1-16,0 0-2 16,0 0-2-16,0 0-3 0,0 0-3 15,0 13-1-15,0-13 0 16,8 21 0-16,-8-21-1 15,24 21 1-15,-11-11 2 16,4-1 2-16,0 0 2 16,-1-4 0-16,1 0 2 15,6-2 5-15,-1-5 2 16,-3 1 1-16,1-4 1 16,-7 0 0-16,4-5 2 15,-17 10 0-15,25-23 1 16,-24 8-8-16,5 1-1 15,-4-4 1-15,2 2-1 16,0 2 0-16,-1 1-4 0,-3 13-1 16,14-20-2-16,-14 20-1 15,21-6-1-15,-8 8-1 16,-13-2 0-16,26 10-1 16,-6-5 2-16,3 1 2 15,-1 1 2-15,4-1 0 16,1-4 1-16,-1-2 2 15,9-3-1-15,-11-6 2 16,1-2 1-16,-7-8 2 16,1-7-1-16,-10-12 0 15,2-5 1-15,-3-8-2 16,-10-6 2-16,1-5-1 16,1-2-2-16,-6 2-2 0,-1 4-1 15,2 9-1-15,-9 6 0 16,-1 10-2-16,1 10-1 15,5 6-1-15,-12 6 0 16,21 11 0-16,-23-5-2 16,23 5 0-16,-12 21 0 15,6 0 1-15,9 7-1 16,2 13 0-16,8 6 0 16,-5 14 2-16,4 5 2 15,1 4 0-15,5 3 0 16,1-1 0-16,-1-2 3 15,-3-10-2-15,-2-2 2 16,0-9-1-16,-1-6 3 0,-5-8 0 16,-5-11-3-16,2-2-13 15,-4-22-64 1,-23 6-1-16,0-21-3 0,-9-13 77 16</inkml:trace>
  <inkml:trace contextRef="#ctx0" brushRef="#br1" timeOffset="343529.0183">31264 5340 59 0,'-25'12'100'0,"9"-5"-17"0,16-7-33 16,0-16-131-16,10-6-17 15,8-5-5-15</inkml:trace>
  <inkml:trace contextRef="#ctx0" brushRef="#br1" timeOffset="343729.5196">31454 4805 92 0,'0'0'110'0,"9"-16"-7"15,-9 16-17-15,0 0-90 16,24-15-12-16,-5 8 1 0,14 6-6 15,3-6-3-15,6 9-7 16,3 1-10 0,8 7-13-16,-5-1-27 0,0 5 3 15,-5 5 53-15</inkml:trace>
  <inkml:trace contextRef="#ctx0" brushRef="#br1" timeOffset="344028.7342">30395 5330 88 0,'-6'16'108'16,"6"-16"-10"-16,34-12-30 15,15-2-79-15,11-5-10 16,18 5-8-16,10-4-13 16,16 14-23-16,3 1-31 15,10 9 5-15,-8 4 85 16</inkml:trace>
  <inkml:trace contextRef="#ctx0" brushRef="#br1" timeOffset="346076.8466">28280 7220 1 0,'0'0'2'15,"-13"-7"67"-15,13 7-23 16,-3-20-26-16,0 7-1 16,3 13-1-16,-3-23 1 15,3 23-2-15,-5-25 7 16,5 25-8-16,-9-23 3 15,9 23-5-15,-17-26-3 16,4 13-4-16,-2-1-2 16,-4 2-3-16,-2 3 0 15,-4 1 0-15,-2 2-1 16,-2 2 1-16,0 4-2 16,2 1 0-16,-1 3-1 0,4 2-2 15,2 4 1-15,2 2 0 16,5 2-3-16,4 2 1 15,7 3-2 1,2-2 1-16,8 0-1 0,3-1 1 16,5 2 2-16,5-8 4 15,5 0-5-15,5-7 10 16,3-8-6-16,1-2 0 16,0-4 1-16,0-5 2 15,-1-4 0-15,-3-1-5 16,-3 0 8-16,-4 2-7 15,-6 3 6-15,-3 5 1 0,-13 11-1 16,17-16-1-16,-17 16-2 16,0 0-4-1,14-2-3-15,-14 2-1 0,15 20 1 16,-7-4-1-16,4 10 1 16,2 6 5-16,2 7 1 15,3 4 1-15,3 5 2 16,4 7 1-16,-3 4-2 15,3 4 1-15,0 5-3 16,0 1-3-16,1 4-1 16,-1 0 7-16,-4 1-4 15,-5-6-1-15,-4-6 3 16,-4-3-1-16,-4-12 1 0,-6-3 2 16,-6-10 1-16,-5-5-4 15,-2-9 6 1,-5-5 1-16,-3-7 1 15,-1-6 1-15,-3-6 0 0,3-8-1 16,-1-8 0-16,-1-9 2 16,3-6-9-16,4-11 3 15,0-9-5-15,5-8 0 16,5-8-2-16,3-7-2 16,5 2 1-16,6-1-4 15,3 4 8-15,5 3-6 16,4 10-1-16,2 4 5 0,0 9-3 15,0 10 0 1,-1 7 1-16,-2 5 0 0,-4 11-1 16,-13 14 0-1,20-12 6-15,-20 12-1 0,13 12 4 16,-13-12-1-16,12 24-1 16,-5-8 1-16,2 0-2 15,4 3-2-15,1-1 1 16,2 0-7-16,3-2 3 15,1-1 1-15,5 0-1 16,-1-5 0-16,5-3 2 16,-2-4 1-16,5-7 2 15,1-3-1-15,1-6-1 16,-1-6 3-16,-2-4-8 16,1-5 8-16,-2-2-3 15,-6-2-2-15,-4 3 2 16,-6 2 1-16,-7 1-2 0,-2 4-3 15,-7 5 9-15,2 17-8 16,-14-17 5-16,14 17-2 16,-20-5-1-16,20 5-2 15,-18 5-1-15,18-5-1 16,-13 13 1-16,13-13-1 16,-8 20-1-16,3-4 2 15,2 3 5-15,-1 4 1 0,1 0 1 16,3 1 2-1,2 2-3-15,2-3 1 16,2-2 0-16,0-6 1 16,4-2-6-16,-10-13-1 0,24 10 3 15,-8-12 0-15,-1-7 4 16,0-3-2-16,0-2 1 16,-1-5 2-16,-1-4-4 15,0 3 2-15,-6 0-1 16,-1 1-2-16,-3 6 0 15,-3 13 2-15,4-16-3 16,-4 16-2-16,0 0 3 16,0 0 4-16,6 19-2 15,-3-6 0-15,3 1-1 16,1 4-1-16,2 2-2 16,2 0 2-16,1-1 0 15,1 0-4-15,-2-2 1 0,5-4 0 16,-3-3 2-16,2-3 0 15,-1-5 2-15,2-2 0 16,0-5 0-16,0-3-1 16,-3-5 1-16,0-3 1 15,0-4-7-15,-5-4 6 16,2 0-5-16,-4-1 2 16,0 4 0-16,-3 2 1 15,1 3 0-15,-2 3 0 16,-2 13 6-16,0 0-7 15,0 0 5-15,0 0-3 16,0 0-2-16,0 0-2 16,0 0-2-16,11 19 5 0,-11-19-4 15,7 26 3-15,-2-10 0 16,2 2 1-16,2 0 2 16,-1 1 2-16,1-4 1 15,2-2-8-15,4 0-4 16,-1-5-11-16,6-3-14 15,-4-8-22-15,9-4-32 16,-4-10-2-16,3-5 54 16</inkml:trace>
  <inkml:trace contextRef="#ctx0" brushRef="#br1" timeOffset="346259.6936">29561 6943 8 0,'-19'3'100'15,"1"0"-3"-15,3 3-4 16,2-2-58-16,0-4-40 16,13 0-13-16,-13 4-20 15,13-4-20-15,-4 13-35 16,7 0 4-16,-3-13 58 16</inkml:trace>
  <inkml:trace contextRef="#ctx0" brushRef="#br1" timeOffset="346493.5782">28478 6738 42 0,'-32'-9'93'0,"6"1"-4"15,11 3-40-15,15 5-44 16,-15-10-19-16,15 10-31 16,0 0-38-16,0 0-4 15,0 0 39-15</inkml:trace>
  <inkml:trace contextRef="#ctx0" brushRef="#br1" timeOffset="346659.6133">28470 6540 47 0,'2'-13'96'16,"-1"-1"-3"-16,-1 14-8 15,20-26-83-15,-4 13-11 16,7 6-11-16,-1 1-11 16,10 12-11-16,-8 5-20 15,5 18-25-15,-9 9 16 16,-5 14 71-16</inkml:trace>
  <inkml:trace contextRef="#ctx0" brushRef="#br1" timeOffset="348193.8833">30177 6491 54 0,'0'0'95'0,"0"0"-3"16,3-14-34-16,-3 14-43 16,-14-3-9-16,14 3-6 15,-23 6-4-15,5 1-1 16,-2 5-1-16,-3 3 1 0,0 6 3 16,-2 3 0-1,4 7 3-15,1 3 2 16,2 8 0-16,7 4-1 0,2 5 0 15,6 1-2-15,3 2-1 16,6 4-2-16,3-2-1 16,4 2 3-16,1-4 0 15,2-4 1-15,3-4 0 16,1-5 2-16,2-4 0 16,1-7 2-16,1-4 0 15,1-8-6-15,1-8-9 16,4-2-16-16,-4-9-20 0,9-2-37 15,-7-10-1 1,3-4 33-16</inkml:trace>
  <inkml:trace contextRef="#ctx0" brushRef="#br1" timeOffset="349010.9107">30522 6894 57 0,'-20'4'105'0,"20"-4"-7"15,-17 2-4-15,17-2-88 16,0 0-12-16,0 0-6 0,0 0 3 16,0 0-2-1,0 0 0-15,-6 24 2 16,12-8 3-16,4 7 1 0,1 3 2 15,2 9 1-15,2 2 3 16,2 4 0-16,0 1 1 16,5-2 4-1,-5-1-4-15,3-6 6 0,-4-4 0 16,0-9 3-16,0-4-1 16,-16-16 0-16,23 9 2 15,-23-9-5-15,9-21 5 0,-6 1-5 16,-2-6-1-1,-1-7-4-15,2-6 1 16,0-3-1-16,0 0-1 16,2-1 0-16,2 1 1 0,1 5-2 15,2 2 1-15,1 3-2 16,2 7-3-16,2 4-1 16,-2 4-3-16,2 5-1 15,-1 5-1-15,-13 7-1 16,20-1 2-16,-20 1 1 15,16 23 3-15,-9-6-1 16,-1 3 4-16,3 3 0 16,-4 2 1-16,4 2 0 15,-2 1 1-15,2 1-1 16,1-3 0-16,-1 0 0 16,5 0 0-16,-1-2 3 15,2-1-2-15,2-5 2 0,-1-1-2 16,4-4 3-16,0-2-3 15,2-6 2-15,-2-5-1 16,0-5 0-16,2-3 1 16,-6-2-1-16,0-5 4 15,-6-2-1-15,-7-2 3 16,-5-1-1-16,-1 0 2 16,-11 0-2-16,-6 1 1 15,-6-3 0-15,-3 3-4 16,-3 2 2-16,3 1-3 15,-5 5 0-15,0-2-1 16,4 3-2-16,4 1-2 0,6 6-5 16,3-4-10-16,17 7-23 15,-22-9-51-15,22 9-2 16,-9-17-3-16,12 4 60 16</inkml:trace>
  <inkml:trace contextRef="#ctx0" brushRef="#br1" timeOffset="349264.7766">30893 6647 89 0,'-7'-20'96'0,"7"20"-5"0,0-26-18 15,0 10-68-15,3-1-1 16,1 2-2-1,-1 0 1-15,3 2 0 0,-6 13-1 16,20-22-1-16,-20 22-2 16,29-9-4-16,-12 12-6 15,6 4-5-15,0 2-12 16,7 10-30-16,-5 0-33 16,2 4-1-16,1-3 26 15</inkml:trace>
  <inkml:trace contextRef="#ctx0" brushRef="#br1" timeOffset="351862.6658">31474 7110 27 0,'0'0'92'0,"-15"-4"0"15,15 4-22-15,-16-19-55 16,16 19-3-16,-6-21 0 0,2 5 0 15,2 0-3-15,2-1-3 16,2 2-1 0,-2-2-1-16,2 0-1 15,-2 2 1-15,0 15-1 0,9-20-2 16,-9 20-1-16,0 0-1 16,0 0-2-16,0 0-1 15,7 14-1-15,-2 2-2 16,-5 2-2-16,3 5-1 15,-1-2 0-15,3 5 1 16,-1-3 2-16,2-1 2 16,0-6 1-16,-2-2 1 15,-4-14 4-15,0 0 0 16,0 0 4-16,13 3 0 16,-13-3 0-16,9-22 1 15,-9 22 2-15,10-27-1 0,-10 27 0 16,10-24-1-16,-10 24-1 15,14-18-1-15,-14 18-1 16,18-7-3-16,-18 7-3 16,26 3 5-16,-8-2-1 15,1 1 1-15,3-1 0 16,-2 1 0-16,0-2 2 16,0-2 0-16,0-1 3 15,-7-2-6-15,-13 5 2 16,15-16 0-16,-15 16 1 15,-6-22 1-15,0 9-2 16,-2 0 2-16,8 13-2 16,-23-23 1-16,10 16-1 0,13 7 0 15,-22-12-3-15,22 12-2 16,0 0-3-16,0 0-3 16,-10 16 0-16,10-1-2 15,1 3 1-15,8 8-2 16,-2 5 0-16,-1 6 4 15,3 9 2-15,1 6 2 16,1 4 0-16,8 5 1 16,1 3-3-16,-5 6 3 15,2-2-2-15,-3 1 0 16,1-1-1-16,-5-1 0 16,0-5 0-16,-7-3 1 15,-3-6-5-15,-3-8 6 0,-7-8 1 16,-2-8 8-16,-4-7 0 15,-1-12 7-15,-3-4 1 16,0-13-1-16,2-5 7 16,-2-10-6-16,7-7 0 15,0-5-6-15,5-8 0 16,3-4-5-16,5-9-2 16,0-3 2-16,5-2-4 15,3-1 2-15,5-4-1 16,5-1 1-16,0-3-2 15,-3-4 0-15,-2 0 2 16,1-1-2-16,-1-5 4 0,-4-2-3 16,-2 3 2-16,-4 3-1 15,-3 7 1-15,1 6 0 16,-1 5-1-16,-3 6 2 16,2 6-2-16,0 3-1 15,-4 6-1-15,5 2 1 16,-1 1-5-16,-2 4 3 15,3 6-4-15,-4 7 2 16,-2 1 1-16,6 15-1 16,0 0-1-16,-20 10 0 15,12 5 4-15,0 7-2 16,-1 2 3-16,6 1-3 16,0 6-2-16,0 4 2 0,6 1 2 15,3 7-2-15,1 5 3 16,3 4-3-16,5 0 0 15,1 3 2 1,1-2 0-16,0-4 1 0,1-4-1 16,2-6 1-16,0-9 0 15,-1-10 1-15,4-8 0 16,-6-8-1-16,2-5 2 16,0-7-1-16,-2-5 1 15,-5-4 0-15,-4-3 1 16,2-2 1-16,-8 2 2 15,2 0-2-15,-1 3 1 16,-2 4-2-16,-1 13 0 0,-1-19 0 16,1 19-3-16,0 0-1 15,0 0-3-15,0 0 0 16,12 14-2-16,-7-1 0 16,7 2 1-16,-8 5-2 15,5-1 4-15,-6 2-1 16,4 2 3-16,-3-4-1 15,6 0 4-15,-4-3-2 16,-3-3 0-16,-3-13 1 16,17 13-1-16,-17-13 1 15,23 0-1-15,-23 0 2 0,15-13-2 16,-15 13 2-16,13-26-1 16,-9 8 2-16,-4 3 0 15,0-6 0 1,3 3-1-16,-3-1 1 15,3 2 0-15,-2 1-1 0,1 3 1 16,-2 13-1-16,0-20 1 16,0 20-1-16,0 0-1 15,0 0-4-15,0 0-1 16,0 0-1-16,0 0-2 16,0 0 0-16,-9 17-1 15,9-17 1-15,5 20 1 16,-7-7 1-16,5 0 2 15,1 0 1-15,-1 1 1 0,3 1 0 16,-6-15 1 0,11 19 0-16,-11-19 0 15,15 10 0-15,-15-10 4 0,0 0-2 16,0 0 2-16,13-22-1 16,-12 9 1-16,4-3 0 15,-7-1 0-15,2-2 2 16,5 2-3-16,-1 0 0 15,0 4 0-15,-4 13 0 16,0-18-2-16,0 18 6 16,0 0-2-16,0 0-5 15,0 0-2-15,0 0-3 16,0 0 2-16,0 0-3 16,65 67 3-16,-65-67-7 15,0 0 4-15,0 0 3 16,36 69 4-16,-36-69 1 0,0 0 4 15,0 0 2-15,0 0 0 16,0 0 0-16,0 0 0 16,0 0 2-16,0 0-2 15,0 0 0-15,0 0-3 16,0 0 0-16,36-62-2 16,-36 62 0-16,0 0-1 15,0 0-2-15,33-71-1 16,-33 71-3-16,0 0-3 0,0 0-4 15,65-10-1 1,-65 10-3-16,0 0 0 16,71 40 1-16,-71-40 2 0,0 0 2 15,0 0 4-15,51 71 5 16,-51-71 2-16,0 0 3 16,0 0 1-16,0 0 0 15,0 0 2-15,0 0-2 16,0 0-1-16,0 0-1 15,0 0 0-15,0 0-1 16,0 0 1-16,0 0-1 16,70-75-1-16,-70 75 1 0,0 0 0 15,71-65 0 1,-71 65 0-16,62-29-1 16,-62 29-3-16,72-7-3 15,-72 7-3-15,69 17-1 0,-69-17-1 16,64 41-2-16,-64-41-2 15,0 0 3-15,72 82-2 16,-72-82-6-16,33 58-15 16,-33-58-46-16,-3 57-1 15,3-57 1-15,-57 34 80 16</inkml:trace>
  <inkml:trace contextRef="#ctx0" brushRef="#br1" timeOffset="352130.4431">32080 6578 64 0,'-15'-7'107'0,"15"7"-4"16,-9-22-6-16,9 22-81 15,1-20-18-15,8 7-1 16,-9 13 2-16,10-20 0 15,-10 20-4-15,19-12-3 16,-19 12-4-16,20 2-9 16,-20-2-17-16,22 14-27 15,-8-2-31-15,1 3 0 16,-4 0 58-16</inkml:trace>
  <inkml:trace contextRef="#ctx0" brushRef="#br1" timeOffset="352295.5438">32121 6341 55 0,'-13'-8'99'16,"13"8"-1"-16,0 0-19 16,-17-2-102-16,17 2-62 15,0 0-9-15,-6 15 1 16,10 8 58-16</inkml:trace>
  <inkml:trace contextRef="#ctx0" brushRef="#br1" timeOffset="352462.6919">32265 7320 70 0,'0'0'94'15,"0"0"-34"-15,0 0-59 16,0 0-90-16,0 0-7 16,15 49 57-16</inkml:trace>
  <inkml:trace contextRef="#ctx0" brushRef="#br1" timeOffset="353080.0825">32607 6129 119 0,'0'0'98'0,"0"0"-4"16,0 0-49-16,0 0-38 15,0 0-5-15,0 0-2 16,0 0-4-16,0 0 1 15,0 0-2-15,74-20 3 16,-74 20-2-16,0 0 1 16,95 40 1-16,-95-40-1 15,102 47 3-15,-38-19-1 16,-1 6 3-16,4 0 3 0,5 4 4 16,3 2-4-1,4 1 2-15,-7-1-3 16,-2 3 2-16,-3-4 3 0,-2 5-4 15,-7 2-5-15,-58-46-2 16,82 108 4-16,-63-45-2 16,-12 8 1-16,-17 3-1 15,-16 4-1-15,-14 1 0 16,-15 3 4-16,-10-5 2 16,-17-1-4-16,-6 1 1 15,-7-5-4-15,-5-2-10 16,-7 10-33-16,0 2-48 15,1-5-6-15,8-13-4 16,15-20 58-16</inkml:trace>
  <inkml:trace contextRef="#ctx0" brushRef="#br2" timeOffset="367522.9274">21830 1355 1 0,'0'0'33'16,"0"0"-27"-16,0 0-20 15,0 0-10-15</inkml:trace>
  <inkml:trace contextRef="#ctx0" brushRef="#br2" timeOffset="367912.546">21830 1355 14 0,'0'0'35'15,"0"0"0"-15,0 0-7 16,0 0-9-16,0 0-8 16,0 0-2-16,0 0-4 0,0 0-3 15,0 0 5-15,0 0-2 16,0 0 2-16,0 0-1 15,0 0 0-15,0 0 1 16,0 0-1-16,0 0 1 16,0 0-2-16,0 0-3 15,0 0 0-15,0 0 1 16,0 0 0-16,0 0-1 16,0 0 2-16,0 0 0 15,0 0 0-15,0 0 0 16,0 0 0-16,0 0-3 0,0 0 2 15,0 0-1-15,0 0-3 16,0 0 1-16,0 0 0 16,0 0 0-16,0 0 0 15,0 0 3-15,0 0-5 16,0 0 5-16,0 0-8 16,0 0-17-16,0 0-54 15,0 0-1-15,0 0 5 16,0 0 70-16</inkml:trace>
  <inkml:trace contextRef="#ctx0" brushRef="#br2" timeOffset="369953.0182">16666 4933 1 0,'0'0'0'16,"0"0"43"-16,0 0-32 16,0 0-7-1,13 2-4-15,-13-2 2 0,13-8-4 16,-13 8 0-16,22-10 1 16,-8 4 2-16,2 1 0 15,2-1 0-15,3-1 1 16,5-2-2-16,2 0 1 15,3 1-2-15,5-1 0 16,2-2-4-16,5 2 4 16,2-6-2-16,6 1-5 15,6-3 6-15,7-2-5 0,5-4 8 16,5-5-4-16,1 0 8 16,4-7-11-16,3-1 8 15,-1-2 1-15,0-3-2 16,0-3 1-1,2-2 0-15,7-2-1 0,2 4 0 16,2-2 5-16,1 1-3 16,9-1-1-16,3 4-1 15,10-4 1-15,4-1 2 16,3 1-2-16,3-4 2 16,4 1-5-16,6-8 4 15,6 3-1-15,1-8 2 16,-2 4-2-16,-5-4 0 0,0 0-1 15,0 3 0-15,4-2 2 16,4 3-2-16,-7-2 0 16,-1 1-3-1,2 2 2-15,-1 2-1 0,7-1 3 16,0-3-2-16,-2-2 3 16,-3-3-4-16,-3 0 4 15,2-1 0-15,1 0 1 16,-3 0-2-16,-7 6 2 15,-5 6-2-15,-7-1 4 16,-2 11-1-16,-7 1 1 16,-3 8 3-16,-12 0 0 0,-5 8 2 15,-10 0-2-15,-5 3 2 16,-12 3-2 0,-7 4 2-16,-10 2-2 15,-9 8-1-15,-12 0-3 0,-6 3-2 16,-18 3-11-16,14-2-22 15,-14 2-41-15,0 0-3 16,-25 20 42-16</inkml:trace>
  <inkml:trace contextRef="#ctx0" brushRef="#br2" timeOffset="371537.2682">16776 4792 28 0,'0'0'24'15,"0"0"-5"-15,0 0 5 16,0 0-5-16,0 0 1 15,0 0-4-15,0 0 1 16,0 0-5-16,0 0-1 16,0 0-3-16,0 0 0 15,-13-13-2-15,13 13-2 16,0 0-1-16,0 0 0 16,0 0 0-16,0 0 0 15,-1-15 0-15,1 15-2 16,0 0 3-16,0 0-1 15,0 0 1-15,-13-4 0 0,13 4-1 16,0 0 1-16,0 0-2 16,0 0 1-16,-13-1-1 15,13 1 0 1,0 0-2-16,0 0-1 0,0 0 0 16,0 0-1-16,-6 13-1 15,6-13 0-15,-10 17 7 16,1-4-6-16,-1 0 6 15,-2 3-5-15,0 2 5 16,-6 4-5-16,1-2 4 16,0-2-3-16,-1 3-4 15,-1-2 1-15,1 3 0 0,-4-2 2 16,2-3 0-16,3-1 0 16,-1 1 2-16,2-2 1 15,2-4 0-15,14-11 1 16,-22 16-1-1,22-16 0-15,0 0 3 0,0 0-5 16,0 0 2-16,0 0 0 16,0 0-2-16,0 0 0 15,0 0 1-15,0 0-2 16,15-4-1-16,-15 4 2 16,21 9-1-16,-8-7 0 15,3 6-1-15,-1 0 1 16,3-2-2-16,1 6 2 0,1-7-1 15,-1 1-1-15,0 0 2 16,0 1 0 0,-1-4 2-16,3 0-3 15,-4 1 3-15,0-2 0 0,-1-1 1 16,0 1-1-16,-3-1-2 16,1-2 1-16,-14 1-1 15,22 1 2-15,-22-1-2 16,17-3 0-16,-17 3-2 15,0 0 3-15,16-1-1 16,-16 1 1-16,0 0 0 16,0 0 1-16,0 0 0 0,0 0 1 15,0 0 1 1,0 0 0-16,0 0 0 16,6-13 0-16,-6 13 0 15,-4-15 1-15,4 15-2 0,-10-23 1 16,4 9-2-16,-1-4 1 15,-2-5 1-15,0 3-1 16,1 0 0-16,-1 0 1 16,2 0-2-16,1-4-2 15,5 1-3-15,-1-4-7 16,8 4-7-16,-2-5 0 16,5 7-13-16,-3-5-10 15,-6 26-37-15,14-23-10 0,-14 23 86 16</inkml:trace>
  <inkml:trace contextRef="#ctx0" brushRef="#br2" timeOffset="377389.6917">23748 1525 26 0,'0'0'80'0,"-6"-102"-3"15,6 102-38-15,-11-83-11 16,11 83-9-16,-12-60-10 0,12 60-7 16,0 0-5-16,0 0-2 15,0 0 2-15,-7 13-1 16,7 24-3-16,0 21 0 16,0 4 5-1,-2 9 6-15,1 2 0 0,-2 14 1 16,0-5-2-16,-1 2 1 15,0-11 1-15,-2-3-3 16,0-5 3-16,2 2-3 16,-1-10 1-16,0-8-2 15,-1-10 0-15,1 4-1 16,3-7 0-16,-1-7 1 16,1-5-2-16,1-3 1 0,1-4-1 15,0-4 3-15,1 1 0 16,-1-14 2-1,0 0-3-15,0 0 3 0,15 13-3 16,-15-13 2-16,0 0-1 16,17-8-2-16,-17 8 1 15,17-7-1-15,-17 7 1 16,19-2-1-16,-6-2-1 16,1 2 0-16,2 1 2 15,3-2 0-15,-2 2-1 16,4-1 0-16,0-1 1 15,2-1 1-15,0 4-2 16,-1-3 1-16,3 2-1 16,-1-4 0-16,4-1 0 15,-1 1 1-15,2 0-2 16,0 0 1-16,0-4 1 16,1-1 0-16,-3-2 1 0,1 1-3 15,-2-1 4-15,1-4-1 16,0-1-1-16,-2 1 0 15,-3 5 3-15,-2-8-3 16,0 4 1-16,-3-5 1 16,-1 6-3-16,-6-4-2 15,-1 0 1-15,-2-1 0 16,-2 2-1-16,-3-1 3 0,-2 2-2 16,-2 2 0-1,-1-5 2-15,-2 5 1 16,0-5-1-16,-1 6 1 15,-1 0-1-15,7 13-2 0,-13-20 2 16,13 20-2-16,-19-15 0 16,19 15 0-16,-19-1-1 15,19 1-2-15,-24 3 2 16,11 3-1-16,-2 2 2 16,1 2 0-16,2 3 1 15,-1 3 0-15,0 0 1 16,3 1 4-16,1 1-2 15,1 1-1-15,2 1-1 16,0 0-1-16,2 0 0 16,2 3-1-16,4-3 1 15,-1 5-4-15,4-9 6 16,0 1-1-16,1-1 0 0,1-3 2 16,-7-13-2-16,18 26 1 15,-18-26-2-15,21 17 3 16,-6-7-6-16,-2 2 4 15,4-5-4-15,0 0 4 16,2 3-1-16,0-10 1 16,0 5-1-16,1-2 0 15,-1-6 0-15,-1 0 0 16,3-1 0-16,-1 1 0 16,1-6-2-16,3 2 2 15,-1 1 3-15,4-4-2 16,-1 0 1-16,3-3-2 0,-2 3 2 15,2-9 0-15,-1 2 1 16,-1-1-2-16,-1-3-2 16,-4-1 0-16,-1 5 1 15,-2-8 0-15,-2-2 1 16,-4 5-1-16,-1 3 0 16,-5-4-2-16,0 5 2 15,-4 3 0-15,-1-1-3 16,-2 16 3-16,-5-16-2 15,5 16 0-15,0 0 2 16,-19-5-1-16,19 5 1 16,-23 5-1-16,10 0 2 15,0 1-2-15,-2 4 1 0,0 1-2 16,-2 1 0-16,0 1 1 16,-2 7 1-16,0 3 1 15,-1-4-1-15,0 4 0 16,-1 0 0-16,3-1 3 15,2 2-2-15,3-1 0 16,3-6 0-16,2-2 0 16,7 2 2-16,1-2-2 15,0-15 2-15,10 18-2 16,-10-18 0-16,17 8 1 16,-2-7-3-16,-1-2 3 15,4-4-2-15,0-3 1 0,3-4-2 16,-1 3 1-16,1-5-1 15,2-3 0 1,-4 1 1-16,1-1-2 16,-2-7 1-16,-1 3-1 0,-1-2 1 15,-3 2 0-15,-2 0 2 16,0 2 1-16,-3 3 0 16,-8 16-1-16,9-16 1 15,-9 16-2-15,0 0 3 16,0 0-4-16,0 0 0 15,0 0-2-15,-3 16 1 16,3-16 0-16,0 16-1 16,0-16 1-16,1 17-1 0,1-2 2 15,-1 1 2-15,2-3 0 16,-3-13-3 0,7 27 2-16,1-11 0 15,-3-2 1-15,-5-14-1 0,16 21 0 16,-16-21-1-16,22 21 2 15,-22-21 2-15,26 16 0 16,-12-13-3-16,5 1 1 16,1-2 0-16,2-1-1 15,1-5 0-15,0 0 1 16,3-2-1-16,-1 0-2 16,1-4 1-16,-3 0-1 0,0 3 2 15,0-5-1-15,0-2 0 16,-3 4 0-1,-3-6-2-15,2 1 3 16,-3 7 1-16,-2-5 0 0,-2-2-1 16,-12 15 2-16,16-20-1 15,-16 20 1-15,11-16 0 16,-11 16-1-16,0 0 0 16,0 0 0-16,-14-7 1 15,14 7 0-15,-19 0 0 16,19 0-1-16,-24 14 2 15,9-6-2-15,15-8 1 16,-26 17-2-16,12-6-1 16,2 2 1-16,2 2-1 0,2-2 0 15,8-13 0 1,-13 24 0-16,13-24 1 16,-5 25 0-16,5-25 1 0,3 20-1 15,-3-20 1-15,13 13 0 16,-13-13-1-16,22 4 0 15,-8-7 1-15,1-4-1 16,2 3 0-16,2-13 1 16,1 1-3-16,0-2 2 15,0-3-1-15,1-5 1 0,-4-10-2 16,0-8-1 0,-2-7 0-16,-5 0 1 15,-2-17-1-15,0-11 1 16,-4-15-2-16,-4 2 2 15,0 17 1-15,-2 0 3 0,1 10-3 16,0 1 1-16,1 64 0 16,-3-75-1-16,3 75 0 15,0 0-4-15,0 0-1 16,0 0 0-16,0 0 1 16,0 0-1-16,0 0 2 15,0 0 0-15,-13 32 3 16,10 13 3-16,0 2 0 15,-1 4 0-15,1 8 1 16,0 4 2-16,3 2-1 16,0 5-2-16,1-11 0 15,1-7-1-15,2 0 0 16,2 0 0-16,0-5 0 0,-1-5-1 16,3-6 1-16,-1-4 0 15,0 1 0-15,0-10 0 16,2-1 1-16,0-5-2 15,1-1 0-15,1-3 1 16,-11-13 1-16,26 20 0 16,-10-14 0-16,0 1-1 15,0-5 1-15,1-1 0 16,0-4 1-16,1-4-2 16,0 1 0-16,0-5 1 15,-1-2-3-15,-1-5 1 16,0-2 0-16,0-3 1 0,-2 1-1 15,1-1 1-15,-4-1-1 16,2 5 0-16,-4 2 1 16,1 2 0-16,-3-1-1 15,-1 3 1-15,-6 13-2 16,0 0-1-16,10-13 1 16,-10 13 0-16,0 0-1 15,0 0-1-15,0 0 3 16,-9 13-1-16,9-13 1 15,0 19 0-15,0-6 0 16,3 6 1-16,-1-3 0 16,0-2 1-16,4-1-2 15,-3 7 0-15,1-5 0 0,1-1 1 16,-5-14 0-16,14 23-1 16,-14-23 1-16,16 23 0 15,-16-23-1-15,17 13 0 16,-17-13 0-16,19 9 0 15,-19-9 1-15,22 4-2 16,-22-4 2-16,21-8-1 16,-21 8 1-16,22-19 0 15,-12 6 0-15,0-3 0 16,0-4-1-16,0 0 0 16,1-6-2-16,0 1 1 15,2 4 0-15,-1 2-1 0,-1 2 0 16,-1 1 1-16,-10 16-2 15,22-16 2-15,-22 16 0 16,20 6-2 0,-20-6 0-16,19 20 2 0,-10-4 0 15,2 5 0-15,-2-1 1 16,-1-1 0-16,0 6 1 16,-3-5 0-16,1 0 0 15,-3-3 1-15,0-1-3 16,0-1 2-16,-3-15-2 15,6 20 1-15,-6-20 0 16,0 0 2-16,0 0-1 16,0 0-2-16,13 9 2 0,-13-9-1 15,8-13 1 1,-8 13 0-16,12-22-1 16,-4 8 1-16,-2-1-3 15,4-5 3-15,0 7 0 0,1 0 0 16,-1-1-1-16,-10 14-1 15,21-16 0-15,-21 16-1 16,25-5 2-16,-25 5-1 16,24-3 0-16,-11 8 0 15,0 1 1-15,2-2 1 16,-2 3 0-16,1-1 0 16,-1 4-1-16,2 0 0 0,-2 0 2 15,2-1-1-15,3-2-2 16,-1 0 2-1,3-2-2-15,3 0 2 16,3-3 0-16,0-2 0 0,2-2-3 16,1-2 3-16,-2 4 1 15,-1-6 0-15,0 0-1 16,-6-5 0-16,-1 1-1 16,-3-5 0-16,-3 0 1 15,-3-4-1-15,-2-6-1 16,-3 4-1-16,-2-2 4 15,-3-1-3-15,-2-2 1 16,-2 3 1-16,-2 3-1 0,-1 7 0 16,7 13 0-1,-16-21 1-15,16 21-5 16,-13-9 1-16,13 9 2 16,0 0-3-16,-9 13 1 0,9-13-1 15,-1 16 0-15,2 0 1 16,1-1 1-16,1 3 1 15,0 3 0-15,-2 16-2 16,2-7 3-16,0 3 0 16,0 3 0-16,0 7 0 15,-1-1 0-15,0 4 1 16,1-1-2-16,1-2 1 0,0 1-1 16,-1 9-1-1,0 2 2-15,0-5 0 16,0 2-1-16,0 0 0 15,-2 0-1-15,1-1 4 0,-1 1-4 16,1-9 2-16,-2-1-1 16,0 1-4-16,-2-5 5 15,-1-4-3-15,0-3 3 16,-1-6-5-16,-2-4 6 16,2-4-4-16,4-17 4 15,-14 14 2-15,14-14-1 16,-16 2 1-16,16-2 1 15,-25-12 2-15,25 12-1 16,-23-17-1-16,13 4-2 16,0 0 1-16,3 0-2 15,7 13 2-15,-10-24-3 16,10 9 1-16,1 2-2 0,2-4 4 16,3 2-3-16,1-2 2 15,3-3-3-15,4-3 4 16,4 3-3-16,2-5 3 15,3 3 0-15,4 1-2 16,2-2 1-16,7-3 0 16,3 0 0-16,2 7-2 15,1 3 1-15,2 0 0 16,1 0-1-16,0 5 1 16,-2-2-1-16,-3 6 0 15,-2 2 0-15,-5 1 1 16,-1-6-2-16,-3 4 3 0,-3 3-1 15,-5 0 0-15,-5 3 0 16,-16 0-1-16,20 5-3 16,-20-5-8-16,0 0-15 15,0 0-38-15,0 0-28 16,-24-6 1-16,4-7 25 16</inkml:trace>
  <inkml:trace contextRef="#ctx0" brushRef="#br2" timeOffset="377995.5398">26038 1603 1 0,'-12'-17'34'16,"-1"-4"46"0,13 21-4-16,-13-27-44 0,13 27-10 15,0 0-4-15,-8-76-6 16,8 63-5-16,0 13-5 16,0 0-4-16,0 0-1 15,0 0 2-15,0 0-2 16,5 13 1-16,-5-13 1 15,6 15 2-15,-6-15 0 16,0 0 3-16,15 13-1 16,-15-13-2-16,11 19 3 0,-11-19-2 15,13 23 0-15,-13-23-1 16,0 0 0-16,16 3-1 16,-16-3 1-1,7-19 2-15,-7 19-4 0,0 0 3 16,0-52-1-16,0 52 3 15,0 0-1-15,-13-59 0 16,13 59-1-16,0 0-7 16,0 0-5-16,-37-11-31 15,22 44-39-15,7 23-9 16,-4 3 5-16</inkml:trace>
  <inkml:trace contextRef="#ctx0" brushRef="#br2" timeOffset="396514.6085">28426 1600 7 0,'-2'-19'83'15,"2"19"-9"-15,-20-20-3 16,-2 13-75-16,2 23-2 16,-4 10 2-16,-5 8 2 15,-7 5-1-15,-3 2 6 16,-6 11 0-16,-3 1 5 0,-1-1 1 15,2 1-1-15,2-4-5 16,3 6 2-16,6 0-1 16,9-6-1-1,6-8 1-15,10-1-2 0,10-4 0 16,8-4 2-16,11-5-2 16,7-7 1-16,10-5 0 15,2-4-1-15,8 1-1 16,4-11 1-16,3 1 2 15,1-6-3-15,2-4 3 16,-2 0-3-16,-2-2 2 16,-5-2-4-16,-4-5 0 0,-6 7-9 15,-7-3-12-15,-5 2-22 16,-24 11-34-16,19-10-4 16,-19 10 21-16</inkml:trace>
  <inkml:trace contextRef="#ctx0" brushRef="#br2" timeOffset="399464.8855">27336 2102 3 0,'-30'-4'81'15,"1"2"-1"-15,3-6-33 16,5 3-23-16,2 1-7 16,6-3-5-16,13 7-6 15,0 0-1-15,0 0-4 16,0 0-2-16,27 0 0 16,2-2-2-16,7 0 2 15,6 6 0-15,11-7 1 16,7-6 2-16,6-6-1 0,7 0 1 15,11-1 0-15,6-3-1 16,3-1 1-16,3-4-2 16,-3-2 0-16,0 3 2 15,-5 2-2-15,-9 3 3 16,-11-4-4-16,-9 0 3 16,-10 8-1-16,-6-5 2 15,-9 11 0-15,-8 0-2 16,-6 4 1-16,-7-2-5 15,-13 6-4-15,13-3-13 16,-13 3-23-16,0 0-34 16,-12 29-5-16,-2-13 20 0</inkml:trace>
  <inkml:trace contextRef="#ctx0" brushRef="#br2" timeOffset="399924.3308">27483 2304 27 0,'-27'3'87'0,"1"-4"-2"0,9 2-2 16,2-4-70-16,15 3-5 15,-18-8-3-15,18 8-4 16,0 0-1-16,0 0-3 16,20-8 1-16,-1 8-2 15,7-3 2-15,5-1 2 16,7 4-2-16,5-3 4 16,5-3-1-16,7 2-1 15,8-3 1-15,6 0 2 16,2 0-3-16,3-1 1 15,1-5 0-15,-2 5-1 16,1-4 0-16,-5 3 4 0,-6 1-4 16,-6-5 1-16,-8 6-1 15,-4-6 3-15,-8 8-2 16,-4-2 0 0,-8 3-5-16,-8-5-11 0,-2 6-18 15,-15 3-41-15,0 0-9 16,0 0-2-16,0 0 65 15</inkml:trace>
  <inkml:trace contextRef="#ctx0" brushRef="#br2" timeOffset="400799.8426">28107 1137 62 0,'-9'-75'96'16,"9"75"-3"-16,0 0-2 15,0 0-81-15,0 0-9 16,0 0-4-16,0 0-6 15,0 0-1-15,0 0 0 16,-32 107-1-16,32-21 0 16,2 17 3-16,-1 9 0 15,4 8 4-15,-4 6 2 16,-1 2 3-16,-1-7 1 0,-5-3 0 16,-3-31 1-16,-2-5 2 15,-2-11 2-15,-5-5-3 16,1-9 3-16,-2-5-2 15,2-5 2-15,1-4-1 16,3-4-2-16,2-1 0 16,3-8-2-16,4-8 2 15,3-3-3-15,1-3-1 16,0-16-6-16,10 15-4 16,-10-15-8-16,18 0-20 15,-9-20-49-15,10 6 1 16,0-11-5-16,4-4 87 0</inkml:trace>
  <inkml:trace contextRef="#ctx0" brushRef="#br2" timeOffset="401449.2391">29502 1632 1 0,'-7'-23'90'16,"-3"-2"-4"-16,-5-2-2 15,-1 12-64-15,-1 8-25 16,0 12-1-16,1 13-2 16,-4 5-1-16,-2 16 0 15,2 6 4-15,-3 14 3 16,4-14 7-16,-1 5 3 16,0 1 1-16,1 1 1 15,4-3 0-15,4-3 0 0,2-3-1 16,3-4-3-16,6 0-4 15,6-1 1-15,4-5-2 16,9-4 2-16,3-3-2 16,5-6 1-16,6-7-1 15,8-3 0-15,5-4 3 16,4-5-3-16,5-8 3 16,-1-3-3-16,2-4 3 15,0-4-2-15,-4-2-1 16,-6 0 5-16,-4-2-1 15,-9-4 2-15,-5 0-2 16,-8-8 3-16,-6 3 1 0,-6 1-1 16,-7-6-3-16,-5-7-2 15,-5-6-3-15,-5-5 2 16,-7 8-4-16,-3 1-4 16,-8-2-2-16,-4 1-5 15,-9 12-6-15,-2 10-20 16,-15 17-51-16,-3 28-3 15,-9 11 2-15,-1 11 60 16</inkml:trace>
  <inkml:trace contextRef="#ctx0" brushRef="#br2" timeOffset="418855.8265">11360 9086 28 0,'0'0'34'16,"-6"-15"-10"-16,6 15-7 16,-5-13-6-16,5 13-2 15,0 0-2-15,0 0-2 16,0 0 3-16,-12-8 1 16,12 8 0-16,0 0 2 15,0 0 0-15,0 0 1 16,0 0-3-16,0 0 2 0,0 0-3 15,0 0-2-15,0 0 0 16,-8 13-4-16,8-13-1 16,0 0-1-1,-1 17 0-15,1-17-1 0,1 22 1 16,-1-22 0-16,0 25-1 16,-1-7 0-16,1-1 2 15,0 5 0-15,0 1 0 16,-2-2-1-16,1 7 1 15,1-1-1-15,0 4 1 16,0-3 0-16,0 4-1 16,1 1-1-16,1-1 1 15,1 1-1-15,0-2 0 0,1 2 6 16,0 0-1-16,1-1 1 16,-1-1-1-1,2-2 2-15,-3 2-2 16,4-1 3-16,-3 2-2 0,0-5-5 15,1 3 1-15,-1-1-1 16,-1 2 2-16,1 3-3 16,1-1 2-16,-2 5-3 15,1-3 3-15,-1 2-2 16,1-1 2-16,0 2-1 16,1-4-1-16,-1 1 1 15,-1-2 0-15,1-3-1 0,-1-1 0 16,2 3 0-16,-3 0 2 15,1-3-3 1,2-2 2-16,-3 0-1 16,1 1 1-16,0-2-1 0,0 1 2 15,0-5-1-15,-2-1 1 16,2 1-1-16,0 0 2 16,0-2-2-16,-1-1 1 15,-1-2-1-15,2 2 1 16,-2-2-1-16,1-1-1 15,-1 3 2-15,1-2-2 16,-1 3 0-16,2-1 1 16,0 3 0-16,-2-2-1 0,2 1-1 15,0 1 2 1,-1-2 0-16,0 1 0 16,0-3 0-16,1 0 1 15,-2-1 0-15,-1 0 1 0,2-1-1 16,-1-3 0-16,1 2-1 15,-1-2 2-15,-1-13 0 16,1 24-2-16,-1-24 0 16,3 23 0-16,-3-23 2 15,3 20-2-15,-3-20 0 16,2 18 0-16,-2-18 0 16,3 17 1-16,-3-17 1 15,0 16-1-15,0-16-1 16,1 19 2-16,-1-19 0 15,1 18-2-15,-1-18 3 16,2 15-2-16,-2-15 0 0,0 0 0 16,3 16 1-16,-3-16-1 15,0 0 1-15,0 0-1 16,0 0 2-16,0 0-2 16,0 0 1-16,0 0-1 15,0 0 1-15,0 0-1 16,0 0 1-16,0 0-1 15,0 0-1-15,0 0 2 16,13 8-2-16,-13-8 2 16,0 0-2-16,13 0 1 15,-13 0-3-15,13 2 3 16,-13-2-2-16,18 0 1 16,-18 0 1-16,22 1-1 0,-7-1 0 15,0 0 0-15,6-1 0 16,2 1-1-16,1 0 3 15,1 0-3-15,4 0 2 16,-1-2 0-16,-2 1-1 16,2 1 0-16,-5-3 0 15,0 0 0-15,-1 2 0 16,-4-2 1-16,0 0-1 16,-2 0 0-16,-3 2 0 15,-13 1 1-15,21-2-1 16,-21 2 1-16,16 0-1 15,-16 0-1-15,0 0-1 0,13 0-10 16,-13 0-14-16,0 0-36 16,0 0-26-16,0 0-5 15,0 0 50-15</inkml:trace>
  <inkml:trace contextRef="#ctx0" brushRef="#br2" timeOffset="419698.6157">11335 9103 1 0,'0'0'54'15,"0"0"35"-15,0 0-12 0,0 0-57 16,-13-12-6-16,13 12-5 16,0 0 0-1,0 0-4-15,0 0-3 16,0 0 0-16,0 0 0 0,0 0 0 15,0 0-1-15,0 0 0 16,0 0 0-16,6-14 0 16,-6 14 0-16,0 0-1 15,16 0 1-15,-16 0-1 16,21-1 0-16,-5 2 0 16,2 0 0-16,0-1 1 15,4 0-1-15,1-1 1 16,2 0-2-16,-1-2 2 0,2 1 0 15,0-4 1 1,-1 1-2-16,1-1 1 16,0 2 0-16,-3-1 1 0,0 1 0 15,-5 1 0-15,-3 3 0 16,-2-1-1-16,-13 1 1 16,16 2 0-16,-16-2-1 15,0 0-1-15,0 0-1 16,0 0-7-16,0 0-15 15,13 12-33-15,-13-12-34 16,5 16-3-16,-5-16 52 16</inkml:trace>
  <inkml:trace contextRef="#ctx0" brushRef="#br2" timeOffset="422041.1343">12227 9070 1 0,'0'0'43'0,"16"7"38"16,-16-7-8-16,0 0-74 15,8 16-16-15,-8-16-3 16,2 27-1-16,-4-11 2 16,2 6 4-16,-4-2 9 15,0 2 12-15,-4-2 7 16,0-6 7-16,-1 1 3 15,-4-8 4-15,13-7 0 16,-22 6-2-16,22-6-5 16,-20-9-4-16,20 9-3 15,-17-27-4-15,10 6-3 16,2 1-2-16,3-1-3 16,0-1 0-16,4 0-3 0,2 2 1 15,2 3-2-15,4 2 2 16,3 5-1-16,0 2 1 15,4 3-2-15,0 5 2 16,4 3-1-16,-3 9-1 16,4 4 3-16,-5 8-4 15,-1 6 1-15,-1 6 0 16,-7 5 1-16,-3 4-2 16,-7 2 3-16,-1 1-1 15,-7-3 1-15,-1-4 4 16,-7-3 0-16,1-6 5 15,-5-5-5-15,-1-7 8 0,3-4-7 16,-2-7 7-16,4-5-5 16,2-5-2-16,0-2 0 15,16 3-5-15,-17-22 4 16,15 8-6-16,2-1 5 16,4 1-7-16,4-1 3 15,5 4-1-15,4 1 1 16,3 7-2-16,3 3 1 15,3 7 1-15,3 0-1 16,0 6 5-16,1-1-3 16,-2 1 4-16,-4-3-4 15,1 0 7-15,-1-3-5 16,-2-7 4-16,-1-3-4 0,1-7-16 16,-2-8-38-16,9-19-40 15,1-10-3-15,-1-18 33 16</inkml:trace>
  <inkml:trace contextRef="#ctx0" brushRef="#br2" timeOffset="424608.8799">13635 8980 3 0,'-9'-13'39'0,"9"13"-16"0,-13-13 0 15,13 13-1-15,-17-10 1 16,17 10-5-16,-19-6-3 16,6 5-3-16,0 2-3 15,0 2-4-15,0 3 0 16,-1 0-2-16,14-6 1 15,-26 13-1-15,13-3 2 16,0 0 1-16,13-10 0 16,-22 25-2-16,12-10-2 15,-1 3 1-15,1 3 0 16,1 7-1-16,2 1-1 16,-1 5 0-16,4 1 0 15,1 2 0-15,3 2 1 0,3-1-1 16,1-3-1-16,2-4 1 15,3-2 0-15,1-3 0 16,3-3 0-16,1-5 0 16,2-1-2-16,-1-3 2 15,2-2 0-15,0-3 0 16,2-4-1-16,1-2 1 16,0-3 0-16,1-1-1 15,-1-6 1-15,2-1 1 16,-2 0-2-16,-2-4 0 15,0 1 2-15,-4-2 0 16,-14 13-1-16,19-25 3 0,-19 25 1 16,4-23 0-16,-5 10-1 15,-5 0 1-15,-3 0-2 16,-2 0 1-16,-4-1-1 16,-2 1 0-16,-2 0-3 15,-4 5-1-15,-3 6-1 16,-3 3-2-16,-2 6-2 15,-2 8-7-15,-5 2-7 16,6 10-18-16,-7-1-47 16,9 6-3-16,3-2 48 15,9-5 40-15</inkml:trace>
  <inkml:trace contextRef="#ctx0" brushRef="#br2" timeOffset="427377.046">14603 9091 1 0,'16'5'0'0,"-16"-5"63"15,0 0 10-15,0 0-62 16,0 0-10-16,13-2 0 15,-13 2-6-15,0 0-2 16,0 13 0-16,0-13 0 16,-7 18 6-16,7-18 3 15,-6 17 6-15,6-17 1 0,-9 13 6 16,9-13 3-16,0 0 2 16,-7 13-2-1,7-13-1-15,0 0-5 16,0 0-1-16,-7-15-2 0,7 15-4 15,-4-15-2-15,4 15-1 16,0-25 1-16,2 12-2 16,4-1-1-16,0-1 0 15,3 1 0-15,2 1 0 16,2 0-1-16,-13 13 1 16,25-17-2-16,-25 17 0 15,23-2 0-15,-23 2-2 0,21 13 1 16,-10 0 1-1,-4 4 0-15,1 8 0 16,-2 2 1-16,-1 4 0 16,-3 3 0-16,-2 2 0 0,-1 6 0 15,-6-1 0-15,0 0 1 16,-5-2 0-16,-2-3 0 16,-1-2 6-16,-2-4-3 15,1-6 5-15,-1-5-2 16,4-6 0-16,0-4-1 15,13-9-1-15,-22 4 1 16,22-4-5-16,0 0 5 16,-14-16-6-16,14 16 4 0,-2-18-3 15,2 18 0 1,9-21-1-16,-9 21-1 16,17-17-1-16,-4 8-2 15,4 5 0-15,4-2 0 0,0 2 0 16,5 0 1-16,2-1 1 15,1-3 1-15,4-2 1 16,0 1 1-16,3-3 0 16,-1-1-7-16,2 3-10 15,-4-7-23-15,5 2-43 16,-1 0-5-16,-6-4 60 16</inkml:trace>
  <inkml:trace contextRef="#ctx0" brushRef="#br2" timeOffset="428427.8393">15925 8765 1 0,'0'0'2'0,"0"0"78"16,13 6-6-16,-13-6-55 15,-6 20-16-15,2-7-6 16,-4 3 2-16,1 1-3 15,-4 5 3-15,-4 3-1 0,-1 1 7 16,-1-3-5-16,-2 3 1 16,-2 0 1-16,-2 0 0 15,1 0-1 1,2-5 3-16,1-2-1 0,2-3 1 16,5-2 1-16,12-14-1 15,-13 16 0-15,13-16 0 16,0 0-2-16,0 0 0 15,16 9-1-15,-16-9-1 16,25 0 1-16,-8 1-1 16,2 2-1-16,4 1 1 15,0-1 0-15,4 0 0 16,1-1 0-16,0 2 1 0,1-1-2 16,0-2 2-16,-1 1 0 15,-2-2-1-15,-2-2 2 16,-4 1-1-16,1-1 0 15,-6 1 0-15,0 0 1 16,-15 1-1-16,20-3 1 16,-20 3-1-16,13 0 0 15,-13 0-3-15,0 0-3 16,0 0-1-16,0 0-6 16,0 0-2-16,0 0-4 15,4-15 3-15,-4 15 2 16,0 0 6-16,-13-20 6 0,13 20 6 15,-14-23 8-15,14 23 3 16,-17-22 5-16,17 22 0 16,-19-26 0-16,19 26-4 15,-17-17 1-15,17 17-5 16,-18-11 0-16,18 11-3 16,-14-6-2-16,14 6-3 15,-13 1-2-15,13-1-1 16,0 0-4-16,0 0-1 15,-13 5-2-15,13-5 2 16,0 0 0-16,-6 14 0 16,6-14 1-16,-3 19 2 15,2-5 1-15,-2 6 0 0,1 6 1 16,1 6-2-16,2 4-4 16,-2 3-10-1,5 10-19-15,-2-1-56 16,5 14 0-16,0-5 17 0,-4-7 72 15</inkml:trace>
  <inkml:trace contextRef="#ctx0" brushRef="#br2" timeOffset="432348.8821">11742 10308 1 0,'0'0'67'0,"0"0"14"15,-16-6-46-15,16 6-9 16,0 0-6-16,-14-3-3 15,14 3-5-15,0 0 0 16,0 0-3-16,-13-4-3 16,13 4-1-16,0 0-1 15,0 0-2-15,0 0 0 16,0 0-1-16,0 0-1 16,20-9 0-16,-7 8-1 0,1-1 1 15,6 1 0-15,4 1-1 16,0-2 1-16,2 2-1 15,1-1 1-15,1 1 0 16,-2-2 2-16,-2 1-2 16,-1 2 0-16,-2-2 0 15,-4 1 1-15,-4 0 0 16,-13 0 1-16,20 0 2 16,-20 0-2-16,0 0 2 15,0 0-2-15,0 0 3 16,0 0-3-16,0 0-1 15,0 0-2-15,0 0-8 0,0 0-11 16,0 0-26-16,0 0-41 16,12 13-2-16,-12-13 19 15</inkml:trace>
  <inkml:trace contextRef="#ctx0" brushRef="#br2" timeOffset="433163.4704">12319 10084 41 0,'17'-4'92'15,"-17"4"-4"1,0 0-35-16,0 0-43 0,0 0-5 15,0 0-1-15,0 0-2 16,0 0 0-16,0 0-3 16,0 0 2-16,0 0-1 15,-10-13 1-15,10 13 1 16,-1-16 1-16,1 3 0 16,3 0 1-16,1-3-2 15,0-1 1-15,4-1 0 16,0 4 0-16,2 0-2 15,-10 14 1-15,22-22-2 0,-9 16 0 16,0 3-1-16,-13 3 0 16,23 5-2-16,-23-5 0 15,25 20-1 1,-17-3 0-16,4 6-1 0,-6 2 1 16,-2 4 2-16,-3 2-2 15,-4 1 4-15,-1 0 1 16,-7-3 1-16,2-2 1 15,-1-5 2-15,1-5 0 16,2-4 0-16,7-13 0 16,-9 13-2-16,9-13 0 15,0 0-1-15,0 0-1 0,18-16-1 16,-18 16 0-16,23-17 0 16,-9 8 0-1,6 3 2-15,-1 2-3 0,4 4 1 16,2 2-2-16,-1 5 1 15,2 4 1-15,-1 5-2 16,1 3 0-16,-3 3 0 16,-3 1 1-16,-3 4-4 15,-5 2 6-15,-2 0-3 16,-7-2 3-16,-3-1-1 16,-5-1 1-16,-5-2-1 15,-3-2 3-15,-5-3 2 0,-4-2-1 16,-3-5-1-1,-2-1 2-15,0-3 0 16,1-2-1-16,1-4 1 16,4-2-1-16,2-5-2 0,1 0-1 15,18 6-3-15,-18-16-5 16,18 16-10-16,-6-14-9 16,6 14-19-16,0 0-26 15,22-14-22-15,-9 11 1 16</inkml:trace>
  <inkml:trace contextRef="#ctx0" brushRef="#br2" timeOffset="433795.9917">13225 10201 1 0,'0'0'84'16,"-14"0"6"-16,14 0-1 16,0 0-67-16,-13-3-10 15,13 3-7-15,0 0-1 16,0 0-4-16,-13-1 0 15,13 1-3-15,0 0 1 16,0 0-1-16,0 0 1 16,0 0 0-16,17 8 1 15,-17-8 3-15,22 3-1 16,-5-1 0-16,2-1 0 16,5-1 1-16,1 2-1 0,2-2 0 15,-1 0 0-15,3 0-2 16,0 0 3-16,-4-2-1 15,-1 2 0-15,-4-1 1 16,-2-1-1-16,-4 1 3 16,-14 1 0-16,19-3 2 15,-19 3-2-15,0 0 0 16,0 0 0-16,0 0-5 16,0 0-8-16,0 0-19 15,0 0-28-15,0 0-32 16,0 13-3-16,0-13 29 15</inkml:trace>
  <inkml:trace contextRef="#ctx0" brushRef="#br2" timeOffset="434664.991">13685 9911 48 0,'-15'13'93'15,"15"-13"-4"-15,-13 7-27 16,13-7-57-16,0 0-5 0,0 0-1 16,0 0-1-16,-8 16-1 15,8-16-1-15,0 0 2 16,15 19 0-16,-15-19 2 15,20 17 1-15,-20-17 1 16,26 22 0-16,-12-12 2 16,2 0-1-16,3 0 2 15,1 2-1-15,-1-1-1 16,0 1 0-16,-2 1-2 16,2 0 1-16,-2 1-1 15,-1 1 0-15,-4-1-2 16,-1 2 0-16,-2-2 1 0,-2 2 0 15,-3-1-1-15,-1 2-1 16,-3 0 0-16,-1 0-1 16,-2-1 2-16,-3 2 0 15,-3-4 1-15,2 1 3 16,7-15 0-16,-17 20 2 16,17-20 0-16,-19 7 0 15,19-7 0-15,-17-3-1 16,17 3-1-16,-17-13-3 15,17 13 1-15,-18-16-1 16,18 16 0-16,-14-16 0 16,14 16-1-16,-13-17-1 15,13 17 2-15,-2-16 0 0,2 16 0 16,6-16-1-16,-6 16 1 16,10-18-1-1,-10 18 2-15,18-21 0 16,-18 21-1-16,17-23 3 0,-10 10-3 15,2-3 1-15,1 0-1 16,-2 1 2-16,1-4-1 16,1-1 0-16,-3 1 0 15,2-4-2-15,-2 3 2 16,1-2 0-16,-3 0 2 16,-2 4-3-16,0-1 2 15,-1 3 0-15,-4 0 1 0,2 16-1 16,-4-23 3-16,4 23-1 15,-10-16-1 1,10 16 2-16,-18-11-2 16,18 11 1-16,-21-11-2 15,6 9 0-15,2 0-3 0,-3 2-4 16,-1 2-5-16,-2-1-7 16,5 6-8-16,-6-1-25 15,7 8-44-15,-2 4-2 16,1 2 11-16</inkml:trace>
  <inkml:trace contextRef="#ctx0" brushRef="#br2" timeOffset="436081.7029">14807 9904 34 0,'7'-15'87'16,"-7"15"-1"-16,0 0-27 16,0 0-48-16,-16-7-6 15,16 7-3-15,-15 0 0 16,15 0-2-16,-14 3 1 15,14-3 1-15,-13 3 1 16,13-3 0-16,-13 4 1 16,13-4 1-16,0 0 0 15,-17 9 0-15,17-9-1 16,0 0-1-16,-15 17-1 16,15-17-1-16,-8 16-1 0,8-16 0 15,-6 22 0-15,3-9 0 16,2 0 0-16,1 0 1 15,0-13-1-15,0 23-1 16,1-9 3-16,-1-14-1 16,3 23 0-16,-3-23 0 15,6 22 1-15,-6-22-1 16,4 22 1-16,-1-9 0 16,-3-13-1-16,9 21 0 15,-9-21 1-15,7 20-1 16,-7-20-1-16,7 19 1 15,-7-19-1-15,6 17 0 0,-6-17 1 16,7 15 0-16,-7-15-1 16,9 14 0-16,-9-14 2 15,10 13-1-15,-10-13 1 16,0 0-1-16,18 18 1 16,-18-18 0-16,13 10-1 15,-13-10 1-15,15 7-2 16,-15-7 1-16,14 9-1 15,-14-9 1-15,15 7 1 16,-15-7-2-16,14 4 1 16,-14-4-1-16,16 3 1 15,-16-3 0-15,22 0 0 16,-22 0 0-16,21-1-1 0,-8-2 2 16,-13 3 0-16,23-3-1 15,-23 3 1-15,22-5-2 16,-22 5 2-16,19-5 0 15,-19 5-1-15,17-8 0 16,-17 8 1-16,13-8 0 16,-13 8-1-16,0 0 2 15,16-15-2-15,-16 15 0 16,0 0 1-16,14-15-1 16,-14 15 0-16,0 0 0 15,13-18 1-15,-13 18-1 16,6-13 0-16,-6 13 1 0,6-14-1 15,-6 14 1-15,1-15-1 16,-1 15 1-16,3-17 0 16,-3 17 1-16,0-17-1 15,0 17 1-15,-1-16-2 16,1 16 2-16,-2-17 0 16,2 17-1-16,-3-16-1 15,3 16 0-15,-2-18 1 16,2 18-2-16,-3-20 2 15,3 20-2-15,-7-20 0 16,7 20 0-16,-6-16 1 16,6 16 1-16,-10-16-2 15,10 16 1-15,0 0 0 0,-18-16 0 16,18 16 0-16,-14-11 0 16,14 11-1-1,-15-10-1-15,15 10 2 16,-14-13-2-16,14 13 1 0,-14-9-1 15,14 9 1-15,-15-10 0 16,15 10-1-16,-14-9 2 16,14 9-2-16,-19-5 0 15,19 5-1-15,-22-8-2 16,22 8-5-16,-21-3-4 16,21 3-3-16,-18-4-6 15,18 4 0-15,-15-1-5 0,15 1-2 16,0 0-6-1,-19 0-10-15,19 0-31 16,-12 17-8-16,5-4 34 16</inkml:trace>
  <inkml:trace contextRef="#ctx0" brushRef="#br2" timeOffset="438220.3234">15620 9868 12 0,'-13'4'82'0,"13"-4"0"15,0 0-33-15,0 0-24 0,0 0-6 16,0 0-5-1,-10-13-3-15,10 13-3 16,0 0-3-16,0 0-4 0,0 0-3 16,0 0 0-16,0 0-3 15,0 0 1-15,0 0 2 16,0 0 1-16,0 0 2 16,15 12 1-16,-15-12 0 15,17-2 0-15,-17 2 1 16,27 2-1-16,-8-2 0 15,3 0-1-15,1-2 0 16,0 2-1-16,3 2 0 16,3-2 0-16,0 1 1 15,-5-2-1-15,-2 2 1 16,-2 0 1-16,-3 2-1 16,-2-3 2-16,-15 0 0 0,17 3 1 15,-17-3-2-15,0 0 0 16,0 0-2-16,0 0-7 15,0 0-7-15,12 15-18 16,-12-15-25-16,0 0-29 16,5 13-1-16,-5-13 44 15</inkml:trace>
  <inkml:trace contextRef="#ctx0" brushRef="#br2" timeOffset="438976.8172">16156 10015 3 0,'7'17'77'15,"-7"-17"-2"-15,0 0-41 16,0 0-23-16,0 0-1 16,0 0 2-16,13-8-2 15,-13 8 1-15,0 0-4 16,6-21-1-16,-6 21 3 15,4-23 0-15,-1 10-1 16,-2-3 0-16,2-2-1 16,-1-3 0-16,0 3 1 15,0-4 0-15,-1 3-1 16,2 0-2-16,0 1 2 0,1-2-3 16,-1 2 0-16,3-1 0 15,-2 1-3-15,2 2 1 16,-1 0-2-1,0 3 1-15,-5 13-1 0,8-19 1 16,-8 19 1-16,0 0 0 16,0 0 0-16,0 0-1 15,0 0 2-15,0 0-2 16,0 0-1-16,0 0 0 16,0 0-1-16,0 0-1 15,0 0 1-15,0 0 0 16,4 15-1-16,-4-15 0 15,6 13 1-15,-6-13 1 0,4 17-1 16,-4-17 1-16,7 20-1 16,-4-7 1-1,-3-13 0-15,7 25 1 16,-5-12-2-16,-1 1 0 0,2 2 1 16,-2 1-1-16,-1 2 0 15,2 3 0-15,-2 1 0 16,0 3 0-16,0 3 1 15,1-2-1-15,-2 2 0 16,1 3 2-16,-2-4 0 16,2-2 0-16,-1-2-1 15,1-1 1-15,-1-5 0 16,-1 0 1-16,2-4 1 16,0-14-1-16,0 19-1 15,0-19 1-15,0 14 0 16,0-14 0-16,0 0-1 0,0 0-2 15,0 0-2-15,0 0-11 16,0 0-25-16,0 0-49 16,3 13-5-16,-3-13-1 15,0 0 60-15</inkml:trace>
  <inkml:trace contextRef="#ctx0" brushRef="#br2" timeOffset="441435.6274">12442 10829 26 0,'-6'-13'88'0,"6"13"-2"15,0 0-51-15,-12-18-24 0,12 18-5 16,0 0-2-16,0 0-3 15,-4-13-3-15,4 13-4 16,0 0 0-16,0 0-1 16,-4 19 2-16,4-19 1 15,-5 26 2-15,3-10 2 16,-3 3 3-16,1-1 3 16,0 4 0-16,-4-2 0 15,1 0 1-15,1-2-2 16,1-2-2-16,-1 0 0 15,1-3-2-15,5-13 0 16,-7 20 0-16,7-20 0 16,-1 13 1-16,1-13-2 0,0 0 0 15,6 14 1-15,-6-14-1 16,0 0 1-16,18 15-1 16,-18-15-1-16,21 10 1 15,-3-6-1-15,3 0 2 16,3-2-1-16,3-2 0 15,2-2 1-15,3 1-1 16,0-3 1-16,1-4-2 16,-4 1 2-16,-2 0 0 15,-4-2-1-15,-2 1-1 16,-4-2-1-16,-1-1-2 16,-16 11-3-16,21-18-3 0,-21 18-1 15,16-19-1-15,-16 19-1 16,9-19 2-16,-9 19 2 15,4-19 5-15,-4 19 3 16,-4-21 5-16,-2 8 3 16,6 13 1-16,-13-26 3 15,6 13-1-15,-3 0 1 16,10 13-1-16,-17-23 0 16,17 23-2-16,-16-15 1 15,16 15-1-15,-13-5-3 16,13 5 0-16,0 0-3 15,-13 4 0-15,13-4-3 0,0 0 2 16,-8 17-2-16,8-17 1 16,-1 19 0-16,0-3 1 15,1 3 2-15,0 4-1 16,0 4 1-16,1 5-1 16,0 4 1-16,2 1-5 15,2 5-4-15,-1-3-18 16,6 12-54-16,0-4-10 15,2-6-5-15,-1-10 73 16</inkml:trace>
  <inkml:trace contextRef="#ctx0" brushRef="#br2" timeOffset="444667.4954">14058 10826 11 0,'13'11'79'0,"-13"-11"-4"16,0 0-25-16,16-5-51 15,-16 5-2-15,0 0 1 16,13-12 2-16,-13 12 1 16,0 0 3-16,7-20 3 15,-7 20 1-15,-2-18 0 16,2 18 1-16,-7-20 1 15,7 20-2-15,-10-19-1 16,10 19 0-16,-14-17-1 0,14 17 0 16,-15-16-1-16,15 16-2 15,-19-13 0-15,19 13-1 16,-21-10 0-16,21 10-1 16,-23-7-1-16,10 7 0 15,-2 3 0-15,1 0 2 16,-2 1-2-16,2 3-1 15,-1 3 0-15,1 2 1 16,-1 4-1-16,2 3 0 16,3 2 0-16,0 4 0 15,3 4 1-15,-2-1-1 16,6 1 2-16,2 2-1 16,2-5 0-16,1-3 1 0,2-3-1 15,3-6 1-15,-7-14-1 16,19 18 0-16,-19-18-1 15,25 0 2-15,-11-6 0 16,0-3 0-16,1-5 1 16,-1-2-2-16,1-4 2 15,-4 0-1-15,1-2 3 16,-4 0-3-16,-2 2 1 16,-1 1 1-16,-3 2-1 15,0 3 2-15,-2 1-2 16,0 0 0-16,0 13-1 15,0-18 0-15,0 18-1 16,0 0 1-16,-2-13-1 0,2 13-2 16,0 0 2-16,0 0-2 15,0 0 0-15,3 16 1 16,-3-16-1-16,8 20 0 16,-3-5 1-16,1 1-1 15,1 4 0-15,2 0 1 16,3 5-1-16,-1-2 1 15,2 3-1-15,0-2 2 16,0 2-2-16,-1 0 3 16,-1-1-2-16,-1-2 1 15,-1-2 1-15,-5 0 1 16,-2-6-1-16,-4 3 1 0,-2-5 1 16,4-13 1-16,-16 21 0 15,16-21 2-15,-26 16 1 16,12-11 1-16,-4-3-3 15,2 0 0-15,-1-5 1 16,3-1-3-16,-2-2 0 16,3-3-1-16,0 1-2 15,13 8-4-15,-18-18 0 16,18 18-6-16,-11-13-9 16,11 13-10-16,0 0-21 15,0-17-29-15,0 17-11 16,17-4 4-16</inkml:trace>
  <inkml:trace contextRef="#ctx0" brushRef="#br2" timeOffset="445590.8618">15048 10676 1 0,'0'0'64'16,"14"8"18"-16,-14-8-2 0,0 0-55 15,0 0-24-15,0 0-1 16,-7 13-4-16,7-13 0 16,0 0-3-16,-13 6 3 15,13-6 1-15,-13 4 5 16,13-4 0-16,-16 2 5 16,16-2 3-16,-19-3 4 15,19 3 0-15,-20-12 0 16,20 12 0-16,-17-15-2 0,17 15-2 15,-15-21-3 1,15 21-2-16,-8-21-2 16,8 21 0-16,-3-18-2 15,3 18-2-15,7-17 0 0,-7 17-1 16,19-16 0-16,-19 16-1 16,24-10 1-16,-7 7-1 15,1 3 0-15,-1 0 1 16,2 5 0-16,-2 0 0 15,0 3 0-15,-1 2 0 16,-1 1 0-16,-4 2-1 16,1 3-2-16,-3 1 0 15,-2 2-1-15,-4 0-1 16,-2 3 2-16,-2 1 0 16,-5 0 2-16,-1 1 2 15,-5-1 3-15,-4-1 1 0,-1-2 4 16,1-3 1-16,-3-2-1 15,2-2 1-15,0-6-1 16,2-1-2-16,2-3 0 16,13-3-2-16,-19 3-2 15,19-3-1-15,0 0-3 16,-13-2-2-16,13 2-1 16,0 0 0-16,0 0-1 15,0 0 1-15,16 6 1 16,-16-6 0-16,22 4 2 15,-8-2 1-15,4 1 3 16,3-3 0-16,1 0 1 16,3 0-2-16,-1-2 1 0,2 1 0 15,-1-2 0-15,1 0 0 16,-3-1 0-16,-2 1 0 16,1 0 0-16,-3 0 1 15,-2 2 0-15,-3-1-1 16,-1 1 0-16,-13 1-1 15,19 1-9-15,-19-1-17 16,0 0-29-16,13 9-26 0,-13-9-1 16,0 13 31-1</inkml:trace>
  <inkml:trace contextRef="#ctx0" brushRef="#br2" timeOffset="446552.465">16222 10559 33 0,'0'0'84'15,"-13"10"-3"-15,13-10-20 16,-13 1-51-16,13-1-4 16,-16 2-1-16,16-2 1 15,-17 6-2-15,17-6-1 16,-19 7 2-16,19-7-1 0,-19 13-1 16,19-13-1-16,-17 17 0 15,17-17 0-15,-14 22 0 16,14-22-1-1,-12 26-2-15,8-13 2 0,1 1 0 16,0 3 2-16,2 1-2 16,2-1 1-16,0-1 0 15,2 1 0-15,3 2-1 16,0-2 2-16,0-1-1 16,2-1-2-16,2-1 2 15,-1-1-1-15,3 0-1 16,-12-13 1-16,21 17 1 15,-21-17-3-15,25 13 2 0,-25-13 1 16,24 10-2-16,-9-5 1 16,-2-4 0-16,1 1 0 15,1-2 0-15,0-2 1 16,-2-1-1-16,3-2-1 16,-3-3 2-16,2 0 0 15,-2-1-2-15,0-1 1 16,-13 10 1-16,23-20-1 15,-23 20 1-15,17-26-1 16,-17 26 0-16,17-25 0 16,-11 12 2-16,0 0-1 0,-2-1 1 15,-4 14-1-15,5-25 2 16,-5 25 2-16,-2-16-2 16,2 16 1-1,-7-18 0-15,7 18-1 16,-13-19 0-16,13 19 0 0,-16-20-1 15,6 7-2-15,10 13 1 16,-20-16-2-16,20 16-1 16,-22-13 0-16,22 13 0 15,-23-7 0-15,23 7-2 16,-23-5-1-16,23 5-4 16,-23-1-2-16,23 1-11 15,-20-2-22-15,20 2-48 16,-21 8-2-16,6-4-2 0,-4 2 57 15</inkml:trace>
  <inkml:trace contextRef="#ctx0" brushRef="#br2" timeOffset="448223.5252">16586 8700 1 0,'-21'-13'15'15,"21"13"70"-15,-14-7-18 16,14 7-38-16,-14-8-9 16,14 8-7-16,0 0-2 15,0 0-5-15,0 0-4 16,0 0-2-16,0 0 1 16,0 0-2-16,15-13-1 0,-2 13 0 15,5-2 1-15,2 2 0 16,4-1 1-16,5 1-1 15,2 1 0-15,2-1 2 16,3 2-1-16,-2-2 0 16,3 1 0-16,-3 0 0 15,-1-1 0-15,3 0 1 16,-2-2 0-16,-3 2-1 16,0-3 0-16,-7 1 0 15,1 1 0-15,-7-1 1 16,1 1-1-16,-19 1 1 15,19 0 2-15,-19 0-1 16,0 0 2-16,13 1 1 0,-13-1-1 16,0 0 0-16,0 0-1 15,0 0 0-15,0 0-2 16,0 0 0 0,0 0-1-16,1 15-1 0,-1-15 1 15,0 0 0-15,2 13-1 16,-2-13 0-16,3 16 0 15,-3-16 0-15,4 26 1 16,-1-8 4-16,0 4-1 16,0 3 1-16,1 2-2 15,0 3 2-15,-1 2-1 16,2 6 0-16,-1 0 0 0,2 3-3 16,-2 2-1-16,2 6 1 15,-2 0-1-15,0 8 2 16,1 0 0-16,-1 2-1 15,0 2 1-15,-1 4 4 16,2-2 1-16,-2-3-2 16,-2 2 4-16,3-5-2 15,-2 0 1-15,2-3 0 16,-1 3 0-16,1-8-6 16,-1 1 1-16,0 2-2 15,3-1 1-15,-3-2-1 16,1-2 1-16,0 5-1 15,1-4 0-15,-4-2 0 0,4-1 2 16,-1-5 0-16,-1 1 0 16,0-4-2-16,-1-1 2 15,1-5-2 1,0-1 3-16,2-3-3 0,-3 1 2 16,3-2-2-16,-1-2 0 15,0 1 1-15,1-5-1 16,1 0 0-16,-2-1 1 15,2-2 0-15,-1 0-2 16,1-1 2-16,1-1-1 16,-1-1 1-16,1 1 0 0,-1-2 0 15,-6-13-1-15,12 21 1 16,-12-21 1 0,11 20-3-16,-11-20 3 15,9 15-2-15,-9-15 2 16,0 0-2-16,10 16 1 0,-10-16 0 15,0 0-1-15,0 0 3 16,0 0-2-16,0 0 2 16,0 0-1-16,0 0 1 15,0 0 0-15,0 0 1 16,0 0 0-16,0 0-1 16,0 0-1-16,0 0 1 15,0 0-1-15,0 0 0 16,0 0 0-16,-14 6 0 0,14-6 1 15,-16 0-1 1,16 0 2-16,-25 0-1 16,12-2-1-16,-3 4 0 15,2-2 0-15,-2 1 0 0,0-1-1 16,0 1 0-16,3-1-2 16,0 0 2-16,13 0-1 15,-21 2 0-15,21-2-3 16,-15 1-2-16,15-1-2 15,0 0-7-15,-14-1-10 16,14 1-24-16,0 0-47 16,0 0-1-16,-22-13-2 15,22 13 48-15</inkml:trace>
  <inkml:trace contextRef="#ctx0" brushRef="#br2" timeOffset="449403.6606">9406 9666 38 0,'12'13'93'16,"-12"-13"-6"-16,0 0-17 16,-11 14-77-16,0-1-4 15,-2 9-3-15,-9 2 0 16,-2 9 3-16,-7 6 4 16,-2 6 8-16,-1 4 6 15,-4 2 6-15,2-1 2 16,0-4 0-16,3 2 0 15,2-8-2-15,3-2-4 16,0-5-4-16,4-4-1 16,3-6-3-16,4-4 0 0,6-5-5 15,11-14-3-15,-16 18-10 16,16-18-12-16,0 0-24 16,0 0-33-1,0 0 1-15,21-28 44 0</inkml:trace>
  <inkml:trace contextRef="#ctx0" brushRef="#br2" timeOffset="449803.0433">9280 9816 25 0,'0'0'91'15,"18"0"-2"-15,-18 0-2 16,0 0-68-16,0 0-14 15,4 16-3-15,-4-16 0 16,10 24-2-16,-1-9 0 16,4 5-1-16,3 1 1 15,4 5 0-15,4 2 1 16,4 2 1-16,1 2-1 16,1 1 0-16,3 3 0 15,-1-1-2-15,0 1 1 16,1-2 0-16,0-2-2 15,-3 0 2-15,-1-3 0 16,-4-6-1-16,-2-2 0 0,-2 0 3 16,-5-5-3-1,-4-1 2-15,-12-15-2 16,14 19 1-16,-14-19-5 16,8 13 0-16,-8-13-15 0,0 0-22 15,-6 15-45-15,6-15-3 16,-20 5 19-16</inkml:trace>
  <inkml:trace contextRef="#ctx0" brushRef="#br2" timeOffset="450219.5125">9146 10236 75 0,'0'0'96'16,"-23"-16"-3"-16,23 16-9 16,0 0-76-16,-10-18-5 15,10 18-2-15,0 0 0 16,0 0-2-16,14-14 1 16,-14 14-2-16,21-7 1 15,-7 5-1-15,2-2 1 16,6 3 0-16,2-1 1 15,4-1 0-15,2 3 0 16,2-1 0-16,-1 1 0 16,3-2 0-16,-1 2 1 15,-2 0 0-15,-2-1-1 16,-1-1 0-16,-4 1 1 0,-2 0-1 16,-3-1 1-16,-3 2 0 15,-16 0-1-15,21 2-1 16,-21-2-4-16,0 0-7 15,0 0-11-15,15 5-19 16,-15-5-47-16,0 0-1 16,-16-8-3-16,16 8 91 15</inkml:trace>
  <inkml:trace contextRef="#ctx0" brushRef="#br2" timeOffset="450703.4022">9125 9640 18 0,'-28'3'90'0,"4"-2"4"16,1-5-9-16,-1-2-70 15,9 2-9-15,0-1 3 16,2 1-1-16,13 4-2 16,-19-3-1-16,19 3-2 15,0 0 1-15,0 0 1 0,5-19-4 16,-5 19-4-16,26-16 3 16,-6 8-2-16,4-2 2 15,7 1-2-15,1 0 1 16,4 4-3-16,7 0 4 15,3 2 1-15,5 0-3 16,-2 1 1-16,3 0 0 16,-3 2 1-16,0-1 0 15,-6-2 0-15,-6 0 0 16,-3 2-1-16,-5-1 2 16,-6 2-2-16,-5 0 2 15,-3-1-3-15,-15 1-5 0,13 3-10 16,-13-3-24-16,0 0-45 15,7 20-4-15,-7-20 0 16,-4 21 90-16</inkml:trace>
  <inkml:trace contextRef="#ctx0" brushRef="#br2" timeOffset="451244.0805">10262 9996 1 0,'-18'6'92'0,"4"-2"1"15,1-5-5-15,13 1-59 16,-15-12-22-16,15 12-2 15,0 0-4 1,3-13-2-16,-3 13-1 0,21-6-2 16,-6 4 2-16,6-1 1 15,3-2 2-15,2 1-1 16,4 0 2-16,2-1 1 16,0 0-1-16,0-1 1 15,-2-1 0-15,-3 2 0 16,1 0-2-16,-5 0 2 15,-2 1-2-15,-5 2 0 16,-3 0-4-16,-13 2-4 0,19-2-10 16,-19 2-15-1,0 0-24-15,0 0-31 16,-7 15 0-16,7-15 48 16</inkml:trace>
  <inkml:trace contextRef="#ctx0" brushRef="#br2" timeOffset="451671.5294">10390 10163 66 0,'0'0'99'16,"0"0"-2"-16,-1 13-4 15,1-13-84 1,0 0-4-16,0 0-3 15,0 0-1-15,0 0-1 0,0 0-3 16,0 0 2-16,13-7-2 16,-13 7 0-16,0 0 2 15,13-6-1-15,-13 6 1 16,17-2 0-16,-17 2 3 16,23-5-3-16,-10 4 2 15,0-1 0-15,0 1-2 16,0 1 1-16,0 0 1 15,1-2 0-15,1 0-1 16,-15 2 1-16,24-3-1 16,-24 3 0-16,23-3 1 15,-23 3 0-15,21-3-2 16,-21 3-1-16,0 0-2 0,15 1-4 16,-15-1-7-16,0 0-15 15,0 0-30-15,0 0-30 16,13 9-3-16,-13-9 33 15</inkml:trace>
  <inkml:trace contextRef="#ctx0" brushRef="#br2" timeOffset="466851.7444">17750 9827 29 0,'0'0'79'16,"0"0"-3"-16,0 0-38 15,-13-3-20-15,13 3-6 16,0 0-6-16,0 0-1 0,0 0 0 16,0 0-1-16,0 0 3 15,-14-5-1-15,14 5 2 16,0 0-1-16,0 0-1 16,0 0 2-16,0 0-2 15,0 0-1-15,0 0 0 16,0 0-2-16,0 0 0 15,0 0 0-15,0 0-2 16,0 0 0-16,0 0 0 16,0 0 0-16,0 0-1 15,0 0-1-15,0 0 0 16,0 0-1-16,0 0 0 0,0 0 2 16,0 0 0-16,0 0 0 15,0 0-1-15,0 0 2 16,13-12-1-16,-13 12 1 15,14-4 1-15,-1 1-4 16,-13 3 1-16,27-4 0 16,-11 1 0-16,2 3-1 15,0 0 2-15,1-2-1 16,1 2 0-16,-2 0 1 16,2 0-1-16,-1 0 0 15,-1 2 3-15,1-1-2 16,1-1 0-16,-1 2-1 15,0-1 3-15,4 3-2 0,1-2 1 16,2 1-1-16,0-2-1 16,3 1 3-16,0-2-2 15,3 1 1 1,0 0-1-16,-2-2 2 0,2 1-2 16,-2-1 2-16,2 1-1 15,-2-2-1-15,0 1 1 16,1-1-1-16,-1-1-1 15,2 2-1-15,1-2 2 16,-3 0-1-16,2-1 0 16,-2 2 1-16,0-1 1 15,2 2 0-15,0 0 0 16,-3-1 1-16,0 2-2 0,4 2 1 16,3-2 0-1,4 0 0-15,2 0-2 16,3 0 2-16,1 0-2 0,3-2 2 15,3-1 1-15,-3 0-2 16,0 2 2-16,2-1-3 16,-2-2 1-16,0 1 0 15,-3 0 0-15,2 0-1 16,-2 1 1-16,1-1 1 16,2 0-2-16,2 1 1 15,1 1 0-15,1 1 0 16,1-2 0-16,0 2 0 0,-2-1 0 15,0 1-1 1,-4 0 2-16,-3 0-1 16,-5 0 1-16,0 0 0 15,-1-1-1-15,-4 2 0 0,0 0 0 16,-4-1 0-16,0 2-2 16,-4-1 2-16,1-1 1 15,-7 0-1-15,1 0 0 16,-3 0 0-16,-2 0 1 15,-1 0 0-15,-3-1-1 16,0-2 1-16,-13 3-1 16,20-1 2-16,-20 1 0 15,17-3-1-15,-17 3 0 16,13-5-1-16,-13 5 1 16,0 0-1-16,13-1 1 15,-13 1-2-15,0 0 1 16,0 0 0-16,13 3-2 0,-13-3-2 15,0 0-5-15,0 0-10 16,0 0-16-16,15 6-27 16,-15-6-23-16,0 0-1 15,0 0 32-15</inkml:trace>
  <inkml:trace contextRef="#ctx0" brushRef="#br2" timeOffset="468094.7686">20679 9524 10 0,'-7'18'89'0,"7"-18"2"16,0 0-7-16,0 0-63 15,0 0-19-15,0 0-2 16,0 0 0-16,0 0-1 16,0 0 0-16,0 0 0 0,0 0 2 15,0 0 1-15,0 0 1 16,0 0 0-16,0 0 1 15,0 0-1-15,0 0 1 16,0 0 0-16,0 0-2 16,0 0 2-16,0 0-2 15,0 0 0-15,0 0 0 16,0 0-1-16,0 0 0 16,0 0 0-16,0 0-2 15,0 0-1-15,14 8 2 16,-14-8-1-16,0 0 1 15,18 9-1-15,-18-9 1 16,17 9-1-16,-17-9 2 0,20 8-1 16,-7-2-1-16,-13-6 3 15,23 12 2 1,-10-5-4-16,2 1 4 0,-1 0-2 16,0-1 2-16,1 0 2 15,-2 0-1-15,3 0-3 16,-3-1-1-16,0 1 5 15,-13-7-5-15,23 9 3 16,-23-9-4-16,20 9 0 16,-20-9 2-16,17 6 0 15,-17-6-3-15,15 2 3 16,-15-2 0-16,0 0 0 0,14 3-2 16,-14-3 2-16,0 0-2 15,0 0 0-15,0 0 2 16,0 0-1-16,0 0-2 15,13-1 1-15,-13 1 0 16,0 0 1-16,0 0 0 16,0 0-1-16,0 0 1 15,0 0 0-15,0 0 1 16,0 0-1-16,0 0 2 16,0 0-1-16,0 0-1 15,0 0 2-15,0 0 0 16,0 0-1-16,0 0 0 15,0 0 0-15,0 0 0 0,0 0 1 16,0 0-1-16,0 0-2 16,0 0-2-16,0 0 3 15,0 0 0 1,0 0-2-16,0 0 0 0,0 0-2 16,-4 13 3-16,4-13-1 15,0 0 1-15,0 0 0 16,0 0-1-16,-15 17 1 15,15-17 0-15,-13 13 1 16,13-13-2-16,-11 16 2 16,11-16-2-16,-13 16 0 15,13-16 2-15,-15 16-2 16,15-16 0-16,-14 17 1 0,14-17 0 16,-16 16 0-16,16-16 1 15,-19 17-2 1,19-17 1-16,-18 18 1 0,18-18 0 15,-19 17 1-15,19-17 0 16,-16 14 0-16,16-14-1 16,-13 12 1-16,13-12 0 15,0 0 0-15,-14 10-3 16,14-10 1-16,0 0 1 16,0 0-2-16,0 0 2 15,0 0-2-15,0 0 1 16,0 0-4-16,0 0-3 0,0 0-9 15,-8 14-22-15,8-14-50 16,0 0-5 0,0 0-2-16,-18-2 19 15</inkml:trace>
  <inkml:trace contextRef="#ctx0" brushRef="#br2" timeOffset="488867.6938">18559 8728 36 0,'0'0'30'0,"0"0"-2"15,0 0-10-15,0 0 1 0,0 0-4 16,-13 1-11-16,13-1-1 16,0 0-10-1,0 0 3-15,0 0-4 16,0 0 11-16,-13 15-3 0,13-15 2 15,0 0 3-15,-11 18 4 16,11-18 6-16,-10 21-5 16,4-5 3-16,-1-3-6 15,-2 5 3-15,2 0-6 16,-2 2 3-16,-1-3-5 16,2 3-1-16,-1-1 0 15,0 1 1-15,1-1-1 0,0 1 1 16,3-1 1-16,0 0 2 15,1-2-1-15,1 2 1 16,2 0 0 0,1 1-1-16,1 0 0 0,2 0-2 15,1 3 0-15,2 0-2 16,-2 2 3-16,4-2-2 16,-3-3-1-16,3 0 1 15,-1-1-1-15,0-2 1 16,0-2 0-16,0-2 1 15,-7-13-3-15,13 21 3 16,-13-21-2-16,16 21 3 16,-16-21-2-16,18 13 1 15,-18-13-1-15,17 11-1 16,-17-11 2-16,16 9-1 16,-16-9 2-16,13 4-2 15,-13-4 3-15,0 0-2 0,0 0 2 16,0 0-1-16,0 0 0 15,0 0 1-15,13 2-4 16,-13-2-2-16,0 0-10 16,0 0-12-16,0 0-23 15,0 0-24-15,0 0-14 16,0 0 21-16</inkml:trace>
  <inkml:trace contextRef="#ctx0" brushRef="#br2" timeOffset="489811.1778">18786 9148 1 0,'-3'13'66'15,"3"-13"14"-15,0 0-23 16,0 0-39-16,0 0-5 15,0 0-3-15,0 0-1 16,0 0-3-16,0 0-2 16,0 0 0-16,0 0-1 15,0 0 1-15,0 0-3 16,0 0 1-16,0 0 0 16,0 0 0-16,0 0 2 0,2-13-2 15,-2 13 1-15,0 0 0 16,0-19 0-16,0 19 0 15,-2-23-1-15,2 8 0 16,0 1 0-16,-1-3 1 16,1-1-3-16,0 0 2 15,0 0-1-15,1 1 0 16,-1 1 0-16,2 2-1 16,-2 14 2-16,0-22-2 15,0 22 2-15,0-16 0 16,0 16 1-16,0 0-1 15,-2-14-1-15,2 14 1 16,0 0-2-16,0 0 2 0,0 0-2 16,0 0 1-16,4-13-2 15,-4 13 1-15,0 0 1 16,0 0 1-16,0 0-2 16,0 0 0-16,0 0 0 15,0 0-1-15,0 0 1 16,0 0-1-16,0 0-2 15,0 0 0-15,0 0 2 16,-1 16-1-16,1-16-1 16,0 0 1-16,3 15 0 15,-3-15 2-15,1 15-1 16,-1-15 2-16,3 20-3 0,-3-20 3 16,5 23-2-16,-4-8 2 15,0 2-1-15,1 0-1 16,2 1 0-16,-1 0-1 15,1 3 3-15,-1-1-1 16,0 0-1-16,3 0 0 16,-3-1 1-16,1 1 0 15,-1-1 2-15,0-3-1 16,0-2 0-16,0 1 2 16,0-2-1-16,-3-13 2 15,2 21-3-15,-2-21 2 16,2 16-1-16,-2-16 1 0,0 0-1 15,1 13 0-15,-1-13 0 16,0 0-1-16,0 0 1 16,0 0 0-16,0 0 1 15,0 0-2-15,0 0 0 16,0 0 0-16,0 0 0 16,0 0-4-16,0 0-3 15,0 0-6-15,0 0-13 16,0 0-21-16,0 0-40 15,0 0-2-15,0 0 6 16</inkml:trace>
  <inkml:trace contextRef="#ctx0" brushRef="#br2" timeOffset="490675.3984">18943 8768 60 0,'0'0'94'15,"0"0"-6"1,0 0-33-16,0 0-54 16,0 0-3-16,0 0 2 0,0 0-3 15,0 0 2-15,0 0-2 16,0 0 5-16,0 0 0 16,0 0-1-16,0 0 1 15,0 0-2-15,0 0 2 16,0 0-2-16,0 0 2 15,0 0-2-15,0 0 3 16,0 0-3-16,15 12 1 16,-15-12-2-16,13 7 5 0,-13-7-4 15,18 9 3 1,-18-9-2-16,25 16 1 16,-11-8-3-16,1 4 5 15,-1-4-4-15,4 4-1 16,-3-1 0-16,3 4 0 0,-4-2-1 15,2 0 2-15,0 0 0 16,-2 1 0-16,1 1-1 16,-2-1 2-16,0 1 0 15,-2-2-1-15,1 0 0 16,-2 0 0-16,-1-1 0 16,-9-12-1-16,17 26 1 0,-17-26-1 15,9 22 0 1,-9-22 1-16,2 25 1 15,-3-12-1-15,-2 1 0 16,-1 2 2-16,-2-2-1 0,0 5 0 16,-2 0 1-16,-1 0 0 15,-1-4 0-15,0 4 2 16,0-4-1-16,-2-1 0 16,2 1-1-16,10-15 1 15,-22 24-1-15,9-12-1 16,13-12 0-16,-21 21-1 15,21-21 1-15,-21 18 0 16,21-18 1-16,-14 10 0 16,14-10 0-16,0 0 2 15,-14 4-1-15,14-4 2 16,0 0-2-16,0 0-2 16,0 0-4-16,0 0-5 0,0 0-13 15,0 0-25-15,0 0-42 16,0 0-7-16,14-7 3 15</inkml:trace>
  <inkml:trace contextRef="#ctx0" brushRef="#br2" timeOffset="491620.0825">19861 8918 24 0,'14'0'92'0,"-14"0"-4"0,0 0-5 15,0 0-72-15,0 0-14 16,0 0-5-16,-16 7-3 16,16-7 1-16,-23 18-1 15,7-7 3-15,-1 2 4 16,-2 2 3-16,1 1 4 15,2 1 3-15,-2-1 1 16,4 1 2-16,-3 2-2 16,4 1-1-16,-3 3 0 15,1 2 2-15,0-1-4 16,-1 2 0-16,0 2-1 16,3-2-2-16,0-3 2 15,3-3-1-15,1-4-2 16,3-3 0-16,6-13-3 0,-7 13-1 15,7-13-6-15,0 0-6 16,0 0-10-16,0 0-11 16,9-13-25-16,-6 0-22 15,0-7 16-15,-2-5 68 16</inkml:trace>
  <inkml:trace contextRef="#ctx0" brushRef="#br2" timeOffset="492118.5052">19429 8936 79 0,'0'0'98'16,"0"0"-7"-16,0 0-10 15,25 1-84-15,-9-8-9 0,3 5-2 16,-1-1 1-16,3 3 0 15,-1 2 2-15,-3 2 4 16,0 2 8-16,-2 3 3 16,-1 2 3-16,-1 4 0 15,2-1 2-15,-2 2-1 16,1 3 1-16,2-3-1 16,0 1-3-16,1 5-2 0,2-4-1 15,3 1-1 1,-4 0 0-16,3 0-1 15,-3-5 0-15,0 3 0 16,-1-5 0-16,-4-1 0 16,-13-11 1-16,19 18 0 0,-19-18 1 15,0 0 0-15,14 13 2 16,-14-13-1-16,0 0 0 16,0 0 0-16,0 0 1 15,0 0 0-15,0 0-1 16,0 0 1-16,0 0-2 15,0 0 1-15,0 0-3 16,0 0-1-16,0 0-5 16,0 0-5-16,0 0-11 15,0 0-35-15,0 0-35 16,0 0-3-16,0 0 0 16</inkml:trace>
  <inkml:trace contextRef="#ctx0" brushRef="#br2" timeOffset="494071.8593">19955 8419 1 0,'0'0'53'0,"-16"-11"29"16,16 11-11-16,-12-15-48 0,12 15-8 15,-8-20-4-15,8 20-1 16,-6-17-2-16,6 17-2 15,1-16-1 1,-1 16 0-16,6-22-1 16,-6 22-1-16,14-17 0 0,-1 7-2 15,0 1 0-15,3 3-1 16,2 2 1-16,2 2 0 16,0 4-2-16,0 1-1 15,-1 5-2-15,-2 3 2 16,1 4-1-16,-4 3 1 15,-2 2 1-15,-2 2-1 16,-5 1 2-16,0 1-1 0,-5-1 3 16,-3 2-1-1,-4-1-1-15,-3 4 1 16,-5-4 0-16,-1 1 0 16,-1-2 0-16,-2 0 3 0,2-7-1 15,1 0 0-15,3-6 1 16,13-10 0-16,-17 10 0 15,17-10 1-15,0 0-2 16,0 0 0-16,0 0 0 16,0 0-1-16,0 0-1 15,10-15 1-15,-10 15-1 16,13-7-1-16,-13 7 0 16,20-4-1-16,-7 1 0 15,3 3 1-15,0 1-2 16,1 2 1-16,0 2-1 15,2 2-2-15,-3 0 1 0,0 3-1 16,-3 2 1-16,-13-12-2 16,20 26 5-16,-14-12-4 15,-2 3 8-15,-1-2-2 16,-2 2 3-16,-2-1 2 16,-3 0-2-16,-2 0 3 15,-3-3-4-15,-2 3 5 16,-4-8-5-16,-1 4 2 15,-1-6-1-15,0-2 1 16,1-1-2-16,2-2 0 16,1 1 0-16,13-2-1 15,-16-9 0-15,16 9-4 16,0 0 1-16,-6-14-3 0,6 14 1 16,3-15-7-16,-3 15-6 15,8-14-8-15,-8 14-17 16,0 0-13-16,21-6-38 15,-21 6 2-15,13 3 28 16</inkml:trace>
  <inkml:trace contextRef="#ctx0" brushRef="#br2" timeOffset="494595.3442">20051 9055 17 0,'0'0'94'16,"0"0"-2"-16,0 0-4 15,0 0-57-15,0 0-25 16,0 0-3-16,0 0-1 16,0 0-2-16,0 0-1 15,15-11-2-15,-15 11 2 0,0 0-1 16,20-3 1-16,-20 3 0 16,23-3 0-16,-7 2 0 15,3-1 1 1,1-1 2-16,3 2 0 0,1-2-2 15,1 1 1-15,-2 0 1 16,0-1-2-16,-3 0 2 16,1 1-1-16,-4 1 0 15,-1 1-1-15,-3 0 2 16,-13 0-2-16,19 1 0 16,-19-1 1-16,17 5-2 15,-17-5 2-15,0 0-2 16,14 4 1-16,-14-4 0 0,0 0-5 15,0 0-12 1,13 7-22-16,-13-7-46 16,0 0-3-16,0 0-1 0,0 0 78 15</inkml:trace>
  <inkml:trace contextRef="#ctx0" brushRef="#br2" timeOffset="495407.6363">20288 9296 2 0,'0'0'87'0,"-7"16"-2"0,7-16-4 16,0 0-67-1,0 0-8-15,0 0-1 0,0 0 0 16,0 0 2-16,-5-13-3 15,5 13 2-15,0 0-3 16,0 0 0-16,0 0-2 16,0 0 1-16,0 0-1 15,0 0-2-15,-8-14 3 16,8 14-1-16,0 0 2 16,-12-18 1-16,12 18 0 0,-8-14-1 15,8 14 2 1,-8-14-1-16,8 14-1 15,-1-16 0-15,1 16-1 16,3-19-2-16,-3 19 1 16,3-19 0-16,-3 19-1 0,7-16 1 15,-7 16-2-15,0 0 2 16,17-13-2-16,-17 13 1 16,18 0-2-16,-18 0-3 15,17 6 1-15,-17-6-3 16,17 17 1-16,-8-2-3 15,-1 4 1-15,-2 1 0 16,0 3 0-16,-2 1 2 16,1 2 0-16,-4 0 3 15,-2-3 0-15,-2-1 2 16,-4-3 2-16,-6-2 2 16,-3-2 0-16,-4-4 1 15,-2-1 2-15,-1-3-1 0,0-1 2 16,0-4 0-16,4-1 0 15,4-1 0-15,15 0 1 16,-15-9-2-16,15 9-1 16,0 0 0-16,-3-15-2 15,3 15-2-15,0 0-2 16,10-15 0-16,-10 15-2 16,13-4 0-16,-13 4 0 15,16 3-2-15,-16-3 1 16,21 14 1-16,-6-4-1 15,1 2-1-15,-1-1 2 0,3-1 1 16,-2 1 1-16,1-4 0 16,-1-4 2-16,1-2 0 15,-2-2 1-15,-1-4-2 16,3-3-7-16,-2-10-20 16,9-5-56-16,-2-13-3 15,4-10-4-15,0-3 70 16</inkml:trace>
  <inkml:trace contextRef="#ctx0" brushRef="#br2" timeOffset="498223.3967">21230 8809 1 0,'16'4'55'0,"-16"-4"25"15,0 0 1-15,0 0-60 0,0 0-13 16,0 0-2-16,0 0-1 16,0 0 3-16,0 0-4 15,0 0 4-15,0 0-2 16,0 0 1-16,0 0 1 16,0 0-2-16,0 0-1 15,0 0-2-15,0 0-2 16,0 0 0-16,-13 13 0 15,13-13-1-15,-1 13-1 16,1-13 1-16,1 17-1 16,0-4 3-16,1 2-1 15,1 2 0-15,0 3 1 16,0 0-1-16,1 3-1 16,0 5 1-16,1 1-2 0,2 2 1 15,-1 6 0-15,1 3 1 16,0 3-2-16,0 3 1 15,-1 5-1-15,1-1 1 16,-1 2 2-16,0 0-2 16,-1 3 5-16,-2-4 2 15,3 1-1-15,0-2 0 16,0-2 0-16,-2 2 2 16,3-1-3-16,-2-1 3 15,0-1-7-15,1 0-1 16,0-3 1-16,-2 1 0 15,3 0 0-15,-2-2-1 0,1-3-1 16,-1 1 1-16,1-5-1 16,0-3 0-16,1 3 1 15,-1-4-1-15,-2-2 1 16,2 1 2-16,-2-5-1 16,1 1 0-16,-1-5-2 15,-3 1 4-15,4-3-3 16,-4-1 2-16,1 1-3 15,0-1 0-15,1-1 0 16,0 0 1-16,2 0 3 16,-3 3-3-16,3-3 1 15,-1-2-2-15,0 2 2 16,-1-4-1-16,2 2 1 0,-4-2-1 16,3 1 0-16,-1 1 0 15,0 2-2 1,0 1 3-16,1 1-3 15,-1 1 3-15,2-3-3 0,-3 1 2 16,1-2 0-16,-1-1-1 16,1-1 2-16,-3-15-1 15,4 21 2-15,-4-21-1 16,3 19-1-16,-3-19 1 16,3 14-1-16,-3-14 1 15,3 13-1-15,-3-13 0 16,1 13 0-16,-1-13 1 0,0 0 0 15,3 13 0-15,-3-13 0 16,0 0-1-16,3 15 0 16,-3-15 1-16,0 0 0 15,3 13 0-15,-3-13-1 16,0 0 0-16,4 14 1 16,-4-14-2-16,0 0 2 15,0 0 0-15,0 0-1 16,4 15 0-16,-4-15 2 15,0 0-1-15,0 0 0 16,0 0 1-16,0 0 0 16,2 13 0-16,-2-13-1 15,0 0 0-15,0 0-1 0,0 0 1 16,0 0-1-16,0 0 2 16,7 13-2-1,-7-13 0-15,0 0 1 16,0 0 0-16,0 0 0 0,0 0-1 15,0 0 2-15,0 0 0 16,0 0 0-16,0 0 0 16,0 0-1-16,0 0 2 15,0 0-1-15,0 0 1 16,0 0 0-16,0 0-3 16,0 0 0-16,0 0 2 15,0 0-2-15,0 0 1 16,15-6-1-16,-15 6 0 15,0 0-1-15,15-6 1 16,-15 6 1-16,18-4-2 16,-18 4 2-16,20-5-2 0,-20 5 2 15,24-4 0-15,-11 1-1 16,2 3 1-16,-2-1-1 16,3-1 0-16,0-1-1 15,-1 1 1-15,0 0-1 16,1 1 1-16,1-2-1 15,-1 0 0-15,-2 0 1 16,1 2 0-16,-2-1 1 16,0-1-2-16,-13 3 2 15,20-4-1-15,-20 4 1 16,14-3-1-16,-14 3 1 16,0 0-1-16,0 0 1 15,15-1 0-15,-15 1-1 0,0 0-5 16,0 0-4-16,0 0-7 15,0 0-9-15,0 0-20 16,0 0-47-16,0 0-3 16,0 0 1-16,-4-15 40 15</inkml:trace>
  <inkml:trace contextRef="#ctx0" brushRef="#br2" timeOffset="498904.8011">21234 8933 23 0,'0'0'86'16,"0"0"-5"-16,0 0-25 15,0 0-49-15,0 0-6 16,-4-15-3-16,4 15 0 16,0 0-2-16,0 0-1 15,0 0 1-15,0 0-4 16,0 0-10-16,0 0-7 0,0 0-10 16,0 0-4-1,0 0-8-15,12-13-16 16</inkml:trace>
  <inkml:trace contextRef="#ctx0" brushRef="#br2" timeOffset="499359.8934">21297 8829 35 0,'0'0'79'16,"0"0"-17"-16,0 0-19 16,0 0-11-16,0 0-12 15,0 0-4-15,0 0-4 16,0 0-1-16,0 0-4 0,0 0-1 15,0 0 0 1,0 0-1-16,0 0 0 16,0 0 0-16,0 0 0 15,0 0-3-15,0 0 1 0,0 0-1 16,0 0 1-16,0 0-2 16,0 0 0-16,0 0 0 15,0 0-1-15,0 0 1 16,5-15-2-16,-5 15 2 15,16 0-3-15,0 0 1 16,0 0 1-16,4-2-1 16,2-3 1-16,7 2-1 0,-2 2 1 15,5-2-1-15,-2-1 4 16,-1 1-3-16,-3-4 0 16,0 5 0-1,-3-1 0-15,-3 2 0 16,-3-4 1-16,-1 5-1 0,-3-1 0 15,-13 1 0-15,21-3 3 16,-21 3-9-16,0 0-11 16,17 3-36-16,-17-3-37 15,-3 13-4-15,3-13-3 16</inkml:trace>
  <inkml:trace contextRef="#ctx0" brushRef="#br2" timeOffset="506632.2873">22061 8990 1 0,'0'0'63'0,"0"0"-14"15,0 0-10-15,0 0-12 16,-13-1-8-16,13 1-8 0,0 0-5 16,0 0-4-16,0 0-2 15,0 0-2-15,0 0 1 16,0 0 2 0,0 0 1-16,-13 3 4 0,13-3 4 15,-14-2 3-15,14 2-1 16,-19-2 1-16,19 2-1 15,-20-5-1-15,20 5-3 16,-19-7 0-16,19 7 0 16,-13-12-4-16,13 12 1 15,-7-13-1-15,7 13-1 16,-4-14-1-16,4 14 1 0,1-17-2 16,-1 17-2-1,6-15 2-15,-6 15-1 0,7-14-1 16,-7 14 2-1,0 0-2-15,19-10-1 0,-19 10 1 16,17 3-1-16,-17-3 0 16,20 8 0-16,-20-8 0 15,20 16-1-15,-20-16 0 16,22 20 1-16,-13-7-1 16,-1 0 0-16,0 5 0 15,-3 0 0-15,1 6 0 16,-3-3 0-16,-3 5 3 15,-1 2-1-15,-4 0 1 16,-2 3 2-16,-3-4 0 16,0 2 1-16,-3-5 0 15,0 1 1-15,1-6 0 16,1-5 2-16,11-14-2 0,-17 16 3 16,17-16-2-16,0 0 0 15,-13-7 0-15,13 7-1 16,0 0 0-16,1-20-2 15,-1 20 0-15,4-18-2 16,-4 18 1-16,12-18-1 16,-12 18 0-16,19-16 0 15,-6 9 0-15,0-1-1 16,4 3-1-16,0 3 1 16,2 4-1-16,-2 0-1 15,2 4 0-15,0 3-1 16,1 2 1-16,-3 4 2 15,2-2-1-15,-3 4 1 0,0-1 0 16,0 0 1-16,-3-2 1 16,-2 2-3-16,-2 0 2 15,-2 0-2-15,-3 1 1 16,-2-1 0-16,-4 1 0 16,-5 1 1-16,0 0-2 15,-6 0 3-15,-3-1-1 16,-4 0 1-16,0 1 0 15,-3-4 2-15,-2 2 0 16,3-3 0-16,-2-3 2 16,4 0 2-16,0-4 0 15,4-3 0-15,-2-6 1 0,18 3-2 16,-23-13 1-16,23 13-2 16,-17-20 1-16,17 20-3 15,-12-22-2-15,12 22 2 16,-8-17-2-16,8 17-1 15,-5-15-1-15,5 15-1 16,0 0-1-16,2-13-4 16,-2 13-5-16,0 0-10 15,13-1-21-15,-13 1-53 16,0 0 1-16,0 0-6 16,0 0 74-16</inkml:trace>
  <inkml:trace contextRef="#ctx0" brushRef="#br2" timeOffset="512631.3254">23236 8866 1 0,'0'0'22'16,"0"0"48"-16,0 0-16 15,0 0-41-15,0 0-10 16,0 0-5-16,0 0-4 16,0 0-1-16,0 0 1 15,0 0 0-15,0 0 5 16,0 0 2-16,0 0 4 15,13 3 2-15,-13-3 3 16,0 0 3-16,0 0 0 16,0 0 0-16,8-14-1 0,-8 14-2 15,0 0-3-15,0 0 0 16,5-13-2-16,-5 13 0 16,0 0-1-16,-3-13 0 15,3 13-1-15,0 0 0 16,0 0 0-16,-15-13 1 15,15 13 1-15,0 0-2 16,-13-9 2-16,13 9-1 16,0 0 0-16,-15-3-1 15,15 3 0-15,-15-1-1 16,15 1 0-16,-14 1-2 16,14-1 0-16,-18 3 0 0,18-3 0 15,-18 7 0-15,18-7-1 16,-21 10 0-16,21-10-1 15,-20 15 0-15,20-15 1 16,-19 23 0-16,19-23 1 16,-18 25 0-16,10-11 0 15,0 0 1-15,1 2 1 16,1-1 0-16,1 1 0 16,3-2 0-16,0 3-1 15,1-1 1-15,4 1-2 16,2-1 0-16,3-3 1 15,-1 2 0-15,1-1-1 16,-8-14 2-16,22 20-1 0,-9-15 0 16,-13-5 1-16,26 7-1 15,-13-7 1-15,0-1-1 16,1-5 2 0,-1 0-1-16,-13 6-1 0,24-17 1 15,-24 17 0-15,17-21 2 16,-17 21-2-16,14-21 0 15,-9 8 0-15,-5 13 0 16,8-25 0-16,-8 25 1 16,9-20-2-16,-9 20-2 15,7-23 2-15,-7 23-1 16,7-19 2-16,-7 19-2 0,6-14 1 16,-6 14-1-16,0 0 1 15,3-16 0 1,-3 16 0-16,0 0 0 15,0 0 0-15,0 0 0 0,0 0 0 16,0 0-1-16,0 0 0 16,0 0 0-16,0 0-1 15,0 0 1-15,0 0-2 16,0 0 0-16,-3 16 1 16,3-16-1-16,0 0 0 15,7 20 1-15,-7-20 2 16,8 14-2-16,-8-14 2 15,7 19-1-15,-7-19 0 0,7 23 2 16,-7-23-1 0,7 26 0-16,-4-11-2 15,3 2 2-15,-2 2-2 16,2-2 1-16,-2 2 0 0,1 0 0 16,-1-2 0-16,0 2 0 15,-1-2 0-15,0 0-1 16,-2 2 1-16,1 0 0 15,-1 0 0-15,-1-2-1 16,0 3 0-16,0-1 1 16,0 0-1-16,-1-2 1 15,1-1 0-15,-2-2 0 16,2-1 0-16,-1 0 0 16,1-13-1-16,-3 20 0 15,3-20 2-15,-4 19-1 16,4-19-1-16,-6 15 1 0,6-15 1 15,-7 13-1-15,7-13 2 16,0 0-1-16,0 0 0 16,-16 14 0-16,16-14 1 15,0 0-1-15,-19 3 0 16,19-3 1-16,-17-2-2 16,17 2 2-16,-22-1 0 15,22 1 0-15,-24-3 0 16,11 0 1-16,-2-1-1 15,1 0 0-15,-1-1 0 16,1-1-1-16,0 1 2 16,-1-4-3-16,1 2 1 15,1 0 0-15,13 7 0 0,-23-15 1 16,23 15 0-16,-19-13-1 16,19 13 0-16,-13-13 1 15,13 13 1-15,0 0 0 16,0 0-2-16,-12-14 1 15,12 14-2-15,0 0 1 16,0 0-3-16,0 0-2 16,0 0-6-16,0 0-8 15,0 0-15-15,0 0-31 16,0 0-30-16,13-3-4 16,-13 3 32-16</inkml:trace>
  <inkml:trace contextRef="#ctx0" brushRef="#br2" timeOffset="516010.7374">24044 8849 1 0,'0'0'66'16,"0"0"5"-1,0 0-33-15,0 0-34 16,0 0-6-16,0 0 1 0,-7 13 1 16,7-13 0-16,0 0 1 15,0 0 5-15,-16 9 2 16,16-9 0-16,0 0-1 15,-13 3 0-15,13-3 1 16,0 0 1-16,0 0-1 16,0 0 0-16,-15-9 1 15,15 9-1-15,0 0 1 16,-6-15-2-16,6 15 0 16,-2-14-2-16,2 14 2 15,-2-14-6-15,2 14 3 16,4-15-1-16,-4 15-1 0,9-14-3 15,-9 14 3-15,15-16-5 16,-15 16 3-16,17-16 0 16,-17 16 0-16,20-17-4 15,-20 17 0-15,23-9 3 16,-23 9 0-16,20-3 0 16,-20 3 0-16,19 9 0 15,-19-9 0-15,15 16 4 16,-15-16 0-16,11 17-2 15,-7-3-3-15,-1-1 4 16,0 0-5-16,-1 3 6 16,-4 2-6-16,1 0 3 15,-4 1-2-15,1 0 3 0,0-3-1 16,-2 1 2-16,-1-3 0 16,0-1 2-16,7-13 0 15,-13 16 1-15,13-16 0 16,0 0 0-16,0 0 1 15,-13 13 0-15,13-13-2 16,0 0-1-16,0 0 0 16,0 0-1-16,14-16-1 15,-14 16 0-15,0 0-1 16,17-11-2-16,-17 11 1 16,18-3-1-16,-18 3 1 15,23 4 0-15,-23-4 1 0,24 12-2 16,-9-5 1-16,2 2 0 15,0 2 0-15,1 1 0 16,-1 1-1-16,-3 1 0 16,2 2 0-16,-3-1 1 15,2 3 0-15,-10 0-1 16,3 0 1-16,-3 1 0 16,-3 0 0-16,-2-2 1 15,0-1 0-15,-3 1 1 16,-1-4 1-16,-2 0 1 15,6-13 0-15,-19 19 2 16,6-10-2-16,-1-2 1 16,-1 0 0-16,-1-1-1 0,1 0 1 15,-1-3-2-15,16-3 2 16,-26 4 0-16,26-4-1 16,-18-3 1-16,18 3-1 15,-13-6-1-15,13 6 0 16,0 0 1-16,-10-14-1 15,10 14-1-15,0 0 0 16,-4-15 0-16,4 15-1 16,0 0-2-16,0 0-5 15,-2-13-4-15,2 13-13 16,0 0-35-16,0 0-36 16,0 0-3-16,0 0 8 0</inkml:trace>
  <inkml:trace contextRef="#ctx0" brushRef="#br2" timeOffset="519582.4739">25257 8627 1 0,'0'0'54'0,"0"0"22"15,-13-20-43-15,13 20-14 16,-3-13-6-16,3 13-4 16,0 0 1-16,-16-12-2 15,16 12-4-15,-13-3 1 16,13 3-2-16,-14 2-1 15,14-2 0-15,-14 1 1 16,14-1 0-16,0 0 0 16,-13 6 2-16,13-6-1 15,0 0 1-15,-12 13 1 0,12-13-2 16,-11 14 1-16,11-14-3 16,-13 22 1-16,2-8-2 15,1 4 0-15,-3-4 5 16,5 8-3-16,-1-2 2 15,-1 0-2-15,0 2 2 16,0-2-2-16,4 2 2 16,-1-7-1-16,4 6-3 15,-4-7 1-15,1 1-1 16,2-1 1-16,-1 0-1 16,2-1 1-16,0 2 0 15,3-15-2-15,-1 23 0 16,1-10 1-16,0-13 1 0,1 23-2 15,-1-23 0-15,3 23 1 16,-3-23 0-16,5 23 0 16,-4-10-1-16,-1-13 1 15,7 23-2-15,-7-23 2 16,9 22-1-16,-9-22 1 16,9 20-1-16,-9-20 1 15,8 20-1-15,-8-20 1 16,9 16 0-16,-9-16 0 15,9 15 0-15,-9-15-1 16,11 14 1-16,-11-14-2 16,16 12 2-16,-16-12-1 0,14 10 1 15,-14-10-2-15,18 10 1 16,-18-10 1-16,14 10-2 16,-14-10 2-16,16 7 0 15,-16-7 1-15,19 6-2 16,-19-6 1-16,17 1 0 15,-17-1-1-15,19 3 1 16,-19-3-2-16,20 4 2 16,-20-4-1-16,19 0 0 15,-19 0 0-15,19 0 1 16,-19 0-1-16,21-1 1 16,-21 1 0-16,20-4-1 15,-20 4 2-15,21-5-1 0,-21 5 0 16,21-7 0-16,-21 7-1 15,20-8 1-15,-20 8 0 16,21-11-1-16,-21 11 1 16,20-8-1-16,-20 8 1 15,19-9-1-15,-19 9 2 16,13-7-1-16,-13 7 0 16,0 0 2-16,13-13-2 15,-13 13 2-15,4-13 0 16,-4 13-1-16,0 0 1 15,7-17-1-15,-7 17-1 16,0 0 0-16,2-15 1 0,-2 15-1 16,0 0 0-1,0 0 0-15,-3-13 0 0,3 13 1 16,0 0 0-16,0 0 0 16,-9-14-1-16,9 14 0 15,0 0-1-15,-14-10 1 16,14 10 0-16,-13-6 0 15,13 6 0-15,-13-6-1 16,13 6 0-16,-15-6 0 16,15 6 1-16,-14-4-2 15,14 4 2-15,-13-6-2 16,13 6 1-16,0 0-1 16,-16-3 1-16,16 3 1 0,0 0-2 15,-14-4 1 1,14 4-1-16,0 0 2 15,-18-3-2-15,18 3 1 0,-13 0-1 16,13 0 1-16,-17 0-2 16,17 0 0-16,-17 4 0 15,17-4-1-15,-21 5 0 16,21-5-1-16,-23 10 0 16,23-10 0-16,-24 19-1 15,11-8-3-15,1 4-4 16,-4-1-9-16,8 11-29 15,-12-2-41-15,4 4-2 0,-6-2-2 16</inkml:trace>
  <inkml:trace contextRef="#ctx0" brushRef="#br2" timeOffset="522882.8278">17886 9422 50 0,'0'0'46'0,"0"0"-6"15,0 0-6-15,0 0-8 16,0 0-8-16,0 0-6 15,0 0-3-15,0 0-2 16,0 0-2-16,0 0 0 0,0 0 0 16,0 0-1-16,0 0 1 15,0 0 0-15,0 0 2 16,0 0-2 0,0 0-2-16,0 0 0 0,0 0 0 15,-13 10-2-15,13-10 2 16,0 0-3-16,-9 17 0 15,9-17 0-15,-14 19 2 16,5-6-1-16,-1 1-1 16,-2 4 5-16,-1-2-5 15,0 2 5-15,-1 3-5 16,1 2 5-16,0 3 0 16,0-3 0-16,0 0 2 15,0-2-5-15,0 5 6 16,0-5-6-16,0-1 5 15,0-6-4-15,1 1-1 16,12-15 0-16,-21 23-1 0,21-23 1 16,-15 17-1-16,15-17 1 15,-11 13-1-15,11-13 2 16,0 0-2-16,-10 13 2 16,10-13 0-16,0 0 0 15,0 0 0-15,0 0 0 16,0 0 0-16,0 0-1 15,-12 13 1-15,12-13-2 16,0 0 1-16,0 0 0 16,0 0-1-16,0 0 2 15,0 0-3-15,0 0 2 16,0 0 0-16,0 0 0 0,0 0-2 16,0 0 1-16,15 1-1 15,-15-1-1-15,13 9 2 16,-13-9 0-16,21 13-1 15,-21-13-1-15,28 23 2 16,-12-11-2-16,1 1 2 16,0 1-1-16,2 3 0 15,3 2-1-15,-1 0 0 16,1 1 0-16,-1-4 0 16,0 4 1-16,-1-1 0 15,-1 0-1-15,-1-3 0 16,-5-3 1-16,-13-13 0 15,21 20 2-15,-21-20-2 0,14 14 1 16,-14-14-2-16,0 0-3 16,0 0-6-16,13 15-8 15,-13-15-17-15,0 0-45 16,6 13-11-16,-6-13-4 16,0 0 25-16</inkml:trace>
  <inkml:trace contextRef="#ctx0" brushRef="#br2" timeOffset="526635.5684">21916 10084 39 0,'0'0'46'0,"-24"6"-8"16,24-6-8-16,-21 4-3 16,21-4-9-1,-19 5-1-15,19-5-3 0,0 0 0 16,-13 5 0-16,13-5 0 16,0 0-1-16,0 0-3 15,0 0 1-15,0 0-3 16,0 0-1-16,0 0-3 15,0 0-1-15,0 0 1 16,0 0-1-16,0 0-1 16,0 0 1-16,0 0 1 0,0 0 1 15,0 0-1-15,0 0-1 16,0 0 0-16,0 0 0 16,0 0 0-1,0 0-2-15,0 0 0 0,0 0-2 16,20-4 0-16,-7 3 3 15,2-2-3-15,2 1 1 16,0-1-1-16,1 0 1 16,0-1 0-16,0 1 2 15,-4-3 0-15,-14 6-2 16,22-4 2-16,-22 4 0 16,16-3 1-16,-16 3-1 15,0 0 1-15,0 0-3 0,0 0 3 16,0 0-1-16,0 0 1 15,0 0-3 1,0 0-1-16,0 0-2 0,0 0-4 16,0 0-9-16,8 16-21 15,-8-16-27-15,0 0-25 16,0 0 0-16,9 15 8 16</inkml:trace>
  <inkml:trace contextRef="#ctx0" brushRef="#br2" timeOffset="527650.3887">22351 9868 28 0,'0'0'92'16,"0"0"0"-16,0 0-4 16,0 0-51-16,0 0-25 15,0 0-7-15,0 0-3 16,6 13-1-16,-6-13-3 16,0 0 1-16,0 0 1 0,0 0 0 15,0 0 1-15,0 0 1 16,0 0 3-1,0 0 0-15,0 0 0 16,0 0 0-16,-7-18 0 0,7 18-2 16,0 0 0-16,-2-17 1 15,2 17-3-15,6-16 0 16,-6 16 0-16,10-16 0 16,-10 16-1-16,12-16 2 15,-12 16-2-15,13-10-1 16,-13 10 2-16,0 0-1 15,17-5-2-15,-17 5 1 0,16 0 0 16,-16 0-4-16,16 7 1 16,-16-7-2-1,17 11 0-15,-10 2-2 0,-1 2 3 16,-2 3 0-16,-2 6 0 16,-4 0 4-16,1 2 1 15,-5 1 3-15,0-1-1 16,1-4 2-16,-3 0-1 15,1-5 0-15,1-4 1 16,6-13-1-16,-7 16 0 16,7-16 0-16,0 0 1 15,0 0-2-15,0 0 1 16,0 0-1-16,0 0 0 16,0 0-1-16,0 0 0 15,13-7 0-15,-13 7-1 16,15-5 1-16,-15 5-2 15,20-3 2-15,-7 3-1 0,1 2 0 16,-1 2 0-16,2-1-2 16,1 3 1-16,-2 1-2 15,2 3 2-15,-2 2-2 16,1-2 1-16,-2 3-1 16,-13-13 0-16,18 26 0 15,-10-10 2-15,-5-3 0 16,-1 3 1-16,-3-2 0 0,-3-1 0 15,-2 1 2 1,-4 2 0-16,10-16 3 16,-25 25-2-16,11-14 1 15,-2-2 1-15,-3-2-1 0,2 0 1 16,1-4-1-16,0-1 0 16,0-4-2-16,2 2 2 15,1-3-2-15,13 3-1 16,-20-4 2-16,20 4-2 15,-15-3 2-15,15 3-1 16,0 0 0-16,0 0-2 16,0 0 1-16,0 0-2 15,0 0-4-15,0 0-6 16,0 0-13-16,0 0-20 16,0 0-48-16,0 0-2 15,0 0-1-15,0 0 32 16</inkml:trace>
  <inkml:trace contextRef="#ctx0" brushRef="#br2" timeOffset="528635.0174">23051 9960 42 0,'-16'7'89'16,"2"-1"0"-16,14-6-7 16,-15 3-72-16,15-3-5 15,0 0-3-15,0 0-1 16,0 0 0-16,0 0-2 16,0 0-1-16,0 0 0 0,0 0 2 15,0 0-1-15,13-12 0 16,0 9 0-1,2 1 1-15,3-3 1 16,6 1-1-16,-1 0 1 0,4-2-1 16,0 0 2-1,1 0-1-15,-2 3 2 0,0-4-2 16,-2 3 0-16,-3-2 1 16,-3 2 0-16,-2 1 1 15,-16 3-1-15,22-2 1 16,-22 2 0-16,0 0 1 15,13 0 2-15,-13 0-2 16,0 0 0-16,0 0-3 16,0 0-1-16,0 0-7 15,0 0-11-15,0 0-19 16,0 0-32-16,-9 21-19 0,9-21-1 16,0 0 41-16</inkml:trace>
  <inkml:trace contextRef="#ctx0" brushRef="#br2" timeOffset="529669.7013">23449 9754 52 0,'0'0'88'15,"0"0"-2"-15,9-15-5 16,-9 15-74-16,0 0-5 15,0 0 2-15,0 0 0 0,0 0-1 16,-13-8 1-16,13 8-2 16,0 0-1-16,0 0-1 15,0 0 0-15,0 0-2 16,0 0 1-16,-4 15-1 16,4-15 0-16,0 0 3 15,0 0-1-15,15 18 1 16,-15-18 0-16,15 14 0 0,-2-7 0 15,-13-7 1 1,24 18-2-16,-9-10 0 16,1 4 1-16,-3-2-2 15,4 3 2-15,-1-1-1 0,-2-1-2 16,2 2 0-16,-1 2 4 16,-4-1-3-16,1 0 0 15,-2 2 1-15,-3 0-1 16,-1 1 1-16,-2 1-1 15,-2-1 2-15,-1-1-4 16,-2 0 4-16,-2 1-2 16,0-2 2-16,-4 0 0 15,-1-2-1-15,0 2 1 16,8-15-1-16,-22 23 1 16,22-23 0-16,-24 16 0 15,11-12-2-15,0-1 3 16,0 0-1-16,-2-3 1 0,2-2 2 15,13 2 1-15,-19-4 0 16,19 4-1-16,0 0 0 16,-15-14-1-16,15 14 1 15,4-18-2-15,-4 18-1 16,9-24-2-16,-5 9 0 16,3 0 1-16,-1-3-1 15,2-1 3-15,0 1-2 16,-1-1 1-16,-1 0 0 15,-1 2 1-15,1 0 1 16,0 1-2-16,0 0 1 16,0 0-2-16,1 0 0 0,-1 0 1 15,-1 2 0-15,1-2-2 16,0 0 2-16,-2 2 0 16,2-1 1-16,-3 2-2 15,-3 13 3-15,6-21-2 16,-6 21 1-16,4-19-1 15,-4 19 1-15,0 0 0 16,0-19-1-16,0 19 2 16,0 0-1-16,-2-17 0 15,2 17 0-15,0 0 0 16,-5-18 0-16,5 18 0 16,0 0 0-16,-9-18-6 15,9 18 6-15,0 0-5 0,-13-15 6 16,13 15-6-16,0 0 5 15,-17-10-6-15,17 10 4 16,-13 0 2-16,13 0-7 16,-16-7 2-16,16 7-3 15,-15-3 5-15,15 3-7 16,-14-3 2-16,14 3-6 16,-14-4-9-16,14 4-15 15,-13 17-27-15,13-17-27 16,-12 25 1-16,8-12 23 15</inkml:trace>
  <inkml:trace contextRef="#ctx0" brushRef="#br2" timeOffset="531259.2018">24508 9670 1 0,'0'0'86'0,"0"0"1"16,-14-6-2-16,14 6-67 15,0 0-2-15,-19-10-7 16,19 10-4-16,-13-4-2 16,13 4 1-16,-14-2-6 15,14 2 3-15,-18 0 3 16,18 0-7-16,-15 5 0 16,15-5 5-16,-15 8 0 15,15-8-2-15,-16 10 4 16,16-10-3-16,-10 13 0 0,10-13 0 15,-11 16 0-15,11-16 1 16,-9 22-1-16,5-9-1 16,-1 0 2-16,2 1-1 15,1 1 1-15,2 2-1 16,0-2-1-16,1 3-1 16,3 0 1-16,2-3 0 15,1 3-1-15,0-1 0 16,2-1 1-16,0 0 0 15,1 0 2-15,-1-3-1 16,1 0-1-16,0 0 1 16,0 0-1-16,-10-13 0 0,21 24 0 15,-21-24 1-15,24 19-1 16,-11-12 0-16,-13-7 1 16,24 12-1-16,-11-11 1 15,-13-1 0-15,23-3 1 16,-10-1-1-16,-13 4 2 15,20-10 0-15,-20 10 1 16,16-20 1-16,-16 20-1 16,15-21 1-16,-10 8-1 15,0-1 1-15,-1 1-2 16,-2-3 1-16,0 2-2 16,1 1 1-16,-1-3-2 15,-1 0 1-15,-1 0-2 0,0 0 1 16,0 0-1-16,0 2 0 15,-1-2 1 1,-1 3-1-16,2 13 2 16,-7-22-3-16,7 22 3 0,-9-20-2 15,9 20 2-15,-13-16-2 16,13 16 1-16,-14-17 0 16,14 17-2-16,-14-16 0 15,14 16 0-15,-18-13-1 16,18 13 0-16,-17-10 2 15,17 10-1-15,-20-3 0 16,20 3-1-16,-19-4-2 0,19 4-1 16,-17 0-6-16,17 0-6 15,0 0-18 1,-18-3-29-16,18 3-29 16,0 0 2-16,0 0 26 0</inkml:trace>
  <inkml:trace contextRef="#ctx0" brushRef="#br2" timeOffset="531798.2448">24951 9787 6 0,'0'0'92'0,"0"0"0"16,0 0-2-16,0 0-51 15,0 0-30-15,0 0-6 16,0 0-2-16,0 0-2 15,0 0-1-15,0 0-1 0,0 0-1 16,0 0 0-16,0 0 0 16,0 0 0-16,15 1 1 15,-15-1 2 1,18-3 0-16,-5 1 2 0,0-1 0 16,2 1 1-16,-1-1 0 15,5-2 0-15,0 3-1 16,-3-1-1-16,0 2 1 15,-2-1 0-15,-1 1 2 16,-13 1-1-16,23-4 2 16,-23 4 0-16,0 0 1 15,14-3 0-15,-14 3-1 16,0 0-1-16,0 0-2 0,0 0-4 16,0 0-10-1,0 0-15-15,0 0-34 16,15 10-27-16,-15-10-1 15,0 0 29-15</inkml:trace>
  <inkml:trace contextRef="#ctx0" brushRef="#br2" timeOffset="532519.6319">25458 9758 15 0,'4'14'80'0,"-4"-14"-5"16,3 13-2 0,-3-13-71-16,0 0-5 15,0 0 4-15,0 0 5 0,0 0 4 16,0 0 4-16,0 0 5 16,3-13-3-16,-3 13-4 15,0 0-6-15,6-13-4 16,-6 13 0-16,4-15-1 15,-4 15-1-15,4-23 0 16,-2 10 1-16,-1-6-4 16,1 1 1-16,-1 0 2 15,2-3-1-15,0 1-1 16,0 3 3-16,1 1 0 16,-1 3 1-16,-3 13 4 15,9-20-1-15,-9 20 0 16,0 0 0-16,0 0 0 0,0 0-2 15,0 0-2-15,13-12-3 16,-13 12 1-16,0 0-1 16,0 0-3-16,0 0 1 15,0 0 1-15,0 0-1 16,1 13 2-16,-1-13-1 16,0 0 2-16,-1 15-1 15,1-15 5-15,5 20-3 16,0-6 3-16,-1 1-2 15,2 4 1-15,-2-1 0 16,3 4 1-16,-1-2-1 16,-2 2-3-16,1 1 0 0,-4 1-1 15,1 1 2-15,0 1 0 16,1-2 0-16,-3 0 0 16,2-1-1-16,-1-2 2 15,-1 0 0-15,3-4 2 16,-1-3-1-16,-1 1 0 15,0-2-1-15,-1-13 2 16,3 20-1-16,-3-20-1 16,3 13-1-16,-3-13 1 15,0 0 0-15,0 0-7 16,5 13-12-16,-5-13-29 16,0 0-41-16,0 0-2 15,0 0-2-15</inkml:trace>
  <inkml:trace contextRef="#ctx0" brushRef="#br2" timeOffset="539070.635">22509 10681 1 0,'0'0'75'0,"-18"8"11"16,18-8-2-16,0 0-47 15,-14-10-23-15,14 10-2 16,0 0-4-16,0 0-4 15,0 0-2-15,0 0 0 0,0 0-2 16,0 0-1-16,0 0-1 16,0 0-1-16,0 0-1 15,0 0 0-15,0 0 0 16,3 17-1-16,-3-17 1 16,-3 19 3-16,1-6 1 15,-1 1-1-15,-2 3 2 16,0-1 1-16,-2 3-1 15,1-2 4-15,-1 2-1 16,0 0-1-16,0-2-2 16,0 0 2-16,1-2 0 15,1 1-1-15,5-16 2 16,-8 24-2-16,8-24 1 0,-3 16-1 16,3-16 1-16,0 0 0 15,0 0-2-15,0 0 2 16,13 12-3-1,-13-12 1-15,14-2 0 0,-14 2 1 16,19-1 0-16,-19 1-1 16,25-2 1-16,-12 1-2 15,2-1 1-15,0 1 0 16,2-2-1-16,0-1-1 16,1 1 1-16,-1-1-1 15,2-1 1-15,-2 1 0 0,2-2 2 16,-3 3-1-16,-2-1-1 15,1 1 0-15,-2-1 1 16,-13 4 0 0,21-6-1-16,-21 6 0 15,16-6-5-15,-16 6 0 0,0 0-4 16,16-8-2-16,-16 8-1 16,0 0-2-16,0 0-1 15,0 0 2-15,9-15 4 16,-9 15 2-16,-2-13 6 15,2 13 5-15,-4-17 4 16,4 17 3-16,-4-17 3 16,4 17 0-16,-8-22 1 15,8 22-1-15,-7-20-2 0,7 20-1 16,-7-22-3 0,7 22-1-16,-9-19-1 15,9 19-2-15,-8-14 0 16,8 14 0-16,0 0-3 0,0 0-2 15,-13-6-1-15,13 6-1 16,0 0-3-16,0 0 1 16,-5 14 0-16,5-14 0 15,0 15 2-15,0-15 3 16,3 23 0-16,-1-7 1 16,-1 3 1-16,2 4 1 15,0 1-2-15,1 4 0 16,1-1-1-16,-3 3-1 15,3-1 1-15,-1-3 0 16,-1-1-1-16,1-4 1 16,-1-2-1-16,1-2 1 0,-1-4 1 15,0 0 0-15,-3-13-1 16,7 18 1-16,-7-18-1 16,6 13 0-16,-6-13-3 15,0 0-3-15,7 14-15 16,-7-14-21-16,0 0-46 15,5 20-4-15,-5-20-2 16,0 0 71-16</inkml:trace>
  <inkml:trace contextRef="#ctx0" brushRef="#br2" timeOffset="540974.5497">23757 10563 66 0,'0'0'85'0,"0"0"-1"16,0 0-41-16,0 0-21 15,-13-11-7-15,13 11-3 16,0 0-3-16,0 0-1 0,-13-16-3 16,13 16-2-16,0 0 0 15,-18-10-1-15,18 10 1 16,-17-6-1-1,17 6 2-15,-17-3-2 0,17 3 2 16,-21-6 0-16,21 6 2 16,-18-4-2-16,18 4-1 15,-20-2 0-15,20 2-1 16,-22-1 0-16,22 1-3 16,-22 6 1-16,22-6-1 15,-21 11-1-15,8-2 0 16,13-9 1-16,-22 20-1 0,12-7 1 15,1 0 2-15,2 2-1 16,1-1 1 0,2 0-1-16,1 1 2 15,2-1-3-15,2 1 3 0,-1-15-2 16,4 23 1-16,-4-23-2 16,15 14 0-16,-15-14 2 15,20 9-1-15,-20-9 2 16,24 3-3-16,-11-3 0 15,3-3 0-15,-3 1 1 16,2-3-2-16,-2-1 2 16,1-3-1-16,-1 1-1 0,0-4 3 15,0-1 0-15,-13 13 0 16,17-24 0-16,-17 24 2 16,15-25-1-1,-11 12 1-15,-4 13 0 16,10-25-3-16,-10 25 1 0,12-23 1 15,-8 10-1-15,-4 13-6 16,10-23 4-16,-10 23-3 16,9-17 4-16,-9 17-4 15,0 0 4-15,0 0-1 16,7-13 1-16,-7 13 8 16,0 0-10-16,0 0 8 15,0 0-5-15,-3 13 6 0,3-13-6 16,0 0 0-1,0 0 2-15,5 17-4 16,-5-17 5-16,7 15-4 16,-7-15 1-16,10 18-2 0,-3-5 1 15,0 0 0-15,-1 3-3 16,0 2 5-16,1-1-4 16,0 3 2-16,2-4-1 15,-2 3 2-15,2 0-2 16,-2 1 2-16,2-1 0 15,-1-2-2-15,0 3 1 16,0 0 1-16,-1 5-1 16,-1-4-1-16,0 2 1 15,0 2-2-15,-2-3 2 16,2-1-2-16,-2-1 3 16,-2-1-2-16,1-3 0 15,-3 1 2-15,0-2-3 0,-3-2 3 16,-2 0 0-16,5-13 0 15,-14 20-1-15,14-20 2 16,-17 19 0-16,17-19 0 16,-24 14 1-16,24-14-2 15,-24 10-1-15,11-5 1 16,0-2 1-16,0-1 0 16,-1 0-1-16,-1-1 0 15,-1 1-1-15,2-1 3 16,-2 1-1-16,2-1-1 15,-1 1-1-15,-1-2 2 16,16 0-2-16,-24 1 1 0,24-1 0 16,-19-3-1-16,19 3 2 15,-14-3 0-15,14 3 0 16,0 0-2-16,-15-8 2 16,15 8-2-16,0 0-1 15,0 0-3-15,0 0-3 16,-9-15-4-16,9 15-11 15,0 0-9-15,0 0-22 16,0 0-42-16,12-17-1 16,-12 17 0-16,19-28 67 15</inkml:trace>
  <inkml:trace contextRef="#ctx0" brushRef="#br2" timeOffset="541833.8466">24684 10547 1 0,'0'0'55'15,"13"15"20"-15,-13-15 1 16,0 0-51-16,0 0-11 16,-13-2 2-16,13 2 0 15,-17-4 2-15,17 4-2 16,-16-9 0-16,16 9-2 15,-14-11-4-15,14 11-2 16,-7-13-3-16,7 13 0 16,0 0-1-16,-6-16 1 15,6 16-1-15,0 0 0 16,0 0-2-16,0-13 1 0,0 13-1 16,0 0-2-1,16-10 1-15,-16 10-3 0,21-9-4 16,-6 3-2-1,1 2 3-15,1 0-2 0,2 2-2 16,-1 2 4-16,1 2-3 16,0 2 3-16,-2 0 3 15,-1 4 0-15,-3-3-1 16,-13-5-1-16,20 21 3 16,-20-21-4-16,7 24 2 15,-8-8-1-15,-5 1 1 16,-2 2 0-16,-4 3 4 0,-4-1 1 15,-1 2 1-15,-5 2 2 16,1-2 1-16,-2 3-3 16,1-3 4-1,3-3-2-15,2-1 0 0,1 0-2 16,4-6-1-16,12-13 0 16,-10 17 0-16,10-17 1 15,0 0-4-15,0 0 2 16,12 13-1-16,-12-13 1 15,20 4-1-15,-20-4-1 16,27 9 1-16,-11-5 0 16,3-1 0-16,0 0 0 15,1 0 0-15,0 0 0 0,2-2 2 16,-2 2-1 0,0-1 0-16,-2-1 0 15,-3 2 0-15,-15-3-1 16,22 6-4-16,-22-6-8 0,15 4-9 15,-15-4-22-15,0 0-43 16,11 13-2-16,-11-13-2 16,0 0 70-16</inkml:trace>
  <inkml:trace contextRef="#ctx0" brushRef="#br2" timeOffset="542941.6255">25507 10541 56 0,'0'0'87'0,"8"13"2"16,-8-13-9-16,0 0-68 16,0 0-8-16,0 0-2 15,0 0-1-15,0 0 2 16,0 0-3-16,0 0-1 16,0 0 2-16,0 0-1 15,0 0 0-15,0 0 1 0,0 0 1 16,0 0-1-16,-2 13 2 15,2-13-2-15,0 0 2 16,0 0-1-16,1 16-1 16,-1-16 0-16,3 15-1 15,-3-15 1-15,9 19-2 16,-9-19 3-16,11 18-3 16,-11-18 2-16,15 23-1 15,-15-23 1-15,20 19 1 16,-20-19-3-16,21 16 2 15,-21-16-1-15,23 14 0 16,-23-14 1-16,25 9 0 0,-25-9-1 16,23 6 1-16,-23-6 0 15,25 4 0-15,-12-4 1 16,1-1-2-16,-14 1-1 16,25-3 2-16,-12-1-1 15,-13 4 0-15,23-8 1 16,-23 8 0-16,20-8 0 15,-20 8 1-15,19-10 0 16,-19 10 1-16,18-13-1 16,-18 13 0-16,20-16 0 15,-20 16 1-15,18-19-2 16,-18 19 1-16,16-16-1 16,-16 16 0-16,11-16 2 0,-11 16-4 15,9-14 4-15,-9 14-3 16,7-13 2-16,-7 13-2 15,4-18 2 1,-4 18 1-16,3-15-1 0,-3 15 1 16,0-19 1-16,0 19 1 15,-3-16-2-15,3 16 2 16,-7-16-2-16,7 16-5 16,-8-16 4-16,8 16-4 15,-12-14-2-15,12 14-1 16,-13-19 6-16,13 19-5 15,-13-20 2-15,13 20 4 0,-14-19-5 16,14 19 6-16,-16-16-1 16,16 16 2-16,-20-11-7 15,20 11 5-15,-19-6-1 16,19 6 0-16,-19-4-1 16,19 4 1-16,-19-2-2 15,19 2 2-15,-18-3 0 16,18 3-2-16,-21 2 2 15,21-2-1-15,-21 0-2 16,8 1 1-16,13-1-1 16,-25 3-2-16,12 1 0 15,0-1-1-15,0 3 0 16,0 0-3-16,13-6-1 0,-23 17-5 16,23-17 1-1,-20 20-11-15,10-5-1 0,-3-2-12 16,3 4-22-1,-10 0-24-15,5 1-1 0,-2-7 47 16</inkml:trace>
  <inkml:trace contextRef="#ctx0" brushRef="#br2" timeOffset="544693.068">26137 8585 1 0,'0'0'0'0,"-18"-1"68"15,18 1-17-15,-16-8-23 0,16 8-1 16,-18-7 0-1,18 7-2-15,-13-4-1 0,13 4-3 16,0 0-4 0,-16-7-4-16,16 7-5 0,0 0-3 15,0 0-3-15,0 0-2 16,0 0 0-16,0 0-2 16,0 0 1-16,0 0-1 15,18-11 3-15,-18 11-2 16,19 0 1-16,-6 0 0 15,1 0 0-15,2 0 1 16,3-1 0-16,2 2 1 16,2-1-2-16,3-1 1 0,0 1 0 15,2 0 1 1,1-1-1-16,-1 1-1 16,0 0 1-16,-5-2-1 15,-1 1 1-15,-4 1-1 0,-5 0 2 16,-13 0 1-16,19 1-1 15,-19-1 2-15,0 0 0 16,0 0 1-16,0 0-2 16,0 0 0-16,0 0-1 15,0 0-1-15,0 0-1 16,0 0 0-16,7 15-1 16,-7-15 0-16,0 13 0 15,0-13 0-15,2 24-1 16,1-11 1-16,-1 6-2 15,0 4 1-15,2 1 5 16,1 2-3-16,-1 3 4 0,2 2-3 16,-1-3 2-16,1 4-1 15,0 0 1-15,0-2 0 16,0 1-3-16,-1 2-1 16,1 1-1-16,0 2 2 15,-2 5-2-15,2 1 2 16,-2 2-1-16,2 4-1 15,-2 1 1-15,1 2-1 16,-2-2 2-16,1 0-3 16,0 1 2-16,1-2 1 15,-1-2 3-15,2-1-2 16,-1-2 2-16,1 0-1 16,0-1 0-16,1-2 1 0,0 1 0 15,1 1-2-15,-4 0-3 16,2 2 2-16,-2 4-1 15,2-2 1-15,0 0-1 16,2 0-1-16,-3 1 2 16,2-6-3-16,1 0 3 15,0-4-1-15,0-2-1 16,0 0 5-16,-1-2 0 16,-1-3 2-16,1 0-3 15,-3-1 3-15,0 0-3 16,1-1 3-16,1-1-1 15,-2-4-4-15,0 0 0 0,-1 0 1 16,0-1-1-16,1-5 1 16,-1-1-1-16,0-2 0 15,-3-14-1-15,6 24 1 16,-6-24 1-16,4 15-2 16,-4-15 2-16,0 0 1 15,4 18-2-15,-4-18 2 16,0 0 0-16,0 0 0 15,3 14-1-15,-3-14 1 16,0 0-2-16,0 0 1 16,0 0-1-16,0 0 2 15,0 0-1-15,0 0-1 16,0 0 0-16,0 0 0 0,0 0 2 16,0 0-1-16,0 0 1 15,0 0-1-15,0 0 1 16,0 0 1-1,0 0-1-15,0 0 1 0,0 0 0 16,0 0 0-16,0 0-2 16,0 0 2-16,0 0-1 15,0 0-1-15,0 0 1 16,0 0 0-16,-17 6-2 16,17-6 0-16,0 0 2 15,-17-3-2-15,17 3 2 16,-18 1-2-16,5 1 1 0,13-2-1 15,-21 4 2-15,21-4 0 16,-23 3-1-16,23-3 0 16,-16 3-2-1,16-3 1-15,0 0-2 0,0 0 0 16,-13 4-2-16,13-4-3 16,0 0-5-16,0 0-3 15,0 0-9-15,0 0-16 16,0 0-54-16,0 0-1 15,-23 12 1-15,10-9 45 16</inkml:trace>
  <inkml:trace contextRef="#ctx0" brushRef="#br2" timeOffset="547895.1951">20300 10081 14 0,'12'5'79'0,"-12"-5"-1"16,0 0-14-16,0 0-37 15,0 0-12-15,-12 1-2 16,12-1-4-16,-16 1-2 16,16-1-1-16,-23 5-6 15,10-1 2-15,-2 2-1 16,1 3 0-16,1-1-1 0,-2 4 1 15,2 1 0-15,2 1 0 16,-1 2 4-16,1 1-3 16,-1 2 0-16,-1 6 1 15,3-1-2-15,-1 4 1 16,0 0-3-16,3 4 2 16,1-2 0-16,2 2 1 15,4-2 0-15,2-2-2 16,1-2 3-16,2-4-3 15,2-1 6-15,2-5-4 16,1-2 0-16,0-1-1 16,-9-13 1-16,20 19 0 15,-20-19 1-15,24 13-1 0,-11-7-1 16,0 0 1-16,0 0-2 16,3-1 1-1,-3 1-1-15,2-3 0 16,-15-3 0-16,23 7 0 0,-23-7 0 15,20 6 0-15,-20-6 2 16,0 0-2-16,16 3 1 16,-16-3-3-16,0 0-2 15,0 0-7-15,0 0-18 16,0 0-30-16,0 0-26 16,13 0-2-16,-13 0-3 15</inkml:trace>
  <inkml:trace contextRef="#ctx0" brushRef="#br2" timeOffset="548627.8644">20426 10553 42 0,'0'0'92'16,"0"0"-2"-16,0 0-4 15,0 0-53-15,0 0-23 16,0 0-6-16,0 0 0 15,0 0-2-15,0 0-1 16,0 0-1-16,0 0 2 16,0 0-2-16,0 0 0 15,6-16 0-15,-6 16 0 16,5-14 1-16,-5 14 0 16,2-19 2-16,-2 19-1 15,3-19-1-15,-3 19 1 0,0-19-2 16,0 19 2-16,0-20-2 15,0 20 1-15,3-21-3 16,-3 21 4-16,3-22-1 16,-3 22-1-16,3-20-1 15,-3 20 3-15,0 0-2 16,3-15 2-16,-3 15 0 16,0 0 0-16,0 0-1 15,0 0 2-15,0 0 0 16,0 0-2-16,0 0 1 15,0 0-3-15,0 0 1 16,-3 13-1-16,3-13 0 0,0 0-1 16,0 0 0-16,12 19 0 15,-12-19-2-15,7 19 2 16,-7-19 1-16,8 24 1 16,-3-11 1-16,1 3-4 15,-2-1 5-15,2-1-3 16,-1 1 5-16,-2-2-4 15,-3-13 0-15,6 21 1 16,-6-21 0-16,4 20 0 16,-4-20-1-16,3 18 2 15,-3-18-1-15,3 13 0 16,-3-13 1-16,3 13 0 16,-3-13 0-16,0 0 0 0,0 0 2 15,0 0-2-15,0 0-1 16,0 0 0-16,0 0-1 15,0 0-3-15,0 0-2 16,0 0-6-16,0 0-8 16,0 0-18-16,0 0-27 15,13 4-26-15,-13-4 0 16,3-13 3-16</inkml:trace>
  <inkml:trace contextRef="#ctx0" brushRef="#br2" timeOffset="549383.3348">20774 10083 33 0,'5'18'91'0,"-5"-18"-2"16,0 0-6-16,0 13-48 15,0-13-29-15,0 0-3 16,0 0-1-16,0 0-1 0,0 0 1 16,0 0 0-16,0 0 1 15,0 0 0-15,0 0 2 16,0 0-1-1,0 0 0-15,0 0 1 0,0 0-2 16,0 0 0-16,0 0 1 16,0 0 0-16,0 0-2 15,0 0 1-15,0 0-3 16,0 0 0-16,0 0 0 16,0 0 0-16,0 0 1 15,14 13-2-15,-14-13 0 16,0 0 0-16,17 16 2 0,-17-16-2 15,19 19 2-15,-19-19-2 16,23 20-1-16,-13-5 1 16,2-2 0-1,-12-13 1-15,19 26 0 0,-19-26-1 16,17 28-2-16,-9-10 3 16,1-2-3-16,0 0 2 15,-2 1-2-15,-1 0 1 16,0 2 1-16,-2 0-1 15,-1-5 0-15,-2 3 0 16,-1-1 6-16,-3-1-6 16,2 2 6-16,-3 0-5 15,-2 2 3-15,-1 0-3 16,-4 1 4-16,1 2-1 16,-1-2-1-16,1 2 0 15,-2-4 0-15,2 1 0 16,1-3 0-16,1-2 1 0,-1-1 0 15,9-13-2-15,-10 18 2 16,10-18-2-16,0 0-1 16,0 0-2-16,0 0-4 15,0 0-15-15,0 0-35 16,0 0-30-16,0 0-4 16,-3-18-1-16</inkml:trace>
  <inkml:trace contextRef="#ctx0" brushRef="#br2" timeOffset="556563.8692">19650 10432 59 0,'0'0'91'16,"0"0"0"-16,0 0-4 15,0 0-74-15,0 0-8 16,0 0-1-16,0 0-1 16,0 0 1-16,0 0-3 15,0 0-1-15,0 0 5 16,0 0 0-16,0 0 0 16,0 0-1-16,0 0-1 15,-13 6 2-15,13-6 0 16,0 0 0-16,0 0-2 15,0 0-1-15,0 0 0 16,0 0-2-16,0 0-1 0,0 0-4 16,0 0 1-16,-14 17 3 15,14-17-3-15,-13 27 4 16,4-9-3-16,-1 0 4 16,-1 5-3-16,-1 1 6 15,0-3-2-15,2 2-1 16,-1-4 0-16,-1-2 1 15,4-1 1-15,8-16 2 16,-15 20-1-16,15-20 1 16,0 0-3-16,-8 13 2 15,8-13-3-15,0 0-1 16,0 0-3-16,0 0-2 0,0 0-4 16,0 0-6-16,0 0-5 15,0 0-15-15,0 0-25 16,0 0-28-16,0 0-1 15,-3-14 2-15</inkml:trace>
  <inkml:trace contextRef="#ctx0" brushRef="#br2" timeOffset="557031.2783">19408 10500 100 0,'-16'4'97'0,"16"-4"-3"15,0 0-4-15,0 0-70 0,0 0-13 16,0 0-2-16,0 0-4 16,0 0 0-16,0 0-6 15,0 0 4-15,0 0 0 16,0 0 0-16,0 0 2 16,0 0-2-16,0 0 0 15,0 0 1-15,0 0 4 16,0 0-3-16,17 12 1 15,-17-12-3-15,26 8 0 16,-8-2 0-16,-1 1 0 16,2 2 0-16,1-1-2 15,-1 3 2-15,-1 0 1 0,-2 1 1 16,-1-1-2-16,-2 1 3 16,-13-12-1-16,23 21 0 15,-23-21 2 1,18 19-2-16,-18-19-1 0,16 17 1 15,-16-17 1-15,12 13-1 16,-12-13 0-16,0 0 0 16,10 15 0-16,-10-15 1 15,0 0-3-15,0 0-5 16,0 0-7-16,9 16-15 16,-9-16-32-16,0 0-31 15,-16 4-4-15,16-4-4 16</inkml:trace>
  <inkml:trace contextRef="#ctx0" brushRef="#br2" timeOffset="558216.3378">18659 10299 39 0,'0'0'77'0,"0"0"4"16,0 0-39-16,0 0-26 15,0 0-5-15,-13-4-1 16,13 4-2-16,0 0-1 0,-13-7 1 16,13 7-3-16,0 0 1 15,0 0-3 1,-12-16 3-16,12 16-2 16,0 0 1-16,-1-18 1 15,1 18 1-15,-1-13-1 0,1 13 3 16,-3-14-2-16,3 14-2 15,3-19 0-15,-3 19-3 16,11-20 0-16,-11 20-2 16,17-19 2-16,-17 19-4 15,22-14 1-15,-22 14-1 16,25-12 1-16,-25 12 0 16,20-8 1-16,-20 8-1 15,21-3 1-15,-21 3 0 16,22 1 0-16,-22-1-2 15,19 7 1-15,-19-7-2 16,16 15 1-16,-16-15-1 0,11 23 0 16,-6-9-1-16,-3 4-3 15,1 2 2-15,-3 1-2 16,0 7 1-16,-3 2-1 16,-1-1 3-16,-3 1 0 15,-5 2 2-15,1 0 4 16,-4-3-1-16,0 1 4 15,0-7-2-15,-1-1 5 16,0-5-3-16,2 0 2 16,14-17-2-16,-19 19 0 15,19-19-1-15,0 0 0 16,0 0 0-16,0 0-3 16,0 0-1-16,0 0-2 0,0 0 1 15,20-6 0-15,-5 2 0 16,1-2 1-16,2 2 0 15,4-2 0-15,3 2 1 16,-1-2 0-16,4 0 0 16,0 2 1-16,3-2-1 15,0 2 0-15,0-2-1 16,-1 2 2-16,-3-2-1 16,-2 3 1-16,-3 0-1 15,-5 3-2-15,-4-1 2 16,-13 1-3-16,14 1-3 15,-14-1-10-15,0 0-20 0,0 0-41 16,2 25-10-16,-2-25-2 16,-13 23 23-16</inkml:trace>
  <inkml:trace contextRef="#ctx0" brushRef="#br2" timeOffset="558698.7039">18600 10767 122 0,'0'0'105'16,"0"0"-7"-16,0 0-5 16,0 0-87-16,0 0-6 15,0 0-2-15,0 0 0 16,14-2-1-16,-14 2-3 16,19 2 2-16,-19-2 2 15,26 1 0-15,-9-1 1 16,4 0 0-16,0 0-1 0,5-3 1 15,0-1 2-15,0-1 2 16,3-2-2 0,-2 3 1-16,4-3 0 15,-3 4-1-15,0-3-1 0,-2 3 1 16,-2 2 0-16,-3 1-2 16,-3 3 0-16,-2-5-4 15,-16 2-6-15,19 7-6 16,-19-7-16-16,0 0-30 15,12 21-27-15,-12-21 0 16,-5 17-3-16</inkml:trace>
  <inkml:trace contextRef="#ctx0" brushRef="#br2" timeOffset="559415.7779">18829 11107 57 0,'-14'15'85'16,"14"-15"2"-16,0 0-13 16,-12-13-57-16,12 13-6 15,-3-18-2-15,3 18-2 0,0-20-2 16,0 20 0-1,5-25-4-15,-1 13 0 16,3-1-3-16,2 0 1 16,-9 13-1-16,23-22 2 0,-10 13 0 15,0 3-1-15,0 4 2 16,1 2-3-16,1 2 0 16,-1 6-2-16,-1 0-1 15,-1 5-2-15,-4 2 1 16,3 1 1-16,-7 1 2 15,-4 0 2-15,-3 1 2 16,-4-1-1-16,-2 0 5 16,-4-4-2-16,3 2 0 15,10-15 2-15,-22 21-2 16,22-21 1-16,-14 13-2 16,14-13 3-16,0 0-4 0,0 0 2 15,0 0-1-15,0 0-1 16,0 0-1-16,22 3 1 15,-22-3 0-15,28 4 0 16,-10-1-2-16,3 7 1 16,1 1-1-16,3 0 0 15,-2 6-1-15,-2 1 1 16,1 0-3-16,-5 1 2 16,-2 1 1-16,-4-2-1 15,-2 0 3-15,-8 0 0 16,-2-1 1-16,-8 0 0 15,-2-1 2-15,-8 0 0 16,-4 0 1-16,-6 0 0 0,-3-2 0 16,-1-1 0-16,3-1-1 15,-1-2-1-15,1-3-3 16,7-2-6-16,1-5-16 16,9 0-65-16,-1-8-5 15,0-2-2-15,1-4 10 16</inkml:trace>
  <inkml:trace contextRef="#ctx0" brushRef="#br2" timeOffset="572915.6075">26909 9630 1 0,'0'0'75'0,"0"0"2"15,0 0-41 1,0 0-15-16,0 0-6 0,-14-12-2 15,14 12-4-15,0 0 4 16,0 0-1-16,0 0 1 16,0 0-1-16,-13-14 2 15,13 14-6-15,0 0 3 16,0 0-2-16,0 0-4 16,0 0-1-16,0 0-1 15,0 0 1-15,-5-13-5 16,5 13 4-16,0 0-2 0,0 0 1 15,0 0-2-15,0 0 2 16,0 0-4-16,0 0 2 16,0 0 0-1,0 0 0-15,16-6-2 0,-16 6 3 16,0 0 0-16,21-3-1 16,-21 3 1-16,23-3 0 15,-7 0-1-15,1 0-1 16,4 2 1-16,3-2 0 15,2 0-1-15,1 0 2 16,2 0-1-16,4 2 0 16,-1-2 2-16,-1 2-2 15,1-2 1-15,-1 1-1 0,0 1 1 16,-2 1-2 0,0-2 2-16,0 1-2 15,0 1 0-15,-3 0 2 16,3-3-2-16,-1 2 1 0,0-1-1 15,-1-1 1-15,1 0-1 16,0 0 2-16,0 1-2 16,2 0 1-16,-4 1 0 15,3 1 0-15,3-2 0 16,1 2 1-16,0-1-1 16,3-1-1-16,2 2 2 15,-2-1-1-15,4 1 0 0,-1-1 1 16,-3 1-1-1,-1-3 1-15,-2 1 0 16,-3 1 0-16,-2-1-2 16,-1 1 3-16,-1-1-3 0,-1 0 2 15,-2 2-2-15,0-2 2 16,-2 1 0-16,3 1-1 16,-1 0 1-16,-2-2-2 15,1 1 2-15,-2 1-1 16,0-2 0-16,1 1-1 15,-3-1 2-15,1 2-1 16,-2-1 0-16,1 0 1 16,-4 1-1-16,1 0 0 15,-2 0 1-15,-13 0 0 16,25-2-2-16,-25 2 2 16,22-1 0-16,-22 1-1 15,23-2 0-15,-23 2 0 0,20-3 1 16,-7 2-1-16,-13 1 1 15,18-4-1-15,-18 4 1 16,16-3-2-16,-16 3 3 16,14 0-1-16,-14 0 0 15,0 0 1-15,13-2-2 16,-13 2 2-16,0 0-2 16,0 0 1-16,0 0 0 15,14-3-1-15,-14 3 1 16,0 0-1-16,0 0 0 15,0 0 0-15,0 0 1 16,0 0 0-16,0 0 0 0,0 0-1 16,0 0 1-16,0 0-2 15,0 0 3-15,0 0-4 16,0 0-5-16,0 0-9 16,0 0-17-16,0 0-30 15,0 0-28-15,0 0-3 16,0 0 10-16</inkml:trace>
  <inkml:trace contextRef="#ctx0" brushRef="#br2" timeOffset="573704.7357">28844 9228 1 0,'0'0'53'16,"0"0"29"-16,0 0-2 16,0 0-45-16,0 0-19 15,0 0 0-15,0 0-1 16,0 0-1-16,0 0 0 16,0 0-2-16,0 0-2 15,0 0-2-15,0 0-4 16,0 0-1-16,0 0 0 15,0 0-2-15,0 0 2 0,0 0-1 16,0 0 0-16,0 0 0 16,0 0-1-16,0 0-1 15,0 0 1-15,0 0 0 16,0 0-1-16,0 0 0 16,13 3 0-16,-13-3-2 15,0 0 1-15,17 8 1 16,-17-8 0-16,18 7-2 15,-18-7 2-15,21 8 0 16,-8-2-1-16,2 0 1 16,2 0 0-16,-1 1-1 15,3 0 0-15,1 2 0 16,3 0 1-16,0-1 0 0,0-1 0 16,0 2 1-16,-3-3 1 15,2 0-1-15,-5-1 1 16,-1 0-1-1,-16-5-1-15,18 7 0 0,-18-7 2 16,0 0-2-16,0 0 1 16,13 10-1-16,-13-10 2 15,0 0 0-15,0 0-2 16,0 0 0-16,0 0-1 16,0 0 0-16,-5 14-2 15,5-14-2-15,-3 13-1 16,3-13 1-16,-10 26-3 0,3-7 3 15,-3 3-1-15,-4-1 1 16,-5 8 6-16,0 0 2 16,-3-1 1-16,1 2 1 15,-2-4 2-15,1 0-2 16,2-5 2-16,4 3 0 16,3-9-6-16,3-2 2 15,10-13-5-15,-16 19-9 16,16-19-16-16,-7 13-42 15,7-13-21-15,-3 15-2 16,3-15 2-16</inkml:trace>
  <inkml:trace contextRef="#ctx0" brushRef="#br2" timeOffset="575006.0387">26951 8635 55 0,'0'0'49'0,"-9"-15"-9"15,9 15-3-15,0 0-9 16,-13-6-6-16,13 6-6 15,0 0-5 1,-14-4-5-16,14 4-2 0,0 0-3 16,-13 5 1-16,13-5-1 15,0 0 0-15,-14 19-1 16,14-19 0-16,-11 20 1 16,11-20 0-16,-11 28 2 15,7-10 3-15,-2 3-2 16,0 2 1-16,2 1-1 15,-2 2 2-15,2 2-2 0,-2 2 1 16,2-3-2-16,-1 1-2 16,1-1 0-16,2 1 0 15,1-2 0-15,1 1 0 16,1-3 0-16,2-2 0 16,2-2 0-16,-1-1 0 15,2-4 1-15,0-3-1 16,-6-12 0-16,15 21 1 15,-15-21 1-15,15 11-1 16,-15-11-1-16,16 7 1 16,-16-7-2-16,14 5 4 15,-14-5-3-15,13 3 1 16,-13-3-1-16,0 0 1 0,16 0 0 16,-16 0 1-16,0 0-2 15,0 0 0-15,14 3 0 16,-14-3 2-1,0 0-1-15,0 0 0 0,0 0-1 16,0 0-1-16,0 0-2 16,0 0-5-16,0 0-11 15,0 0-20-15,0 0-50 16,3 13-2-16,-3-13-4 16,0 0 68-16</inkml:trace>
  <inkml:trace contextRef="#ctx0" brushRef="#br2" timeOffset="576102.9065">26963 9064 1 0,'0'0'84'16,"0"0"0"-16,0 0-8 15,0 0-56-15,0 0-33 0,18 6-9 16,-18-6-6-16,0 0 4 16,0 0 5-16,0 0 8 15,0 0 9 1,0 0 9-16,0 0 11 0,0 0 6 15,0 0 4-15,0 0-2 16,0 0-5-16,0 0-6 16,0 0-2-16,0 0-5 15,0 0-2-15,0 0 0 16,0 0-2-16,0 0 0 16,0 0-1-16,0 0 0 15,0 0-2-15,0 0 2 16,0 0-2-16,0 0-1 0,0 0 2 15,0 0-1 1,0 0 1-16,0 0 1 16,0 0 1-16,0 0-2 0,0 0 2 15,0 0 0-15,0 0-1 16,0 0-1-16,0 0-1 16,0 0 0-16,0 0-1 15,0 0 2-15,0 0-2 16,0 0 0-16,0 0-1 15,0 0 2-15,0 0 0 16,15-19 0-16,-15 19-1 16,16-14 1-16,-16 14-1 0,16-19 0 15,-9 6 2 1,1-2-1-16,0 1 0 16,-1-3 0-16,-1 2 1 15,1 1-1-15,-1 1 1 0,-6 13 0 16,10-20-1-16,-10 20-1 15,10-18 0-15,-10 18-1 16,13-14 1-16,-13 14 0 16,0 0 1-16,14-16-1 15,-14 16 1-15,0 0 0 16,0 0 0-16,0 0-1 16,0 0 1-16,0 0-1 15,0 0-1-15,0 0 1 16,0 0-1-16,0 0 0 15,0 0-1-15,10 17 0 16,-10-17 1-16,6 16 0 0,-6-16 0 16,10 19 0-16,-10-19-1 15,10 23 2-15,-5-10-1 16,2 0 2-16,-3 1 0 16,0 1-2-16,1 1 1 15,-1 0-1-15,0-2 1 16,2 2 0-16,-1-2 0 15,-3 1 0-15,-2-15 0 16,8 21 2-16,-8-21-2 16,4 18 1-16,-4-18 1 15,0 0 0-15,0 0-1 16,0 0 0-16,6 13 0 16,-6-13 0-16,0 0 0 0,0 0 0 15,0 0-1-15,0 0-1 16,0 0-1-16,0 0-5 15,0 0-5-15,0 0-9 16,0 0-14-16,0 0-26 16,0 0-30-16,0 0-2 15,0 0 30-15</inkml:trace>
  <inkml:trace contextRef="#ctx0" brushRef="#br2" timeOffset="576747.2979">27273 8635 37 0,'0'0'92'0,"1"13"-2"16,-1-13-7-16,0 0-75 16,0 0-8-16,0 0-1 15,0 0-1-15,15-7 1 16,-15 7-2-16,0 0 3 0,0 0-1 16,13 3 0-16,-13-3 1 15,0 0 0-15,17 7 0 16,-17-7 0-1,17 8 2-15,-17-8-1 0,22 14 1 16,-9-5 3-16,0 4-2 16,0 1 2-16,0 2-3 15,0 1 2-15,0 3-2 16,-2 2 2-16,2-3-3 16,-4 2-2-16,4 0 0 15,-4-3 0-15,-4 1 1 0,0 0 0 16,-2 0-1-16,-2-1-1 15,-4 1 3-15,2 0-1 16,-8-2 2-16,2 4 0 16,-2-1 0-1,-2-2 0-15,-1 1 1 0,1-3 0 16,-1 0-1-16,1-2 2 16,-1-1-2-16,12-13 3 15,-19 21-1-15,19-21-1 16,0 0 0-16,-14 14 2 15,14-14-3-15,0 0-1 16,0 0-4-16,0 0-9 16,0 0-8-16,0 0-24 15,0 0-44-15,0 0-5 0,0 0 1 16,0 0 73-16</inkml:trace>
  <inkml:trace contextRef="#ctx0" brushRef="#br2" timeOffset="577183.3088">27812 8693 19 0,'0'0'91'0,"16"9"1"16,-16-9-6-16,0 0-58 15,0 0-23 1,0 0-3-16,0 0 1 16,-7 19 0-16,7-19-1 0,-7 15 0 15,7-15 0-15,-4 24-2 16,4-11 2-16,0 2-2 16,-2 3 0-16,2-1-1 15,2 2 2-15,-2-3-1 16,1 2 2-16,-1 0-1 15,0-1 2-15,0-3 0 16,1 1-1-16,-1-2 2 16,0-13-2-16,0 23 1 15,0-23-1-15,2 19 0 16,-2-19-3-16,0 13-2 16,0-13-2-16,0 0-5 15,6 13-6-15,-6-13-15 0,0 0-37 16,0 0-20-16,0 0-1 15,0 0 40-15</inkml:trace>
  <inkml:trace contextRef="#ctx0" brushRef="#br2" timeOffset="577615.4487">27737 8943 89 0,'0'0'101'15,"-14"10"-7"-15,14-10-6 16,-14-6-82-16,14 6-8 0,0 0-3 16,0 0-1-16,0 0 2 15,0 0 1-15,0 0 2 16,15-10 4-16,-15 10-3 16,0 0 0-16,18-1 0 15,-18 1 0-15,20 0-1 16,-4-2 0-16,1 2 1 15,3 0 1-15,1-1-1 16,0 1 1-16,-2 0-1 16,1 0 1-16,-1 1 0 15,-5-1 0-15,-1 3 1 16,-13-3-1-16,19 1 0 16,-19-1 2-16,13 3-2 0,-13-3 1 15,0 0 0-15,0 0-1 16,14 6 0-16,-14-6 0 15,0 0-1-15,0 0-1 16,0 0-4-16,13 3-10 16,-13-3-20-16,0 0-52 15,0 0-4-15,0 0-2 16,0 0 43-16</inkml:trace>
  <inkml:trace contextRef="#ctx0" brushRef="#br2" timeOffset="578187.2969">28177 8660 5 0,'0'0'91'0,"18"-1"-4"16,-18 1-2-16,0 0-52 15,0 0-26-15,0 0-2 16,0 0-2-16,0 0 0 16,0 0-2-16,0 0-2 15,0 0-1-15,-9 18 2 16,9-18-3-16,-4 19 4 0,1-6-1 16,1 1 3-16,1 1 0 15,0 2 4-15,-4-1 0 16,4-1-1-1,-2 0 0-15,2 1-1 0,-2-1 1 16,3 1-2-16,-2 1 0 16,1-1 0-16,4 0-3 15,-2 0 2-15,3 1-1 16,1 0 0-16,0 0-3 16,1-1 3-16,1-3-2 15,1 0 1-15,-8-13-1 16,13 20 1-16,-13-20 1 15,13 13-3-15,-13-13 3 0,13 9-2 16,-13-9 1 0,0 0-2-16,17 10 2 15,-17-10 0-15,0 0-1 0,14 9 0 16,-14-9-2-16,0 0 0 16,0 0-2-16,13 10-2 15,-13-10-9-15,0 0-12 16,13 6-28-16,-13-6-34 15,0 0-2-15,0 0-1 16</inkml:trace>
  <inkml:trace contextRef="#ctx0" brushRef="#br2" timeOffset="578847.267">28444 8783 52 0,'0'0'96'16,"15"0"-6"-16,-15 0 0 16,0 0-72-16,1-13-14 15,-1 13-1-15,0 0 2 16,0 0-1-16,0 0 2 16,-13-9 1-16,13 9-1 15,0 0-2-15,0 0-1 0,0 0-2 16,0 0-3-1,-1-14 2-15,1 14-2 16,0 0 2-16,0 0-3 16,14-9 2-16,-14 9-1 0,13-4 1 15,-13 4 0-15,16 1-3 16,-16-1 0-16,17 9 0 16,-17-9 1-16,13 17-1 15,-7-4 3-15,-1 1-3 16,-4 2 3-16,0 3 1 15,-1 0 0-15,-1 0 1 16,-2-2 1-16,-1 3-2 16,-3-3 1-16,-1 1 3 0,-2-1-1 15,0-1 1 1,-3-3 1-16,2 0-1 16,11-13 2-16,-18 17-2 15,18-17 0-15,-13 12-2 0,13-12 0 16,0 0-2-16,0 0 0 15,0 0-1-15,16 4 0 16,-16-4-1-16,23-3 1 16,-8 2 0-16,2-2-1 15,2 3 3-15,1-2-1 16,-1 0 1-16,2 0-1 16,0 1 1-16,-3 2-1 0,-3-1 1 15,-15 0-2 1,21-1-5-16,-21 1 0 15,0 0-9-15,16 5-7 16,-16-5-24-16,0 0-44 0,0 0-3 16,-16-4 0-16,16 4 76 15</inkml:trace>
  <inkml:trace contextRef="#ctx0" brushRef="#br2" timeOffset="579292.103">28713 8533 47 0,'0'0'97'16,"0"0"-5"-16,0 0-3 0,0 0-77 15,7 13-7-15,-7-13-2 16,0 0 1-16,0 0-1 15,0 0 0-15,0 0 0 16,0 0-1-16,0 0-2 16,0 0-1-16,4 13 0 15,-4-13-1-15,0 0-2 16,18 12 3-16,-18-12 0 16,20 14 0-16,-20-14 2 15,24 20-2-15,-9-5 0 16,-2-1 2-16,3 5 0 15,-3 2-1-15,0 4-2 16,-3 2 2-16,-3 2-3 0,-4 3 3 16,-3-2-1-16,-3 5 0 15,-6-2 0-15,-2 0 0 16,-5-1 1-16,-3 0-8 16,0 5-20-16,-9-5-57 15,0 4-1-15,-2-7-7 16,1-13 53-16</inkml:trace>
  <inkml:trace contextRef="#ctx0" brushRef="#br2" timeOffset="580890.8572">29366 8534 51 0,'0'15'95'0,"0"-15"-2"16,0 0-2-16,0 0-73 15,0 0-11-15,0 0-5 16,0 0-1-16,0 0-1 16,0 0 2-16,-8 16-2 0,8-16 0 15,0 14 0-15,0-14-3 16,1 26 3-16,-1-9-1 16,0 7 2-16,-1 3 0 15,-1 2 1-15,2 4 0 16,-1 0 1-16,1 3-1 15,0 2 1-15,1 2 1 16,1 1-4-16,1 0 0 16,2 6-1-16,1 0 1 0,0 4-2 15,1 1 2 1,-1 1-3-16,0 2 1 16,-2 0 1-16,0-2-1 15,-1 2 6-15,2 0-1 0,-3-3 1 16,3 0-2-16,1-3 3 15,-4 0-2-15,7 1 2 16,0-1-1-16,1-1-5 16,-1-2 1-16,1 0-2 15,0 2 2-15,0-2-3 16,0-1 2-16,-1 0-1 16,-2-5 0-16,0 0 1 15,-1-2 1-15,-2 2-1 16,2-2 0-16,1-4 5 15,-1 1-3-15,-2-5 3 0,2 2-3 16,-2-3 1-16,2 0 0 16,-2-8 2-16,1 2-2 15,-2-1-2-15,-2 0 2 16,0-2-1-16,2 0 1 16,-1-3 0-16,-1 1 1 15,2-4-2-15,-1 1 1 16,0-1-2-16,-2-14 1 15,5 26 0-15,-5-26-1 16,4 20 1-16,-4-20 0 16,3 22-1-16,-3-22 0 15,3 16 1-15,-3-16-2 16,3 14 3-16,-3-14-2 16,0 0 0-16,4 16 0 0,-4-16 2 15,0 0 0-15,0 0 0 16,0 0 2-16,4 13-2 15,-4-13 1 1,0 0-1-16,0 0 1 0,0 0-1 16,0 0-1-16,0 0 1 15,0 0-1-15,0 0 0 16,18-7-1-16,-18 7 1 16,16 0-2-16,-16 0 1 15,24-4 0-15,-8 2 0 16,3 1 1-16,1-1-2 15,0-2 1-15,3 0 0 0,0-1 1 16,3 4 1-16,0-4 0 16,-1 3 0-16,-1-3-2 15,-1 4 2-15,-1-2 0 16,0 1 0-16,-4 1 1 16,-3 0-3-16,-1-2-1 15,-1 1 2-15,-13 2-1 16,22-4 1-16,-22 4-1 15,17 0 1-15,-17 0 0 16,0 0-3-16,16 1-4 16,-16-1-9-16,0 0-9 15,0 0-27-15,0 0-44 16,0 0-3-16,-13-14-3 0,3-5 30 16</inkml:trace>
  <inkml:trace contextRef="#ctx0" brushRef="#br2" timeOffset="581909.0145">29415 8545 16 0,'0'0'81'0,"-14"-9"-2"15,14 9-17-15,0 0-41 16,0 0-6-16,-3-15 2 16,3 15-1-16,0 0-3 15,0 0 1-15,0 0-2 0,0 0-1 16,0 0-4-1,0 0-3-15,0 0-2 16,0 0-2-16,0 0 0 0,0 0 0 16,0 0-1-16,0 0 2 15,13 0-1-15,-13 0-1 16,0 0 3-16,0 0-2 16,0 0 0-16,0 0 1 15,0 0 0-15,13-7-1 16,-13 7 2-16,0 0-2 15,0 0 0-15,0 0 1 16,0 0-1-16,0 0-1 16,0 0 2-16,0 0-1 0,0 0 1 15,0 0 0 1,0 0-1-16,13 3 2 16,-13-3-1-16,0 0 2 15,0 0-1-15,0 0-2 0,0 0 1 16,0 0 0-16,0 0 0 15,0 0 1-15,0 0-2 16,0 0 0-16,0 0 0 16,15-11 1-16,-15 11-1 15,17-5-1-15,-17 5 1 16,26-5 0-16,-9 3 0 16,3-1-1-16,3 0 1 15,5-1-1-15,1 0 0 16,0-1 2-16,-1 1-1 15,1 3-1-15,-4-2 2 16,-4 1-1-16,0 1 2 0,-7-1-2 16,-1 4 0-16,-13-2 1 15,17 1-2-15,-17-1-7 16,13 3-13-16,-13-3-30 16,0 0-39-16,13 12-4 15,-13-12-3-15</inkml:trace>
  <inkml:trace contextRef="#ctx0" brushRef="#br2" timeOffset="586643.7596">27055 8933 1 0,'0'0'52'0,"0"0"24"15,0 0-19-15,0 0-28 16,0 0-10-16,0 0-7 16,0 0-3-16,0 0-4 15,0 0-2-15,0 0-2 0,0 0-2 16,0 0 1-16,-3 14-2 16,3-14 2-1,0 0 0-15,2 17-1 0,-2-17 2 16,1 13 0-16,-1-13 1 15,-1 15 0-15,1-15 1 16,-6 13-2-16,6-13-1 16,-9 13 4-16,9-13 1 15,0 0 2-15,0 0 1 16,-13 10 0-16,13-10 1 16,0 0-2-16,0 0 4 15,0 0-2-15,0 0-3 0,0 0 2 16,-9-13-3-16,9 13 0 15,0 0-1 1,3-19 0-16,-3 19-2 0,3-19 1 16,-3 19 1-16,9-21-4 15,-9 21 4-15,10-19-4 16,-10 19 1-16,19-19-1 16,-19 19 2-16,24-14-3 15,-9 8-1-15,-1 2 2 16,2 2-1-16,-3 1 1 15,1 1 0-15,-14 0 0 16,23 10-1-16,-23-10 1 16,19 19-1-16,-19-19 1 15,18 27-1-15,-10-12 1 16,-2 2 0-16,0 0 1 16,1 2-2-16,0-2 1 15,-1 2 0-15,0-2-1 0,-2 2 0 16,0 1-1-16,1 0-1 15,-5 1 0-15,0-1 0 16,-3 0 1-16,0-3 0 16,-4 4 1-16,0-6 1 15,-2-2 2-15,-4-1 0 16,13-12 0-16,-28 19 2 16,14-13-1-16,0-2 1 15,1-1-1-15,-2-2 1 16,2-1-1-16,13 0 1 15,-19-1-1-15,19 1 0 16,0 0 1-16,-14-9-1 0,14 9 1 16,0 0-4-16,0 0 2 15,-1-14-2-15,1 14 0 16,0 0-1-16,0 0-1 16,15-13 0-16,-15 13 0 15,0 0 0-15,21-8 0 16,-21 8 0-16,20 2 0 15,-7 1 0-15,0 0 0 16,0 2 0-16,3 1 1 16,0 1 1-16,1 2 0 15,2-2-1-15,-2 3 1 16,2-2 0-16,-1 2 1 16,3-5 0-16,-1 0 0 0,-1-2 0 15,-1-2 2-15,1-1-1 16,-2-1 1-16,-4-4 2 15,2 0-3-15,-15 5 0 16,23-13 0-16,-23 13 0 16,24-18-3-16,-11 10-4 15,0-4-10-15,5 3-19 16,-2-8-59-16,8-3-3 16,2-7-4-16,3-5 32 15</inkml:trace>
  <inkml:trace contextRef="#ctx0" brushRef="#br2" timeOffset="587795.449">28392 9074 44 0,'0'0'88'16,"0"0"-3"-16,0 0-17 15,0 0-55-15,0 0-4 16,0 0-3-16,0 0-2 16,0 0 0-16,0 0-1 15,0 0 0-15,0 0 0 16,0 0-2-16,0 0 0 15,13-1 0-15,-13 1 2 16,0 0 0-16,13-19-1 16,-13 19 2-16,13-22 0 15,-4 8 0-15,-2-1 0 0,1-3 1 16,-1-1-3-16,-1-1 3 16,1-1 0-1,0-2-1-15,0-1-1 16,-1-4 2-16,1 2-1 0,2 2-1 15,-2-1 1-15,2 4-2 16,-4 1 1-16,0 1 0 16,-1 4-1-16,-4 15 2 15,6-18-1-15,-6 18 3 16,1-13-3-16,-1 13 3 16,0 0-5-16,0 0 3 15,0 0-2-15,0 0 0 0,0 0-1 16,0 0-3-16,0 0 1 15,0 0-1-15,0 0 1 16,0 0-1 0,0 0 0-16,0 0 0 0,0 0-1 15,-4 14 3-15,4-14 1 16,3 22-3-16,1-8 3 16,1 2-2-16,0 3 3 15,1 1-2-15,0 2 1 16,0 2-3-16,-1 2 1 15,3 2 2-15,-6-1-2 16,3 2 0-16,-2-2 1 16,1 1-1-16,-1-1 2 0,0-1-1 15,-2 0 0 1,1-3 1-16,-1 0-1 16,-1 0 2-16,0-3-1 15,-1-2-1-15,-1-2 0 0,1-3 1 16,-1 0 0-16,2-13 0 15,-1 21 1-15,1-21-2 16,-2 18 0-16,2-18 1 16,5 13 2-16,-5-13-2 15,0 0 0-15,0 0-1 16,0 0-1-16,0 0-7 16,0 0-8-16,0 0-23 15,0 0-58-15,0 0-1 16,0 0-5-16,1-21 29 15</inkml:trace>
  <inkml:trace contextRef="#ctx0" brushRef="#br2" timeOffset="589477.7598">29887 8885 35 0,'0'0'90'0,"0"0"-6"16,0 0 0-16,0 0-70 15,0 0-6-15,9-13 0 16,-9 13-1-16,0 0 0 16,-3-13 1-16,3 13-1 15,0 0 1-15,-4-17 0 0,4 17-1 16,-2-19-1 0,2 19-1-16,0-22 1 15,0 22-4-15,3-26 3 16,1 12-4-16,2 0-1 0,-6 14 2 15,18-24-2-15,-18 24 1 16,24-18-3-16,-9 11 5 16,0 2-6-16,3 5 3 15,0 2-2-15,0-1-2 16,-4 3 0-16,4 5-1 16,-5 1 3-16,-2 3-3 15,-2 4 3-15,-4 1 0 0,-3 2 2 16,-2 0 1-1,-2 2 2-15,-3-1 0 16,-1 1-2-16,-1-3 3 16,1-2-1-16,-3 0 0 0,2-2 0 15,-2-1 1-15,9-14-2 16,-14 21 0-16,14-21 0 16,-10 14-1-16,10-14 2 15,0 0 0-15,0 0-1 16,0 0-1-16,0 0 3 15,0 0-3-15,0 0 1 16,0 0 0-16,0 0-1 16,13 4-1-16,-13-4 0 15,20-1 0-15,-7 1-2 16,3 1 1-16,1 4 0 16,2-1 0-16,0 0 0 15,-2 4-1-15,-2-1-1 0,0 4 0 16,-2-1-1-16,-1 5 0 15,-3-2 1-15,-2 4-2 16,-1 0 2-16,-2 2-1 16,-1 3 2-16,-2 1 1 15,-2 0 0-15,-5-1 1 16,2-1-1-16,-2-1 2 16,-1-2 0-16,-5-2 2 0,-1-2 0 15,-4-4 2 1,0-3-1-16,-2 1 1 15,-4-6 1-15,0 0 1 16,-2-4-1-16,1 1 0 0,2-5-1 16,2 2-1-16,4-2 0 15,1 0 0-15,15 6 1 16,-17-15-1-16,17 15-2 16,-6-13 0-16,6 13-1 15,0-15 1-15,0 15-3 16,0 0-2-16,2-16-5 15,-2 16-5-15,0 0-9 16,0 0-14-16,0 0-36 16,0 0-24-16,0 0-5 15,-15 10 2-15</inkml:trace>
  <inkml:trace contextRef="#ctx0" brushRef="#br2" timeOffset="591054.7407">30952 8837 1 0,'0'0'74'16,"0"0"4"-16,15-13-22 0,-15 13-15 15,0 0-8-15,1-12-9 16,-1 12-2-16,-3-13-10 16,3 13 2-16,-1-18-7 15,1 18 2-15,-6-16-5 16,6 16-1-16,-17-18-2 16,17 18 1-16,-19-18 4 15,19 18-5-15,-23-13 4 0,23 13-5 16,-23-8 3-16,23 8-1 15,-21 0 0 1,21 0-2-16,-18 11 0 16,18-11 3-16,-19 25-1 0,9-9-2 15,3-1 3-15,1 6-4 16,-3 0 3-16,5 4 0 16,1-4 0-16,0 3-4 15,2-4 2-15,2 1 0 16,1-2-1-16,0-2 1 15,6-2-1-15,-8-15 1 16,13 16 0-16,0-13-1 16,1-5 1-16,0-4 0 0,1-2 1 15,1-2-2 1,3-5 2-16,-4 1-1 16,-2-5 2-16,-1 2 0 15,-2-1 0-15,-1 4 1 0,1 1 1 16,-10 13 0-16,7-22 2 15,-7 22 0-15,0 0-1 16,6-13 0-16,-6 13-2 16,0 0 0-16,0 0-2 15,0 0-1-15,0 0-2 16,0 0-2-16,0 0-1 16,0 0 0-16,0 19 0 15,0-19-1-15,8 26 1 16,-2-7 0-16,0 3 3 15,3 2 0-15,2 2-1 16,-1 1 2-16,5 1-2 0,2 1 1 16,-3 1-3-16,-1-1 0 15,2-2 0-15,-5-2-1 16,-1-1 2-16,-4-2 1 16,-2-3 4-16,-3-3 2 15,0-16 3-15,-8 20 2 16,8-20 2-16,-16 6 0 15,16-6 0-15,-20-3-1 16,4-2 0-16,1 2-3 16,2-2-1-16,13 5-1 15,-21-12-3-15,21 12 2 16,-13-7-4-16,13 7-2 16,0 0-4-16,0 0-7 0,0 0-13 15,-10-16-26-15,10 16-45 16,0 0-3-16,14-14 0 15,-11 1 45-15</inkml:trace>
  <inkml:trace contextRef="#ctx0" brushRef="#br2" timeOffset="591862.5734">31466 8773 15 0,'0'0'93'16,"0"0"-5"-16,0 0 1 15,0 0-50-15,7-13-26 16,-7 13-5-16,-7-16-1 16,7 16 5-16,-6-19-7 15,6 19 4-15,-6-17-7 16,6 17 3-16,0-18-8 0,0 18 4 16,12-14-2-16,-12 14 0 15,13-10 0-15,-13 10 0 16,24-7-1-16,-24 7-1 15,22 2 1-15,-22-2-2 16,20 19 0-16,-13-1-1 16,2 0 4-16,-3 4-2 15,0 2 0-15,-1 2 1 16,0 2 1-16,-5-2 2 16,-2 1 1-16,2-4 2 15,-7-2-4-15,0-4 4 16,0-1 1-16,-1-3-1 0,8-13 2 15,-5 16-2-15,5-16 0 16,0 0-1-16,0 0 0 16,13 4 5-1,-13-4-1-15,21-3 0 0,-6 0-1 16,-1 3 0-16,6 0-1 16,-1 2 2-16,1-1-3 15,-7 2-6-15,5 3-2 16,-1 2 0-16,-3 2-1 15,2 1 0-15,-3 0 0 16,-3 3 0-16,-1 1 0 16,-2 1 2-16,-3 3 2 0,-4-2 0 15,3 2 3-15,-6-1 0 16,-5 1 2-16,2 0 0 16,-6 0 1-1,1-2 0-15,-5-1 0 16,3-3-2-16,-1-2-2 0,1-1-3 15,13-10-4-15,-18 12-7 16,18-12-12-16,0 0-26 16,-16-3-44-16,16 3 1 15,-5-23-3-15,-1 1 51 16</inkml:trace>
  <inkml:trace contextRef="#ctx0" brushRef="#br2" timeOffset="592612.3794">32164 8484 37 0,'0'0'100'16,"6"14"-5"-16,-6-14-3 16,0 0-64-16,0 0-28 0,-3 15-5 15,3-15 0-15,0 0-1 16,4 16 1 0,-4-16 3-16,-4 18 2 0,-2-5 0 15,3 3 0-15,-1 0 2 16,4 2 2-16,-4-1 0 15,1 2 1-15,-4 4-1 16,4 0 6-16,7 0-3 16,-3 1-2-16,2 1 1 15,-3 1-2-15,-1 1 0 16,5 2-1-16,2-1 1 16,-3-2-8-16,-7-2 4 15,9 2-1-15,-2 0 0 16,2-1 0-16,-4-2 0 15,2-3 0-15,4-1 0 16,-4-2 1-16,9-1-2 0,-5-3 3 16,-7-13-2-16,0 0 10 15,24 26-10-15,-24-26 10 16,15 7-9-16,-15-7-1 16,0 0 9-16,0 0-1 15,0 0 1-15,0 0-10 16,0 0 11-16,0 0-10 15,62-36 9-15,-62 36 2 16,0 0-9-16,0 0 1 16,0 0 0-16,36-58 2 15,-36 58 0-15,0 0 1 16,0 0-1-16,0 0 0 16,0 0-1-16,0 0 1 0,0 0-3 15,0 0-1-15,-46-45-9 16,30 44-2-16,16 1 1 15,-22 3-1-15,22-3-4 16,-23 17-9-16,16 2-15 16,-5 3-30-16,1 15-23 15,-5 6-4-15,-4 6 0 16</inkml:trace>
  <inkml:trace contextRef="#ctx0" brushRef="#br2" timeOffset="594602.7488">30303 10130 82 0,'0'0'97'15,"0"0"-5"-15,0 0-4 16,10 13-78-16,-10-13-11 16,0 0-6-16,0 0-4 15,-4 13 0-15,4-13 1 16,-9 19 2-16,2-5 2 15,-2 7 0-15,-1 3 3 16,-2 6 0-16,-1 5 3 16,-1-2 4-16,0 5 3 15,-4-5 0-15,5-1 2 16,-1-3 1-16,2-3-1 16,4-9 1-16,0-3-1 0,8-14-2 15,-10 20-2-15,10-20-1 16,0 0 0-16,-1 16-2 15,1-16-1 1,0 0 0-16,0 0-1 0,9 13-1 16,-9-13-2-16,13 6 1 15,-13-6-1-15,20 3 0 16,-6 0 2-16,2-3-1 16,3 0 1-16,0-3-1 15,2 2 4-15,1-2-2 16,-1 0 1-16,3-2 0 15,-3 0-1-15,1 0 0 0,-2 1 0 16,0 0 1-16,-2-2-2 16,-3 2 1-16,0-2-1 15,-2 2 1-15,-13 4-1 16,14-11 1-16,-14 11 1 16,0 0-2-16,0 0 3 15,3-18-1-15,-3 18 1 16,-7-13-1-16,7 13 1 15,-10-15 2-15,10 15-2 16,-12-13 3-16,12 13 0 16,0 0-1-16,-14-7 2 15,14 7-1-15,0 0-1 16,0 0-4-16,0 0 1 0,0 0-4 16,0 0-1-16,0 0-1 15,0 0-1-15,-6 17 0 16,6-17 3-16,2 22 0 15,-1-6 3-15,0 0 0 16,-1 2 3-16,2 4-1 16,-1 3 1-16,2-2 0 15,0 1-1-15,0 1 1 16,1 2-2-16,2 1 0 16,-2-2-1-16,2-2 1 15,0-2-1-15,-2-2 0 16,-1-1 2-16,1-5-2 0,-1-1 0 15,-3-13-4 1,3 15-9-16,-3-15-24 16,0 0-46-16,7 13-9 15,-7-13-4-15,0 0 11 0</inkml:trace>
  <inkml:trace contextRef="#ctx0" brushRef="#br2" timeOffset="597096.9186">31148 10221 31 0,'13'6'83'16,"-13"-6"-4"-16,0 0-2 15,19-14-62-15,-19 14-6 16,19-15-6-16,-19 15 0 16,20-13-1-16,-20 13 0 15,16-7-1-15,-16 7 0 0,0 0 0 16,0 0 1-16,16-9 0 16,-16 9 2-1,0 0 1-15,14-11-1 16,-14 11 1-16,12-13 2 0,-12 13 1 15,11-16 2-15,-11 16 0 16,6-16-1-16,-6 16 0 16,0 0 0-16,-4-14 0 15,4 14-2-15,0 0-3 16,-19-5-2-16,19 5-1 16,-22 0-2-16,22 0-2 15,-26 2 0-15,13 2 0 16,-2 0-1-16,15-4 0 15,-25 18 2-15,12-4 0 16,-3 0 1-16,3 8 0 16,2-2 1-16,0 5-1 0,4-2 1 15,-1 1 0-15,0 1 0 16,4-3 0-16,3-2 1 16,1-1 1-16,3-4 2 15,-3-15-1-15,7 19 1 16,-7-19 0-16,14 9 1 15,-14-9-2-15,19 0 0 16,-19 0 0-16,22-17-2 16,-22 17 2-16,24-22-2 15,-9 9 1-15,-15 13-2 16,20-26 2-16,-20 26 0 16,14-23-1-16,-14 23 1 15,16-20-2-15,-16 20 2 0,10-18-1 16,-10 18 0-16,10-14 0 15,-10 14-1-15,0 0 1 16,0 0 0-16,0 0-2 16,0 0-1-16,0 0 0 15,0 0-2-15,0 0 2 16,0 0-3-16,7 16 2 16,-7-16-1-16,2 21 1 15,-1-6 0-15,4 4 1 16,2 2 2-16,-1 1-1 15,2 1 5-15,0 0-4 16,-1 3 2-16,3-1-2 0,-4-1 3 16,-1 1-3-16,1-4 2 15,0 1-3-15,-2-2-1 16,-1-3 2-16,0-1-1 16,-4-1 3-16,1-15-1 15,-2 20 2-15,2-20-1 16,-7 13 4-16,7-13-1 15,-19 4 0-15,6-4 2 16,13 0-2-16,-23-3 3 16,7-1-2-16,2 1-1 15,1-3-1-15,0 2 2 16,13 4-1-16,-16-7-1 16,16 7-1-16,0 0-2 0,-14-7 1 15,14 7-2-15,0 0-2 16,0 0-5-16,0 0-8 15,0 0-9-15,0 0-16 16,0 0-30-16,0 0-30 16,0 0 0-16,17-8-3 15</inkml:trace>
  <inkml:trace contextRef="#ctx0" brushRef="#br2" timeOffset="597964.4712">31798 10329 58 0,'0'0'91'0,"0"0"-3"16,0 0 1-16,0 0-58 15,0 0-16-15,0 0-6 16,0 0-3-16,0 0-1 15,0 0-2-15,4-15 1 16,-4 15 0-16,0 0-2 16,0-13 0-16,0 13 1 15,0 0 1-15,7-18 0 16,-7 18 0-16,9-16-1 16,-9 16 1-16,16-11-1 15,-16 11-2-15,17-7 0 16,-17 7-1-16,20 0-1 15,-20 0-2-15,20 8 0 0,-5-1-2 16,-1 2 1-16,2 0 0 16,-1 4-1-16,-2-3 1 15,-13-10-1-15,13 26 2 16,-8-10 0-16,-3 1 2 16,-4 2 1-16,-3-2 2 15,5 0-1-15,-6 4 3 16,4-1-1-16,-2 0 1 15,-3-3-1-15,-8 1 2 16,4-1-2-16,-1 2-1 16,-2-2 0-16,4-3 0 15,-2 2 0-15,2-3 1 0,10-13-2 16,-4 22 0-16,4-22 0 16,-2 14 1-1,2-14 0-15,0 0-1 16,0 0 1-16,12 13-1 0,-12-13 0 15,17 2 1-15,-2-2-1 16,0 0 0-16,3 0-2 16,-4-3 1-16,-1 0-1 15,2 0 1-15,-15 3-1 16,26-4 0-16,-26 4 1 16,21-6 0-16,-21 6-1 15,16 1 2-15,-16-1-1 0,17 3-1 16,-17-3-5-16,0 0-9 15,0 0-16 1,13 9-30-16,-13-9-33 16,0 0-4-16,13 12 0 15</inkml:trace>
  <inkml:trace contextRef="#ctx0" brushRef="#br2" timeOffset="599075.8773">32402 10243 1 0,'0'0'67'16,"0"0"9"-16,0 0-3 15,0 0-39-15,0 0-18 16,0 0-4-16,0 0-1 16,0 0-2-16,0 0-2 15,0 0 0-15,0 0 0 16,0 0-1-16,0 0-1 16,0 0-1-16,-58 45 0 15,58-45 1-15,0 0 0 16,0 0 0-16,-17 70 1 15,17-70 0-15,0 0-4 0,-10 62 3 16,10-62-3-16,0 0 0 16,0 0 0-16,3 74 1 15,-3-74-3-15,0 0 2 16,0 0-1-16,35 63 1 16,-35-63 0-16,0 0 0 15,0 0-1-15,0 0 1 16,59 48-1-16,-59-48 0 15,0 0 0-15,0 0 0 16,60 12-1-16,-60-12 0 16,0 0 2-16,62-8-2 15,-62 8 3-15,0 0-1 16,65-23 2-16,-65 23 1 0,0 0 0 16,0 0 1-16,0 0 0 15,61-57 1-15,-61 57 0 16,0 0-1-16,0 0-1 15,0 0-2-15,-2-71 0 16,2 71-1-16,0 0 1 16,0 0-2-16,0 0 2 15,-54-67-3-15,54 67 2 16,0 0-1-16,-60-40 1 16,60 40 0-16,0 0-2 15,-59-35-4-15,59 35-3 16,0 0-7-16,-60-14-17 15,60 14-31-15,0 0-34 0,0 0-3 16,0 0 1 0</inkml:trace>
  <inkml:trace contextRef="#ctx0" brushRef="#br2" timeOffset="600755.2995">32611 8493 53 0,'0'0'86'15,"0"0"1"-15,0 0-39 16,0 0-20-16,0 0-6 16,0 0-2-16,0 0-4 15,-41-58-3-15,41 58-3 0,0 0-5 16,0 0-3-16,0 0-2 15,0 0-1-15,72-20 0 16,-72 20-1-16,0 0 0 16,65-10 1-16,-65 10-1 15,62-10 0-15,-62 10 1 16,72-8 0-16,-72 8-1 16,86-13-1-16,-86 13 2 15,87-11-1-15,-87 11 0 16,79-5 9-16,-79 5 0 15,70 0 1-15,-70 0 1 16,0 0-1-16,0 0 0 16,57 15 2-16,-57-15-1 0,0 0-8 15,0 0 1-15,0 0-2 16,0 0 1-16,0 0 0 16,0 0 0-16,0 0-2 15,0 0 2-15,0 0 0 16,28 71-2-16,-28-71 2 15,0 0-2-15,0 0 0 16,8 73 1-16,-8-73 0 16,0 0-1-16,8 74 0 15,-8-74-1-15,7 59 0 16,-7-59 0-16,11 68 3 16,-11-68 2-16,12 70-2 0,-12-70 2 15,9 74-2-15,-9-74 3 16,15 74-2-16,-15-74 2 15,9 72-5-15,-9-72 0 16,13 81 0-16,-13-81 0 16,17 89 1-16,-17-89-3 15,22 97 3-15,-22-97-2 16,27 96 0-16,-27-96 0 16,18 94 2-16,-18-94 3 15,17 90 2-15,-17-90-1 16,10 80 2-16,-10-80-1 15,4 77 1-15,-4-77-2 0,15 71 6 16,-15-71-6-16,6 63 0 16,-6-63 0-16,3 64 0 15,-3-64-3-15,2 64 4 16,-2-64-3-16,3 62-2 16,-3-62-1-16,5 65 1 15,-5-65-2-15,0 65 1 16,0-65-2-16,8 61 4 15,-8-61-3-15,0 0 0 16,15 87 1-16,-15-87-1 16,0 0 2-16,16 72-1 15,-16-72 4-15,0 0-3 16,4 60 2-16,-4-60-1 0,0 0 0 16,0 0 1-16,4 64-2 15,-4-64 1-15,0 0 0 16,0 0-1-1,0 0 1-15,0 0 0 0,0 63 0 16,0-63 0-16,0 0 0 16,0 0 0-16,0 0-1 15,0 0 1-15,0 0 0 16,0 0-1-16,0 0 2 16,0 0-1-16,0 0-1 15,0 0 1-15,0 0 1 16,0 0-2-16,0 0 0 15,0 0 1-15,0 0 0 0,0 0-1 16,0 0 1-16,0 0 0 16,0 0 2-16,0 0-1 15,0 0 0 1,0 0 0-16,0 0 0 0,0 0-1 16,0 0 1-16,-68 36-2 15,68-36-5-15,0 0 2 16,-88 3-3-16,88-3 2 15,-70 5-2-15,70-5 3 16,-85 8-5-16,85-8 2 16,-70 9-4-16,70-9-8 15,0 0-19-15,-75 8-39 0,75-8-30 16,0 0 1-16,-68 6-2 16</inkml:trace>
  <inkml:trace contextRef="#ctx0" brushRef="#br2" timeOffset="604350.7464">30337 9658 1 0,'0'0'40'0,"0"0"31"16,0 0-9-16,13-10-44 15,-13 10-15-15,0 0 0 16,0 0-1-16,-11-14 3 0,11 14 2 16,-13-4 7-16,13 4 4 15,-13-5 1-15,13 5-2 16,0 0-1-16,-15-1-1 16,15 1-11-16,0 0 3 15,0 0-9-15,-15-15 5 16,15 15-5-16,0 0 7 15,-15-13-5-15,15 13 5 16,-13-8-1-16,13 8 2 16,-14-12-1-16,14 12-2 15,-15-11 1-15,15 11-4 16,-14-9 3-16,14 9-3 16,-13-10 3-16,13 10-4 0,0 0 3 15,-17-4 0-15,17 4 1 16,-13 0 1-16,13 0-3 15,0 0 3-15,-16 1-2 16,16-1 1-16,0 0 0 16,-16 4-1-16,16-4-1 15,0 0 0-15,0 0-1 16,-15 8 1-16,15-8-1 16,0 0 3-16,-8 14 3 15,8-14-4-15,-7 16 4 16,7-16-4-16,-8 17 5 15,8-17-4-15,-7 15 5 16,7-15-8-16,-6 14 2 0,6-14-1 16,0 0 1-16,-8 17 3 15,8-17-5-15,-5 13 4 16,5-13-3 0,-4 15 4-16,4-15-6 0,-6 14 6 15,6-14-5-15,-4 19-1 16,4-19 2-16,-6 20 0 15,6-20-1-15,-7 22 0 16,7-22 1-16,-6 20-1 16,6-20 2-16,-3 14-2 15,3-14 0-15,0 0 1 16,0 18 0-16,0-18 0 0,3 13-2 16,-3-13 2-16,5 13-1 15,-5-13 1-15,4 14-1 16,-4-14 1-16,9 17-1 15,-9-17-1-15,10 15 1 16,-10-15 0-16,11 17-1 16,-11-17 1-16,16 19-1 15,-16-19 1-15,16 17 0 16,-16-17-1-16,16 19 1 16,-16-19 0-16,16 17 0 15,-16-17 1-15,17 12-2 16,-17-12 2-16,16 11-1 15,-16-11 1-15,13 6-1 0,-13-6 0 16,13 3 0-16,-13-3 0 16,0 0 0-16,19 3-1 15,-19-3 2 1,14-1-1-16,-14 1 0 0,17 0 0 16,-17 0 0-16,22-2 0 15,-22 2 1-15,22-3 0 16,-22 3-1-16,18-1 0 15,-18 1 0-15,18-3 1 16,-18 3 0-16,14-3-1 16,-14 3-1-16,0 0 2 15,17-7-1-15,-17 7 1 0,0 0 0 16,16-7-2-16,-16 7 2 16,0 0 0-1,15-9 0-15,-15 9-1 16,0 0 1-16,0 0-2 0,16-10 2 15,-16 10 0-15,0 0-2 16,0 0 2-16,13-9-1 16,-13 9 2-16,0 0-1 15,0 0 1-15,11-14-1 16,-11 14 1-16,0 0-1 16,9-16 1-16,-9 16-1 15,0 0 0-15,7-16-1 0,-7 16 0 16,0 0 2-1,10-17-1-15,-10 17 0 16,0 0-1-16,3-13 1 16,-3 13 0-16,0 0 0 15,6-15 1-15,-6 15-2 0,0 0 1 16,7-14-1-16,-7 14 1 16,0 0-1-16,7-17 1 15,-7 17 0-15,6-15 0 16,-6 15-1-16,4-13 0 15,-4 13 2-15,0 0-2 16,2-14 3-16,-2 14-2 16,0 0 0-16,-2-16 1 0,2 16 0 15,0 0 0 1,0-18 0-16,0 18-1 16,0 0-1-16,2-13 2 15,-2 13-3-15,0 0 2 0,-2-12-1 16,2 12 1-16,0 0 2 15,-7-15-2-15,7 15-1 16,0 0 1-16,-6-17 2 16,6 17-3-16,0 0 1 15,-4-15-1-15,4 15-1 16,0 0 2-16,-10-13 0 16,10 13-1-16,0 0-1 15,-15-8 1-15,15 8-2 16,0 0-2-16,-18-6-5 15,18 6-6-15,-15-3-11 16,2 0-20-16,13 3-34 16,-27 4-23-16,8 1-2 0,-5-7 1 15</inkml:trace>
  <inkml:trace contextRef="#ctx0" brushRef="#br2" timeOffset="607090.4989">30887 9651 37 0,'0'0'86'15,"10"13"-4"-15,-10-13-1 0,0 0-58 16,0 0-14-16,0 0-4 16,0 0-2-16,0 0 0 15,0 0-2-15,0 0 1 16,0 0-1-16,0 0 1 16,0 0-2-16,7-13-1 15,-7 13 3-15,0 0-2 16,18-14-2-16,-18 14 4 15,17-17-3-15,-7 4 5 16,-1-3-4-16,1-3 1 16,-1 2-2-16,-1-2 2 15,0 0 3-15,0-1-4 16,2-2 3-16,0 6-5 0,0 0 4 16,-2 3-1-16,-8 13 1 15,13-23 1-15,-13 23 1 16,10-17 2-16,-10 17 2 15,0 0 1-15,-3-14 1 16,3 14 1-16,0 0 1 16,0 0-1-16,0 0-1 15,0-13-2-15,0 13-2 16,0 0-1-16,0 0-2 16,0 0 0-16,0 0-2 15,0 0 1-15,0 0-1 16,0 0-1-16,0 0-1 15,0 0 2-15,0 0-2 0,0 0 1 16,0 0-1-16,0 0-1 16,0 0 1-1,0 0 0-15,0 0 0 0,4 16-2 16,-4-16 1-16,-1 14 1 16,1-14-1-16,0 19 0 15,0-19 1-15,0 23 0 16,0-23-1-16,-2 24 1 15,7-9 1-15,-4-1-1 16,-1 2 1-16,0 1 4 16,0-2-5-16,6 4 4 15,-5-4 2-15,2 3 1 0,-1-2-1 16,-2 0 0 0,0-16 2-16,3 25-6 0,-2-12 5 15,-1 0-5 1,0 0-1-16,0 0 1 0,0-13-2 15,1 24 2-15,-1-24-2 16,5 21 1-16,-5-21 1 16,0 20 0-16,0-20-2 15,3 15 1-15,-3-15 0 16,3 14 0-16,-3-14 0 16,0 0 2-16,0 0-1 15,2 15 0-15,-2-15 0 16,0 0-1-16,0 0 2 0,0 0-1 15,0 0 1 1,0 0-2-16,0 0 1 16,5 13 0-16,-5-13 1 15,0 0 1-15,0 0-1 0,0 0 1 16,0 0-2-16,0 0 1 16,0 0 0-16,0 0-1 15,0 0-1-15,0 0-4 16,0 0-1-16,0 0-10 15,0 0-10-15,0 0-24 16,0 0-51-16,0 0-2 16,0 0-2-16,0 0-2 0</inkml:trace>
  <inkml:trace contextRef="#ctx0" brushRef="#br2" timeOffset="608802.7058">31636 9480 71 0,'0'0'83'0,"0"0"-6"0,0 0-11 16,13 7-64-16,-13-7 6 15,0 0-9-15,0 0 1 16,0 0 1-16,0 0 2 16,0 0 1-16,0 0-1 15,0 0 0-15,0 0-1 16,0 0 2-16,0 0-6 15,0 0 8-15,0 0 1 16,-13-2 1-16,13 2-7 16,0 0 6-16,-9-13-7 15,9 13 5-15,0 0 7 16,-3-20-16-16,3 20 4 0,-11-16-4 16,11 16 8-16,-10-16-9 15,10 16 15-15,0-14-7 16,0 14-7-16,4-14 15 15,-4 14-5-15,0 0 3 16,19-15-8-16,-19 15 8 16,0 0-9-16,14-19 0 15,-14 19 6-15,19-11-6 16,-19 11-1-16,19-15 1 16,-19 15 7-16,23-11-7 15,-10 8-1-15,1 2 1 16,-14 1 0-16,19 4-1 15,-19-4 1-15,17 13-2 0,-17-13-1 16,16 21 0 0,-7-8 2-16,-6 2-2 15,7 1-1-15,-7 0 0 0,-3-2-1 16,1 3-1-16,1-2 0 16,-2 1 1-16,-3-2-1 15,0 2 1-15,-7-2 8 16,3-1-3-16,-1 3 9 15,-2-3-4-15,10-13 7 16,-24 20-5-16,24-20 7 16,-25 13 0-16,25-13-5 15,0 0-2-15,-18 5-1 0,18-5 1 16,0 0-7-16,0 0 5 16,0 0-3-1,1-13-5-15,-1 13 4 16,0 0 0-16,13-13-3 0,-13 13 1 15,0 0-1-15,16-12-1 16,-16 12-4-16,0 0 5 16,23-13-5-16,-9 10 5 15,-14 3-4-15,21 3 3 16,-6 3 6-16,1 0-6 16,0 2 5-16,-16-8-4 15,22 19 3-15,-22-19 1 16,17 22 1-16,-4-13 0 15,-13-9-4-15,17 18 4 16,-17-18-3-16,16 23 4 16,-11-8-2-16,-3-1-2 15,0 1 0-15,-6 1 0 0,-5-1 1 16,2 0-1-16,-5-1 1 16,12-14 2-16,-23 23-2 15,23-23 2-15,-24 23-2 16,8-12 2-16,3-1-1 15,-3 0 1-15,-3 1-1 16,3-1-1-16,2-1 1 16,-2-2 1-16,1-2 1 15,2-1-1-15,13-4 1 16,-18 3 1-16,18-3 0 16,-18-5 0-16,18 5 0 15,-15-11-1-15,15 11 1 0,-12-17-1 16,12 17-1-16,-9-21 1 15,9 21-9-15,-4-18 5 16,4 18 2-16,3-19-1 16,-3 19-10-16,0 0 5 15,0-19 0-15,0 19-5 16,0 0 4-16,7-16-12 16,-7 16-14-16,0 0-31 15,17-6-29-15,-17 6-8 16,0 0 0-16,16-2 11 15</inkml:trace>
  <inkml:trace contextRef="#ctx0" brushRef="#br2" timeOffset="609835.6263">32140 9498 56 0,'0'0'92'16,"0"0"0"-16,0 0-5 16,0 0-79-16,0 0-5 15,0 0 0-15,0 0-1 16,0 0 2-16,0 0 0 16,0 0 0-16,0 0-1 15,0 0-1-15,0 0-1 16,0 0-1-16,0 0 1 15,0 0-1-15,0 0 0 16,0 0 1-16,0 0 0 0,0 0 0 16,0 0-1-16,0 0 0 15,7 13-1-15,-7-13 0 16,-3 15-1-16,3-15 7 16,7 17-6-16,-7-17 5 15,7 23 0-15,-5-10-1 16,-2-13 2-16,4 25 1 15,-4-25-2-15,15 17-4 16,-15-17 5-16,0 0-4 16,4 16-1-16,-4-16 1 15,0 0 0-15,0 0-1 16,4 13 1-16,-4-13-1 0,15 6 0 16,-15-6 0-16,0 0 0 15,20 4-1-15,-20-4 10 16,0 0-1-16,27 9-8 15,-27-9-1-15,0 0 9 16,0 0 0-16,0 0 1 16,0 0-1-16,0 0-9 15,0 0 1-15,0 0 9 16,0 0 1-16,0 0-11 16,64 59 2-16,-64-59-2 15,0 0 1-15,0 0 0 16,0 0 0-16,0 0-1 15,30 57 0-15,-30-57 1 0,0 0-1 16,0 0 2-16,0 0-1 16,0 0 0-16,0 61 1 15,0-61 0 1,0 0 0-16,0 0 0 0,0 0 1 16,0 0 0-16,0 0 1 15,0 0 1-15,0 0 1 16,-55 51-10-16,55-51 9 15,0 0 1-15,-13-2-11 16,13 2 1-16,0 0-1 16,-17-9 0-16,17 9-2 15,0 0 9-15,-22-10-9 0,22 10 0 16,0 0 7 0,0 0 0-16,0 0-3 0,0 0-1 15,0 0-5 1,0 0-5-16,-4-16-9 0,4 16-9 15,0 0-34-15,10-14-30 16,-10 14 1-16,4-24 9 16</inkml:trace>
  <inkml:trace contextRef="#ctx0" brushRef="#br2" timeOffset="610602.9311">32236 9368 54 0,'0'0'83'0,"0"0"1"16,10 13-40-16,-10-13-45 15,0 0 5-15,0 0 0 16,0 0-10-16,0 0 9 15,-13-1 0-15,13 1-2 16,0 0 0-16,0 0-1 16,0 0 10-16,0 0-9 0,0 0 11 15,15 4-8 1,-15-4 0-16,0 0 2 16,0 0-2-16,0 0 0 15,0 0-13-15,0 0 9 0,0 0-13 16,0 0 7-16,0 0 0 15,0 0 7-15,0 0-7 16,0 0 1-16,0 0 14 16,0 0-7-16,0 0 3 15,0 0 0-15,0 0 10 16,-2 13-18-16,2-13 7 16,0 0 0-16,0 0-10 15,0 0 7-15,0 0-1 16,0 0 1-16,0 0-9 15,0 0 10-15,0 0 1 16,0 0 2-16,0 0 9 16,0 0-8-16,0 0 9 0,0 0-10 15,0 0 10-15,0 0-10 16,0 0-1-16,0 0-2 16,0 0-10-16,0 0 18 15,0 0-11-15,0 0 10 16,0 0-10-16,0 0 9 15,0 0-1-15,68 21 1 16,-68-21 0-16,0 0-9 16,64 5-1-16,-64-5 2 15,0 0 0-15,0 0 1 16,66 2 3-16,-66-2-3 16,0 0 2-16,0 0 0 0,0 0 0 15,63 5-1-15,-63-5 0 16,0 0-1-16,0 0-3 15,0 0-3-15,0 0-8 16,0 0-22-16,0 0-60 16,60 18-3-16,-60-18-1 15,0 0 10-15</inkml:trace>
  <inkml:trace contextRef="#ctx0" brushRef="#br0" timeOffset="646052.1973">5683 3098 1 0,'-18'-9'44'15,"-4"0"21"-15,-3-2-43 16,-2 2-20-16,-3 4-4 16,-2 0 1-16,-5 4 0 15,-4 2 0-15,-7-1-1 16,-3 5 2-16,-1-1 5 16,-5-1 5-16,3 4 3 15,-6-1 1-15,4 2 2 16,-5-3-2-16,5 5 1 15,-4 0-4-15,-2 4 1 16,-6 7-7-16,-6 0-8 16,-2 2 5-16,-4 3-8 0,1 2 5 15,-2 2-2-15,-1-1 5 16,1 4-8-16,2 3 9 16,2 4-1-16,-1 7 0 15,-4 3 0-15,-3 6 2 16,1 8-5-16,1 5 0 15,-1 2 7-15,-1 4-2 16,1 3-3-16,6 1 3 16,0 5-5-16,2 8 2 15,-8 3-2-15,0 6 6 16,1 5-10-16,2 2 4 16,3 9 9-16,0 16-1 15,6 5 2-15,4 8-2 0,10 4 3 16,1 9-5-16,3 9 1 15,0 11-4-15,-1 2-6 16,-3-10-1 0,3 8 0-16,3 7 0 0,8 1 3 15,-1 0 1-15,7 2-5 16,7 3 5-16,7 3 0 16,10 1 4-16,8-4-4 15,6-5 6-15,5 3-9 16,9-6 9-16,8-8 2 15,7 0-1-15,7 0-1 16,7 2 3-16,2-2 2 0,7-2-2 16,4 2 2-16,2 8-3 15,-1 2-3 1,8-7-5-16,3-3-1 0,16 0-6 16,7-3 0-16,8-7-2 15,5-9 2-15,7-11-10 16,5-3 5-16,-2-2 3 15,5-7 1-15,-3 0 1 16,-2-5 0-16,-3 2 0 16,0-1 1-16,3 1 3 15,3-5-1-15,11-2 2 16,2-3-1-16,0-11-2 16,1-5-1-16,5-10 0 0,7-5 0 15,4-9 2 1,1-4 0-16,-5-4-3 15,-4-6 4-15,-4 0 1 16,1-4 4-16,1 2 1 0,-7-6-2 16,-7-1 1-16,-9-6 0 15,-6-6 2-15,-4-3-3 16,-9-8 2-16,-10-3-3 16,-13-9 1-16,-8-3 1 15,-9-7 3-15,-5-1 2 16,-12-4 0-16,-5 0 2 15,-9-7 0-15,-5 2 2 16,-5-2 2-16,-14-1 0 16,15 5-2-16,-15-5 0 15,0 0-2-15,0 0 0 16,0 0-3-16,0 0-4 0,0 0-10 16,0 0-15-16,0 0-27 15,-17-10-35-15,17 10-2 16,-19-24 67-16</inkml:trace>
  <inkml:trace contextRef="#ctx0" brushRef="#br0" timeOffset="647535.5492">6666 13540 1 0,'0'0'73'0,"0"0"18"0,0 0-6 16,0 0-57-16,0 0-24 16,0 0-5-16,0 0 0 15,0 0-1-15,0 0 0 16,0 0 0-16,0 0 1 15,0 0 2-15,0 0-1 16,0 0 2-16,-6 13 0 16,6-13-2-16,0 0 0 15,0 0 1-15,16 14-1 16,-16-14 0-16,22 22 0 16,-6-6-1-16,2 0-1 0,5 1 2 15,2 4-4-15,2 3 0 16,4-4 1-1,-1 0 0-15,0-1 1 16,1-2 0-16,-3-1 3 0,0-2-2 16,-5-4 5-16,-1-1-1 15,-4-2 0-15,-3 1-1 16,-15-8 2-16,20 7-1 16,-20-7-1-16,0 0 0 15,0 0-2-15,6 13 2 16,-6-13-3-16,-13 11 2 15,13-11-2-15,-28 20 1 16,10-5 0-16,-8 1 2 0,-5 7 0 16,-3 3-2-1,-5 7 1-15,1 6-1 16,2 4-2-16,0-1-13 0,7 9-41 16,5-4-32-16,2-9-1 15,6-11 53-15</inkml:trace>
  <inkml:trace contextRef="#ctx0" brushRef="#br0" timeOffset="648118.6238">7711 12797 84 0,'-6'24'94'15,"3"-6"-7"-15,-3 2-49 16,2 6-44-16,5 7-1 16,-1 10-1-16,2 12 3 15,1 8-1-15,-2 11 1 16,2 3 3-16,-2 3 1 16,-2 1 5-16,1 6-3 15,-3-5 2-15,0-7-1 0,2-1 2 16,-2-11-3-16,1-5 2 15,4-5-8-15,-2-8-6 16,3-9-6-16,-3-13-13 16,6 0-14-1,-6-23-38-15,0 0-3 0,-19-19 79 16</inkml:trace>
  <inkml:trace contextRef="#ctx0" brushRef="#br0" timeOffset="648569.2699">7275 13258 1 0,'4'-28'87'16,"8"-4"-1"-16,2-4-3 16,5-3-76-16,8 1-2 15,8 1-3-15,4 2 2 16,10 8-1-16,7 1-3 15,6 4 1-15,10 5 1 16,2 4 0-16,5 3 0 16,2 4-2-16,0 6-5 15,-6 4-1-15,-6 9-6 16,-10 3 0-16,-8 7 1 16,-12 5-1-16,-12 6 2 15,-11 1 4-15,-13 4 7 0,-10 6 4 16,-15-2 6-16,-10 3 0 15,-9-4 3-15,-10-2-1 16,-7-7-2 0,-4 2 0-16,-4-9-3 0,-3-7 1 15,2-9-2-15,5-6 2 16,9-7-4-16,8-4 0 16,8-3-4-16,12-7-4 15,11-4-10-15,5-7-26 16,19 0-48-16,5-2-5 15,8 1 0-15,1 0 87 16</inkml:trace>
  <inkml:trace contextRef="#ctx0" brushRef="#br0" timeOffset="651052.8772">8197 13492 28 0,'0'0'95'0,"0"0"-5"15,0 0-15-15,0 0-82 16,0 0-12-16,19 12-3 16,-19-12 2-16,24 14 3 15,-5-7 3-15,3-1 7 16,5-2 10-16,5-4 6 15,4-2 0-15,3-7 2 16,3-7 1-16,2-4-2 16,-2-9-2-16,1-4 0 15,-5-9-2-15,-1-3-1 16,-9-2 0-16,-5-1-1 0,-9 0 0 16,-6 4 1-16,-8 2 0 15,-5 7-3-15,-6 5 3 16,-4 5-1-16,-5 7 0 15,1 5-2-15,-2 7 0 16,0 1 1-16,1 7-2 16,0 4 2-16,1 5-6 15,1 5 1-15,2 4-1 16,1 3 0-16,4 6 1 16,1 6-2-16,2 5 0 15,6 5 2-15,3 3 2 16,3 5 0-16,5 2 0 15,3 0 1-15,2-1-3 0,3-2 4 16,1-1-2-16,-3-3 1 16,1-8 0-16,2-5 0 15,-4-7-1-15,0-4 1 16,-1-10 1-16,2-4-3 16,-15-10 2-16,26-7-3 15,-13-2 1-15,-2-8 0 16,2-3 1-16,-1-5-1 15,-2 1 2-15,0-5 0 16,-1 0-1-16,-1 4 1 16,0-1 0-16,0 6 1 15,0 1-3-15,-1 6 2 0,-7 13-3 16,13-17 2-16,-13 17-3 16,0 0 3-16,17 13-2 15,-11 0-1-15,0 6 0 16,1 0 2-16,0 9 1 15,0 1-2-15,0 2 4 16,1 0-1-16,0-3 1 16,1 1 0-16,3-5 1 15,0-1-2-15,1-7 1 16,2-1 2-16,1-8-5 16,1-1 2-16,-1-4-2 15,1-3 2-15,-1-5-2 16,-1-2 0-16,0-5-2 0,-2-8 0 15,2-2 1-15,-2-7-1 16,-2 1 3-16,1-4-3 16,-2 3 3-16,-3-1 0 15,0 5 4-15,-1 8 2 16,-3 3 2-16,-3 15-1 16,4-13 0-16,-4 13 1 15,0 0-2-15,0 0-1 16,0 20-3-16,0-7 0 15,0 5-6-15,0 0 4 16,2 7-3-16,-1 1 0 16,2 1 0-16,2 1 1 0,-1-2 1 15,0-3-1-15,3 0 3 16,-1-1-3-16,3-7 2 16,1-2-1-16,-10-13 2 15,24 18-1-15,-6-15-1 16,-1-3 0-16,5-5 0 15,1-5 0-15,-2-4-1 16,3-6 1-16,-1-4-3 16,-3-1 3-16,-1-3 0 15,-2-1-1-15,-3 2 1 16,-1 2 0-16,-1 5 1 16,-3 4 2-16,-9 16 2 15,11-16-3-15,-11 16 2 0,0 0 0 16,0 0-2-16,0 0 1 15,9 18-4 1,-9-18 2-16,4 27-3 0,0-10 1 16,1 2-3-16,3 4 3 15,1-3-2-15,0 5 3 16,1-6 1-16,3 1-3 16,1-4 3-16,1-2-2 15,1-2 2-15,1-4-1 16,2-2-1-16,1-6-3 15,3-3-2-15,1-7-2 16,1-7-3-16,1-6-1 0,-2-6 3 16,1-9 0-16,-2 1 2 15,-1-5 4 1,-5 3 4-16,-3 0 6 16,-1 6 5-16,-2 10 4 0,-6 4-3 15,-5 19 0-15,9-16-2 16,-9 16-3-16,0 0-2 15,3 28-5-15,-2-7-2 16,2 4-2-16,1 2-4 16,2 2 4-16,0 4-3 15,1-1 0-15,2-5-2 16,-2-1 3-16,0-5 0 16,1-5 1-16,-8-16 4 15,8 18-1-15,-8-18 4 16,0 0 2-16,5-17 3 15,-8 0 0-15,-2-4 2 16,1-3-2-16,1-4 2 0,-1-2-3 16,2 3 2-16,1 1-1 15,1 4-3-15,6 3-1 16,2 4-2-16,-8 15-2 16,29-19-3-16,-12 16-1 15,5 6-1-15,1 4 0 16,3 6-2-16,-3 4 2 15,0 5-4-15,-2 2 7 0,-4 4-2 16,-3 2 3 0,-2-4 0-16,-4-1 2 15,0-7 2-15,-3-2 0 16,-5-16 3-16,8 15-3 0,-8-15 2 16,0 0-2-16,13-23-1 15,-6 8 3-15,-1-1-4 16,1 0 4-16,2 1-2 15,-1 0 1-15,-8 15-1 16,22-17 0-16,-6 15-2 16,2 4 0-16,6 2-3 15,2 2 3-15,4 1-4 16,4-2 4-16,1-3-4 16,3 0 2-16,-2-6 1 15,-2-5-2-15,-2-6 6 16,-2-3-5-16,-5-7 5 15,-5-2-5-15,-4-5 5 0,-5-1-1 16,-5-2 4-16,-4 2-2 16,-5-3 2-16,-3 10 1 15,-4 0 0-15,0 7 0 16,-2 5-2-16,12 14-1 16,-20-10-2-16,20 10-5 15,-16 10-4-15,16-10-3 16,-11 32 1-16,6-9-1 15,4 8 2-15,1 5 0 16,3 15-1-16,3 8 3 16,2 7 0-16,5 9 4 15,5 16-4-15,0 7 3 0,2 11-5 16,2 3 0-16,1 1 3 16,-4-4-1-16,-3-5 2 15,-8-8 0-15,-2-20 3 16,-6-14 0-16,-6-19 5 15,-6-14 0-15,-10-17 1 16,-4-22 0-16,-10-16 1 16,-3-22-4-16,-9-17 5 15,1-13 0-15,-2-11-1 16,5-6 2-16,5 1-3 16,8 3-2-16,9 7-11 15,5 3-28-15,17 6-49 16,1 5 0-16,5 3 44 0</inkml:trace>
  <inkml:trace contextRef="#ctx0" brushRef="#br0" timeOffset="651303.7547">9934 13026 38 0,'-39'-6'105'0,"9"-1"-5"16,2-4-7-16,8-11-83 16,6 6-19-16,4-8-2 0,7 3-1 15,3-2-2-15,7 6-1 16,2 1-2-16,5 12-1 16,0 8-5-16,4 12-12 15,-7 8-30-15,1 15-16 16,-6 6 36-16</inkml:trace>
  <inkml:trace contextRef="#ctx0" brushRef="#br0" timeOffset="651470.1897">9683 13273 1 0,'-43'-6'56'16,"-1"-7"28"-16,1-13-1 16,1-6-51-16,3-5-20 15,6-1-6-15,7-1-1 0,6 3-5 16,11 5-2-16,8 6-2 15,11 12-5-15,6 10-8 16,8 19-20 0,-6 10-43-16,-2 26-3 0,-9 13 37 15</inkml:trace>
  <inkml:trace contextRef="#ctx0" brushRef="#br0" timeOffset="654204.6745">11430 12670 31 0,'-4'-33'100'16,"1"5"-3"-16,-1 6-11 15,-2-1-82-15,3 6-11 16,2 3-4-16,1 14-2 0,0 0-1 16,4 26 0-1,0 7 3-15,2 13 5 16,1 12 4-16,3 8 8 15,3 8 2-15,2 1 1 0,2 4-1 16,2 0 0-16,1-1-3 16,-1-6-2-16,0-4-1 15,-2-4-3-15,-3-11 1 16,-2-7 1-16,-5-11 1 16,-4-12 1-16,-4-10 0 15,1-13 2-15,-18-10 0 16,1-16 0-16,-6-9-1 15,-6-12 1-15,-6-10-1 16,-2-8-1-16,-2-2-1 16,0-7 1-16,4-2-1 15,5 1 2-15,5 4 1 0,8 6-3 16,10-3 3-16,8-1-2 16,9-5-1-16,12 4-1 15,7 3 1-15,6 5-2 16,4 4-2-16,2 11 1 15,3 11-3-15,-4 20 1 16,-2 17-1-16,-5 20 0 16,-6 13-4-16,-4 18-1 15,-5 7 0-15,-8 9-1 16,-6 6 1-16,-5-4 1 16,-8-2 1-16,-7-7 4 15,-4-9 2-15,-6-12 3 16,-2-8 3-16,-2-10 2 0,1-11 1 15,2-8 0-15,2-6 0 16,4-7-2-16,5-3 0 16,6-3 0-16,4-6-2 15,7 2-2-15,5 2 0 16,9 5-4-16,5 1 1 16,6 11-3-16,8 3-1 15,11 9-2-15,7 6 1 16,4 6 0-16,5 1 0 15,2 5 2-15,-1-3 0 16,2-4 2-16,-5-5 2 16,-3-5 0-16,-4-8 1 0,-4-7 2 15,-3-7-2-15,-8-9 2 16,-2-10-1-16,-6-7 2 16,-5-5 0-16,-9-8-1 15,-7-3 1-15,-6-3-2 16,-7-4 1-16,-3 2-1 15,-5 7 1-15,-5 4-4 16,-2 4 1-16,0 13-1 16,0 6 0-16,0 8-2 15,-1 11-1-15,4 13 0 16,0 7 0-16,1 14 2 16,6 12 1-16,0 7-1 15,3 11 1-15,2 8 1 0,2 10 0 16,3 2 2-16,2 0 0 15,1 1-2 1,2-3 0-16,3-4 1 16,0-9 0-16,5-6-1 0,2-13 2 15,1-10 0-15,1-9 0 16,-1-15 0-16,1-14-2 16,-1-15 1-16,-2-9-1 15,-4-11 0-15,-2-5-2 16,-3-3 2-16,1 3-1 15,-3 3 2-15,0 9 1 16,-2 8 0-16,1 9-1 0,-2 13-1 16,0 0 1-16,14 16-1 15,-5 3 0 1,3 7-2-16,2 3 1 16,5 5-1-16,2 3 2 0,8-3 0 15,4-1 0-15,8-2 0 16,4-5 0-16,5-9 0 15,3-6-2-15,5-9 2 16,0-6 0-16,1-12 2 16,-1-6-2-16,-5-10 1 15,-4-4-1-15,-6-4-1 16,-4-2 1-16,-7-1-2 16,-6 2 2-16,-9 5-2 0,-6 7 4 15,-7 8 0 1,-4 6 0-16,0 15 1 15,-16-7-1-15,2 16 1 0,-7 7 0 16,-3 4-2-16,-2 6-3 16,0 7 3-16,-2 6-2 15,2 4 1-15,2 3 2 16,2 1-2-16,6-3-1 16,6 1-1-16,2-7 2 15,5-8-4-15,4-10 3 16,4-7-1-16,-5-13 1 15,21-6 1-15,-8-10 1 16,5-10 2-16,-3-7-3 16,3-6 4-16,0 2-3 15,-3-4 2-15,-1 7-1 16,-2 3-1-16,-2 7 0 0,-6 5-1 16,-4 19-1-16,0 0 0 15,15-10 0-15,-15 10-2 16,16 23-1-16,-6-6 0 15,4 7 1-15,2 4-1 16,3 0 3-16,1 2 0 16,2 0 2-16,-1-4 1 15,1-4-1-15,2-5 1 16,5-8-2-16,3-10 0 16,1-10-1-16,2-10 0 15,1-11-1-15,0-8 1 16,-3-8 0-16,-3-4 0 15,-6-1 3-15,-7-1 1 0,-3 7 0 16,-5 6 2-16,-3 11 1 16,-3 4-2-16,-1 12 0 15,-2 14-3-15,0 0-2 16,0 0-1-16,6 24-1 16,0 4 0-16,1 5-1 15,3 11 0-15,2 11 1 16,4 13 2-16,1 10 1 15,3 13-1-15,2 6 1 16,1 5-1-16,0 5 1 16,0 2-3-16,-1 3 2 15,-2-3-5-15,-1-5 4 0,-5-13-1 16,-1-6-3-16,-4-7 0 16,-3-10-2-16,-4-12 2 15,0-14-1-15,-2-15 8 16,-4-11-6-16,4-16 4 15,-22-11 2-15,2-21 4 16,-5-13 4-16,-4-14 1 16,-2-7 2-16,-4-11-3 15,2-2 1-15,-2-8-1 16,9 4 0-16,7-2-3 16,8-1-2-16,11 0-1 15,9-4-2-15,11 1 0 16,10-5-2-16,12 9 2 0,7 3-1 15,6 11 1-15,1 13-1 16,-1 14-1-16,-6 13 0 16,-7 17-1-16,-6 14 1 15,-13 10 0-15,-7 12 1 16,-10 6-2-16,-6 7 2 16,-6 3-1-16,-6 1-1 15,-1-2-4-15,-7-5-5 16,0-2-20-16,-13-18-58 15,-5-5 0-15,-8-16-5 16,-4-12 70-16</inkml:trace>
  <inkml:trace contextRef="#ctx0" brushRef="#br0" timeOffset="654388.233">13107 11960 79 0,'0'0'105'0,"0"0"-12"15,0 0-9-15,-13 47-108 16,0-3-27-16,6 34-47 16,-14 15-1-16,-2 24 11 15</inkml:trace>
  <inkml:trace contextRef="#ctx0" brushRef="#br0" timeOffset="657639.347">15333 12194 32 0,'13'11'94'0,"-13"-11"-6"16,18 13-11-16,-18-13-82 15,14 3-9-15,-14-3 2 16,13 4 1-16,-13-4 5 16,0 0 4-16,17-4 6 15,-17 4 7-15,-1-14 4 16,1 14 2-16,-15-26-1 16,4 7-3-16,-6-3-3 15,-2 2 0-15,-4 3-5 16,-3 1-1-16,-3 4-3 15,-1 4 1-15,-5 9-1 0,-3 11 2 16,1 5-1-16,-4 6-3 16,3 4 4-16,-3 9-3 15,5 8 3-15,4 11-2 16,3 4 2-16,8 6 0 16,2 5-3-16,8 7 2 15,3 2-3-15,8 1-1 16,5-10 0-16,3-5-2 15,11-9 2-15,4-7-1 16,10-10 2-16,5-11-2 16,5-12 2-16,3-9 2 15,3-7-1-15,0-9 1 0,-4-7-1 16,-2-7-1-16,-2-8 1 16,-5-4 2-16,-4 3-3 15,-6-1 3-15,-6 7-1 16,-4 4 3-16,-5 7-2 15,-11 15 4-15,15-5-5 16,-12 23-2-16,-1 5 3 16,1 8-2-16,3 5 1 15,0 8-2-15,2-1 1 16,1 3-3-16,1-5-2 16,0-7-2-16,2-2-3 15,-5-9-2-15,2-3-2 16,-9-20 2-16,0 0-1 0,0 0-1 15,0 0 3-15,-28-32 1 16,2 1 4-16,-4-7 1 16,-5-5 7-16,-1 0 1 15,-3-6 5-15,5 7 7 16,1 1 2-16,8 10 5 16,3 3-3-16,8 8 2 15,2 4-8-15,7 3-2 16,5 13-6-16,0-19-4 15,0 19 0-15,18-20-4 16,1 9 1-16,6-2 0 16,5 4 1-16,6-1 0 0,6 4 2 15,3 5 0-15,4 1-4 16,3 1 3-16,4 3-2 16,3-1 2-16,0 2-2 15,-2-4 1-15,-1-2 0 16,-4-4 0-16,-8 0 4 15,-3-1-2-15,-12 0 3 16,-9 2-2-16,-7 1 4 16,-13 3-3-16,0 0-2 15,0 0 1-15,-12 23-3 16,-3-7 3-16,-6 5-2 16,-3 5 1-16,-2 3-2 15,-2 6-1-15,0 2 4 0,0 5-2 16,2 2 3-16,5-3-5 15,2 1 4 1,4-4-4-16,7-7 3 0,3-3 1 16,5-5-2-16,6-9 1 15,-6-14-1-15,29 18 1 16,-7-20-1-16,2-8-1 16,4-1 0-16,-1-8 0 15,0-4-1-15,-1-5-1 16,-4-3 1-16,-5-4-1 15,-4 2 1-15,-4 1 1 16,-3 5 0-16,-2 2 2 0,-1 3 0 16,-2 7 3-16,-1 15-1 15,0-16 2 1,0 16-7-16,0 0 0 16,2 16-2-16,-2-2 1 0,1 6-2 15,2 5-2-15,0 5 1 16,0 3 0-16,1 2 4 15,2 0 1-15,0-2 1 16,2-2 1-16,4 0 0 16,1-7 0-16,4-2 0 15,2-9 0-15,1-7 0 16,3-6 0-16,5-2 0 0,-1-8 0 16,-2-4 0-1,-2-7-1-15,-4-2 1 16,-4-5-1-16,-2-3 1 15,-4 0-1-15,-5-7 0 16,-2 0-2-16,-2 1 1 0,1 1 2 16,1 3-2-16,-1 5 0 15,2 8-2-15,-2 6 2 16,-1 14-4-16,0 0 5 16,0 0-4-16,8 13-2 15,-7 5 3-15,1 10-1 16,-1 2 4-16,2 5-3 15,1 2 5-15,1 4-4 16,-1-4 3-16,0-1 1 0,2 0-1 16,1-1 1-1,2-6 0-15,1-6 1 16,-1-4-1-16,1-6 0 0,-10-13 1 16,24 5-1-16,-9-13 0 15,-2-11 1-15,-3-8-3 16,1-8-2-16,-2-5 0 15,1-4-1-15,-4 1 1 16,0-5-2-16,-4 2 2 16,0 3 4-16,2 7-1 15,-2 6 5-15,1 6-2 16,-2 9 4-16,-1 15-5 16,0-16 2-16,0 16-4 15,1 13-3-15,-3 7-1 16,0 4-4-16,-1 8 4 15,2 4-4-15,1 8 6 0,3 3-2 16,-2 2 5-16,3 3-2 16,4-1 2-16,0-2 1 15,4-3-1-15,2-4-2 16,4-8 1-16,0-6-2 16,7-8 0-16,2-9 1 15,4-12 0-15,3-10 2 16,-1-15 0-16,4-8 0 15,-4-9 1-15,1-7 0 16,0-10-1-16,-3-3-2 16,-3-1 0-16,-4-3-5 15,-4 2 5-15,-1 4 1 0,-6 6-1 16,-3 11 3-16,-5 6 0 16,-4 12 1-16,-4 7 0 15,3 19 3 1,-16-8-9-16,3 13-1 0,-1 8-2 15,-2 6 1-15,-1 4-1 16,1 5 5-16,3 5-4 16,4 3 0-16,3-1 3 15,6 1 1-15,12-3 0 16,5-3-3-16,6-4 3 16,6-6-5-16,4-4 4 15,3-4 1-15,3-2 1 16,2-4 0-16,-5-2 1 0,-3 2-1 15,0-1-4-15,-4 3-2 16,-3 0-1-16,-7 2 0 16,-6 3 1-1,-7 3 1-15,-8 0 1 0,-4 1 4 16,-5 1 3-16,-6-2 4 16,-4-1 1-16,0-2 0 15,-2-4-1-15,2-5-1 16,6-5-2-16,0-2-3 15,5-10-2-15,6-4-2 16,7-9-2-16,4-4 0 16,7-7 1-16,5-1-2 0,3-6 2 15,6-6-4-15,6-2 7 16,2-2 1-16,0 4 0 16,0-2 0-16,-2 3 0 15,-2 4 2-15,-4 6-2 16,-8 9 8-16,-6 8-8 15,-7 8 1-15,-7 14 2 16,0 0-1-16,0 0-2 16,-14 6 0-16,2 10 1 15,1 2-2-15,-1 5 1 16,1 3-3-16,2 6 0 16,1 0 4-16,2 5-3 15,4-1-3-15,5 0 1 0,3-1-1 16,4-3 2-16,3-3-1 15,4-3 2-15,2-2-4 16,3-6 5 0,-1-1 2-16,3 0-1 0,-4-2 2 15,0-1-1-15,-1 0 0 16,-5 1-2-16,-2-1-1 16,-4 2 2-16,-3-1-1 15,-7-1 3-15,-1-1 0 16,3-13 2-16,-20 22 1 15,4-15 2-15,0-1 1 16,-4-2-1-16,-1-1 0 0,0 0-7 16,0-3-3-16,2 1-9 15,-1-4-19 1,7 6-60-16,-3-6-3 16,16 3-1-16,-15-10-2 0</inkml:trace>
  <inkml:trace contextRef="#ctx0" brushRef="#br0" timeOffset="657988.9111">17878 12774 149 0,'0'0'96'16,"19"11"-11"-16,-19-11-40 0,0 0-60 15,0 0 0-15,0 0 0 16,16 7 2-16,-16-7 1 16,16 5 9-16,-3-1 6 15,3-4 4-15,1 3 1 16,3-5 0-16,2 1 0 16,0 0 0-16,-1-5-1 15,-2 3 0-15,0-3 0 16,-6 2-1-16,0-1 1 15,-13 5-1-15,13-1-2 16,-13 1-4-16,0 0-8 16,0 0-24-16,0 0-59 15,0 0-1-15,-15-10-8 16,8-5 36-16</inkml:trace>
  <inkml:trace contextRef="#ctx0" brushRef="#br0" timeOffset="658372.6638">18047 12026 117 0,'0'0'98'15,"16"6"-8"-15,-16-6-24 0,0 0-72 16,17-16-6-16,-17 16-4 16,28-9 2-16,-9 8 2 15,9 2 2-15,6 4 3 16,7 2 5-16,6-1 0 16,6 1 2-16,9 0-3 15,3-4 2-15,3-4-1 16,-2-4 2-16,-1-2 0 15,-4-2 0-15,-6 1 1 16,-8-4-1-16,-11 1 5 16,-4 5-9-16,-12-1-16 15,-3 7-41-15,-17 0-17 0,0 0-3 16,-7 17 36-16</inkml:trace>
  <inkml:trace contextRef="#ctx0" brushRef="#br0" timeOffset="659606.8875">18539 12221 63 0,'0'0'105'0,"3"17"-10"15,-3-17-11-15,0 0-62 0,0 0-45 16,10 15-2-16,-10-15 0 15,6 20 3-15,-3-6 2 16,4 9 8-16,0 6 11 16,2 4 6-16,4 5 3 15,0 4-1-15,1 1-1 16,2 6-3-16,0 2 0 16,-1 1-5-16,0 1-5 15,0-1 3-15,-4-4-1 16,-2-5 1-16,-2-3 3 15,-5-7 7-15,-2-2 0 16,-5-11 8-16,0-7 3 16,-8-6 1-16,0-3-1 0,-5-4 2 15,0-4-4-15,-6-5-2 16,3-1-4-16,-2-3-3 16,3 0-1-1,1-2-1-15,1-1-2 0,5 1-4 16,5 1-4-16,5 1-4 15,3-2-4-15,0 15-6 16,16-27-7-16,4 17-5 16,2-6 4-16,9 3-2 15,3-3 5-15,6 2 0 16,3-4 7-16,2 3 9 16,0 0 6-16,-1-2 9 15,-3 2 3-15,-5 1 5 0,-6 2 2 16,-5 1 1-1,-5 1-1-15,-7 1-3 0,-13 9 0 16,0 0-6 0,0 0-3-16,0 0-2 0,0 0-1 15,0 0-2-15,0 0 0 16,-17 17 3-16,11-2-2 16,-1 2 3-16,4 0 4 15,-2 2-2-15,3 1 3 16,0 1-2-16,5 2 0 15,0-3-1-15,3 0 0 16,1-3-1-16,3-1-6 0,3-4 0 16,1-2-4-16,2-4 2 15,2-6-3 1,0 0-4-16,0-10-4 16,2 1-1-16,-3-11-3 0,-1 1 8 15,-4-7 5-15,-5-3 3 16,-3-1 4-16,-5-2 6 15,-5 5 6-15,-4-1 3 16,-3 10 5-16,-3-1-5 16,1 6-4-16,1 1-1 15,14 12 0-15,-22-8-4 16,22 8-1-16,0 0-4 16,0 0-5-16,0 0-2 0,0 0-1 15,15 1-2 1,-2 2-1-16,3 0 1 15,2 1 0-15,7 0 2 16,4 2 3-16,5-1 1 0,4-1 0 16,7-3 0-16,1-1 1 15,-1-1 0-15,1-3 0 16,-4-2 1-16,-5-1 0 16,-4 1 0-16,-7 0 2 15,-8 0 1-15,-18 6 0 16,14-3 1-16,-14 3 0 15,0 0 1-15,-19 16 0 16,5-6 1-16,-1 6 1 0,-3 3 0 16,-3 1 1-1,3 5-2-15,0-1 1 16,4 5-3-16,1-2-3 0,4-2-2 16,2-2-2-16,9-3 0 15,3-2-5-15,7-4 4 16,1-5-5-16,6-5 3 15,2-8 1-15,5-6-3 16,3-13-5-16,3-14-13 16,1-22-20-16,5-14-26 15,-1-15-8-15,1-18 18 16</inkml:trace>
  <inkml:trace contextRef="#ctx0" brushRef="#br0" timeOffset="660924.7951">19927 11896 17 0,'13'-42'85'0,"-7"19"5"15,-6 23-6-15,0 0-40 0,0 0-24 16,-13 29-13-16,3-1-1 16,0 9-9-16,-3 5 2 15,3 4-3-15,0 6 2 16,0 0-1-16,-1 4 2 16,4-1 2-16,1 1-2 15,-1-5 3-15,4 1 1 16,2 0-1-16,1 0 0 15,1-2-2-15,2-1 4 16,4-1-4-16,5-5 3 16,1-2-3-16,1-8 2 15,2-7-1-15,2-5 2 0,2-6-1 16,1-5-1-16,1-6 0 16,0-5 0-16,1-2 0 15,3-4-2-15,0-3-1 16,5-6-2-16,4-3 1 15,1-6-5-15,2-2 5 16,-1-6-3-16,4-5 0 16,-1-5-1-16,-1-3 1 15,-7 0 3-15,-5 1 4 16,-7 8 2-16,-2 5 1 16,-8 7 1-16,-9 8 1 15,-1 17 0-15,-16-12-2 16,3 20-1-16,-7 3-1 0,-2 2-2 15,-2 9-1-15,-3 1 0 16,-2 7 1-16,-4 8 1 16,1 2 1-16,-1 3 2 15,2 2-2-15,2 1 2 16,6 0-1-16,3-4-2 16,6-4 0-16,6-5-1 15,7-8 1-15,5-5-2 16,5-6 0-16,5-5-1 15,7-8 1-15,5-7 0 16,4-8 0-16,3-5 2 16,2-5-2-16,-1-7-1 0,0-6 2 15,-3-3-2-15,-5-1 1 16,-4 4 3-16,-5 3-1 16,-4 7 0-16,-3 4 0 15,-1 7 3-15,-9 16-2 16,0 0 1-16,0 0-2 15,14-4 0-15,-14 4-2 16,5 24-1-16,-2-6 1 16,0 3 0-16,-1 5 1 15,4 2 0-15,-2 5 1 16,1 0 2-16,2 3-1 16,2-1 0-16,-1-4-1 15,1 0 0-15,4-5-1 0,0-3 0 16,1-9 1-16,4-2-4 15,-2-12 2-15,1-9 0 16,2-8-2 0,1-12 0-16,2-7-2 0,-2-10 1 15,3-5 0-15,-2-7 1 16,3 5 2-16,-3 3 1 16,1 5 2-16,-1 7 0 15,0 9 2-15,0 9 0 16,1 10-1-16,0 7-1 15,-1 6-1-15,-2 7 1 16,-2 8-2-16,-1 5 1 0,-3 6-1 16,-1 4 1-16,-5 4 1 15,-1 2 1-15,-2 0-2 16,-1 0 1 0,1-3 0-16,-2-4-2 0,1-6 2 15,-2-9-2-15,2-2 1 16,-3-15-3-16,0 0 4 15,0 0 0-15,17-13-3 16,-10-8 2-16,2-6-3 16,1-3 3-16,3-3-2 15,0-4 2-15,2 3-2 16,0 5-1-16,1 4 3 16,2 8-1-16,0 6 3 15,1 11-3-15,1 4 0 16,1 7 0-16,-1 8 2 15,1 4-2-15,0 6 2 16,0-1 1-16,-1 2-3 0,1-4 4 16,-1-3-4-16,0-6 4 15,-1-7-4-15,1-7 4 16,2-11-6-16,1-13-7 16,3-18-15-16,-3-28-72 15,10-24-1-15,3-25-10 16,0-25 36-16</inkml:trace>
  <inkml:trace contextRef="#ctx0" brushRef="#br0" timeOffset="674382.2485">7340 15493 25 0,'0'0'89'0,"0"0"-2"15,0 0-48-15,0 0-30 16,0 0-4-16,0 0-2 16,-18-8 0-16,18 8-2 15,-13 7-1-15,13-7 1 16,-14 14 0-16,14-14 2 16,-20 19-2-16,20-19 2 15,-22 25 0-15,12-11 0 16,-3 5-2-16,0 1 1 15,-1 5-1-15,-2 5-2 0,0 4 3 16,-1 7-3-16,-1 2 0 16,0 3 0-16,-1 1 3 15,0 3-1 1,0-1 5-16,2-3-5 0,0-1 5 16,-1-2 0-16,3-2-1 15,-1-10 3-15,0 1-4 16,1-9 4-16,2-3-7 15,0 4 7-15,2-7-7 16,11-17 3-16,-20 19-1 16,10-2-1-16,10-17 1 15,-15 19 0-15,15-19 0 16,-10 13 0-16,10-13-1 0,0 0 1 16,0 0-2-16,0 0 1 15,0 0 0-15,0 0-4 16,0 0 2-1,0 0 0-15,0 0-2 0,0 0 0 16,0 0-2-16,0 0-1 16,0 0-5-16,0 0-4 15,0 0-12-15,0 0-28 16,0 0-37-16,0 0-6 16,0 0 39-16</inkml:trace>
  <inkml:trace contextRef="#ctx0" brushRef="#br0" timeOffset="675080.6265">7356 15426 7 0,'3'14'94'0,"-3"-14"-7"0,0 0-24 16,0 0-52-16,0 0-4 15,0 0-2 1,0 0 0-16,0 0 0 0,0 0-1 15,0 0 2-15,0 0-1 16,0 0 0-16,0 0-1 16,0 0 2-16,0 0-2 15,0 0-1-15,0 0-1 16,7 14 1-16,-7-14-1 16,11 21-1-16,-2-8-2 15,1 2 1-15,0 7-1 16,2 3 1-16,1 3-2 15,1 1-1-15,2 9 2 16,0-4 1-16,3 5 0 16,-1-1-1-16,3 1 0 0,0 3 1 15,2-5-2-15,2 4 3 16,1-7-1-16,-2-1 0 16,-1 2-1-16,1-3 4 15,-3-2-2-15,-2-4 4 16,-2 0-2-16,-1-3-2 15,-4-5 5-15,-1 5-4 16,1-9 3-16,-4-1-7 16,1 1 6-16,-9-14-7 15,10 16 6-15,-10-16-3 16,9 15-2-16,-9-15 3 16,4 13-3-16,-4-13-3 15,0 0-7-15,0 0-9 0,4 17-22 16,-4-17-48-16,-8-14-4 15,-4-5 21-15,-2-9 74 16</inkml:trace>
  <inkml:trace contextRef="#ctx0" brushRef="#br0" timeOffset="675581.4004">7242 15974 4 0,'0'0'98'0,"-15"-2"2"16,15 2-6-16,0 0-81 15,-16-10-10-15,16 10 3 16,0 0-3-16,0 0 1 15,0 0-4-15,0 0 2 16,0 0-3-16,0 0 2 16,0 0 1-16,0 0-4 15,0 0 1-15,0 0 0 16,9-13 1-16,-9 13-2 16,16-8 3-16,-2 6-1 0,4-5 2 15,3 1 0-15,4 0-1 16,1 1 1-16,4 2-3 15,2-2 3-15,2 1-2 16,0-5 0-16,0 5 0 16,2-2 1-16,0 3-2 15,-1-2 1-15,-3 0 2 16,-3 0-3-16,-5 3 2 16,-2 2-1-16,-6 0 2 15,-16 0-1-15,18 0 0 16,-18 0-4-16,0 0-9 15,0 0-14-15,12 15-41 0,-12-15-25 16,0 0-2-16,0 0 51 16</inkml:trace>
  <inkml:trace contextRef="#ctx0" brushRef="#br0" timeOffset="676113.6456">7019 15101 20 0,'-23'4'101'16,"5"-1"0"-16,2-6-7 15,1-1-79-15,15 4-6 0,-7-15 0 16,7 15-3-16,17-20-4 15,1 7-1 1,8 3-1-16,4-4-1 16,5 1-1-16,6 1 1 15,4 1-1-15,3-1 2 0,2 5-1 16,-1-3 2-16,2 3-1 16,-5 2-1-16,0 0 3 15,-5 2-1-15,-7 1 1 16,-2 2-2-16,-6 0 1 15,-6 2-2-15,-4-2-3 16,-3 4-9-16,-13-4-11 16,14 14-21-16,-15 1-47 15,7 5-1-15,-6 0 9 0</inkml:trace>
  <inkml:trace contextRef="#ctx0" brushRef="#br0" timeOffset="676980.7256">8384 15566 1 0,'0'0'80'16,"-18"0"19"-16,18 0-6 15,-15-2-74-15,15 2-10 16,0 0-4-16,0 0-2 16,0 0-2-16,2-13-4 15,12 17-1-15,5-4 1 16,5 2 1-16,7 1 1 16,5-3 0-16,1 3 0 0,4 0 0 15,1 2 2 1,-5-6-3-16,-2 4 1 0,-5 1-7 15,-6-4-6 1,-2 4-17-16,-7-1-17 0,0 6-39 16,-15-9-2-16,13 29 75 15</inkml:trace>
  <inkml:trace contextRef="#ctx0" brushRef="#br0" timeOffset="677196.9057">8517 15889 23 0,'-16'7'91'16,"16"-7"-5"-16,-18-6-37 15,18 6-44-15,4-21-5 16,-4 21-3-16,30-19 0 16,-7 12 0-16,8-2-3 15,5 6 2-15,3-3-7 16,4 6-8-16,0 0-21 15,11 3-39-15,-4-1-5 16,-1-4 83-16</inkml:trace>
  <inkml:trace contextRef="#ctx0" brushRef="#br0" timeOffset="677964.0816">9540 14602 20 0,'0'0'97'15,"6"21"-9"-15,-6-21-10 16,-15 16-86-16,10-3-7 0,-2 4 1 15,2 2 1-15,-2 4 1 16,1 8 6 0,2 3 6-16,1 7 3 15,0 5 0-15,3 6 0 0,2 4 1 16,-1 10-1-16,2 8-2 16,1 1-1-16,2 3-1 15,0 1 1-15,1 4-1 16,-1 0-2-16,-1 1 0 15,1 1 2-15,0-3 3 16,-2 3-1-16,1 2-2 16,-4-5 2-16,2-5-5 15,0-7 6-15,0-5-6 0,0-10 6 16,-2-6-6 0,1-5 5-16,-2-17-1 15,1-3 4-15,0-5 2 16,-1-6 0-16,0-13 2 0,2 16-3 15,-2-16 1-15,0 0-2 16,0 0 2-16,0 0-1 16,0 0-3-16,0 0 0 15,13 2 1-15,-13-2-2 16,0 0 0-16,0 0 0 16,14 1-2-16,-14-1 0 15,15 6 0-15,-15-6 1 0,21 0-2 16,-5 0 3-1,3 0-2-15,3-5 2 16,2 3-3-16,4-3 2 0,2 7 0 16,-1-5-1-16,2-2 0 15,-2 4-2-15,-1 1 2 16,-2 0 1-16,-3 0 0 16,-2-1 0-16,-5-1-2 15,0 2 0-15,-16 0-3 16,20 3-4-16,-20-3-11 15,0 0-15-15,0 0-29 16,0 0-29-16,0 0 57 16,-20-22 36-16</inkml:trace>
  <inkml:trace contextRef="#ctx0" brushRef="#br0" timeOffset="678381.8043">9592 14693 6 0,'0'0'102'0,"-7"-18"-4"15,7 18-2-15,0 0-83 16,0 0-10-16,0 0-3 15,-15-11 0-15,15 11-3 16,0 0-2-16,0 0-1 0,0 0 1 16,0 0 0-16,19 4 2 15,-6-3-1-15,3-1 0 16,4 0 3-16,6 0-1 16,6-2 0-16,3-1 1 15,1 0-1-15,3-1 0 16,1-1 0-16,-1 2 1 15,-1 3-2-15,-5-1 2 16,-3 2-2-16,-3 1-5 16,-2 2-5-16,-6-2-13 15,1 9-27-15,-7-2-35 16,0 7 14-16,-4-2 74 16</inkml:trace>
  <inkml:trace contextRef="#ctx0" brushRef="#br0" timeOffset="678934.6491">10749 15124 1 0,'0'0'58'16,"10"-14"36"-16,-10 14-4 15,0 0-85-15,0 0-5 16,0 0-4-16,-7 17-2 0,1 2 1 16,-4 2 0-16,0 11 3 15,-1 4 0-15,-2 2 5 16,-2 6-2-1,1 3 7-15,1 4 1 0,-2-1 0 16,1 3-5-16,-2-4 2 16,2 0-1-16,-1 2-1 15,4-5-1-15,-1-2-4 16,-1-8 2-16,6 2-3 16,0-13 0-16,4 5-6 15,-3-14-1-15,8 1-15 16,-2-17-16-16,0 0-39 0,0 0-13 15,0 0 73-15</inkml:trace>
  <inkml:trace contextRef="#ctx0" brushRef="#br0" timeOffset="679247.9216">10762 15088 11 0,'13'14'103'0,"-4"2"-3"16,-9-16-10-16,1 13-94 15,-1-13-5-15,18 26-3 0,-4-1 4 16,2 4-2 0,6 7 4-16,4 4 0 15,2 6 6-15,4 5-2 16,4 1 3-16,3 2-3 0,0-3 2 15,-3-5 1-15,-1-1-1 16,-5-5 0-16,-4-5-7 16,-6-8-7-16,-2-2-22 15,-15-12-51-15,-6 1-3 16,-10-9 78-16</inkml:trace>
  <inkml:trace contextRef="#ctx0" brushRef="#br0" timeOffset="680432.825">10550 15749 1 0,'0'0'69'0,"0"0"24"16,2-16-7-16,8-13-90 15,14 0-5-15,5-3-2 16,6 1 5-16,5 0 2 15,9 3 1-15,6 3 3 16,4 3 1-16,3 5 1 16,2 1-1-16,-2 3 3 15,1-3-3-15,-4-1 0 16,-2 1-1-16,-8-3-3 16,-7-1 0-16,-6-6 1 15,-8 3-3-15,-3-3 2 0,-5 6-2 16,-4-5 5-16,-7 2-1 15,-2 5 5-15,-4 0 0 16,-3 18 6-16,3-21 1 16,-3 21 0-16,0 0 2 15,0 0-1-15,0 0-2 16,0 0 1-16,0 0-4 16,0 0-1-16,0 0-1 0,0 0-3 15,0 0-3 1,0 0 0-16,8 15-3 15,-5 3-2-15,3 1 5 16,0 7-4-16,1 5 3 0,2 8-1 16,-1 7 6-16,2 3-2 15,1-2 7-15,-3 2-4 16,1 1 0-16,-2-2 1 16,0-2 0-16,-1-4-2 15,-2-2-2-15,1-8 5 16,-2 1-7-16,-1-10 6 15,0-3-4-15,-1-4 4 16,-1-16-6-16,0 0 6 16,0 0-5-16,0 0-5 15,-4-16 5-15,-3 1-5 16,0-14 5-16,-5-3-6 16,1-7 4-16,-5-3-3 0,1-3 3 15,1-2 3-15,-1-2-1 16,5 0 0-16,3 4 2 15,4 2 0-15,2 7-2 16,4 4 3-16,2 2-4 16,4 1 3-16,3 4-4 15,-1 5 2-15,5 0-5 16,0 4 1-16,3 0-1 16,1 2-4-16,0 6-1 15,-4 4-1-15,1 8 0 16,-4 6 3-16,-1 11 3 15,-5 3-2-15,-3 8 7 0,-5 10 2 16,-4-2 5-16,3 8 0 16,-7-2 3-16,2-3-5 15,-2-4 2 1,2-4-1-16,0-6-3 0,1-8-2 16,3-5-1-16,3-16-2 15,-1 13 1-15,1-13 0 16,13-4 1-16,-13 4 0 15,28-16 1-15,-7 3 0 16,3 4 1-16,6-2 2 16,2 2-1-16,3 2-1 15,1 1 0-15,-2 3-1 16,0 2 0-16,-1 7-2 0,-4 1-1 16,-5 3-1-16,-2 6 0 15,-5 4 2-15,-4 6 0 16,-4 3 2-16,-6 1-1 15,-3 2 3-15,-7 3 2 16,-5 3 5-16,-5 1-4 16,-4-2 3-16,-5 0-7 15,-4-2 4-15,-2-8-3 16,1-4 1-16,-1-6-8 16,3-6-7-16,5-6-19 15,-5-18-65-15,7-3-1 16,2-12-4-16,4-6 94 0</inkml:trace>
  <inkml:trace contextRef="#ctx0" brushRef="#br0" timeOffset="681866.7302">12185 14654 5 0,'13'-2'98'16,"-13"2"-2"-16,0 0-6 15,0 0-79-15,0 0-6 16,0 0-3-16,0 0-1 16,0 0-4-16,0 0 1 15,0 0-1-15,13-1 1 16,-13 1 0-16,24 4 0 15,-8-4 1-15,6 2 1 16,4-1 2-16,1-2-1 16,6 1 1-16,2 1-1 0,4-4 1 15,0 0-1-15,1 3 0 16,1-3 0-16,-2 3 0 16,1-3 0-16,-1 1 0 15,-3-3 0-15,-1 2 0 16,-3-1 1-16,-4 0 0 15,-2-1-1-15,-2 2 2 16,-7 2 0-16,-3-2 1 16,-14 3-1-16,16 2 1 0,-16-2 0 15,0 0 0 1,0 0 1-16,0 0-2 16,0 0-1-16,0 0 1 15,0 0-1-15,0 0 1 0,0 0-1 16,0 0-1-16,0 0 0 15,0 0 0-15,0 0 0 16,0 0 0-16,0 0 0 16,7 15-2-16,-7-15 1 15,-1 22 0-15,-1-8-2 16,2 4 2-16,0 5-1 16,0 1 0-16,0 5 1 15,2 6-1-15,-1 1 0 16,1 1-1-16,1 7 2 15,-2 2-1-15,3 4 0 0,-1 4 0 16,0 1 3-16,0-2-3 16,0 0 3-16,1-1-2 15,-1-1 2-15,2-4-2 16,0 0 2-16,2-5-2 16,2 1 1-16,-2-4 0 15,2 1-2-15,0-1 2 16,1-1-2-16,-2-1 2 15,0 2 0-15,-3-1 3 16,3-1-4-16,-3-1 5 16,0-1-4-16,1 4 3 15,-1-2-2-15,0-2-2 16,-1-3 2-16,2-2-7 16,-1-3 7-16,1 2-6 0,0-3 6 15,0-1-6-15,-2 1 4 16,2-3 0-16,-2 1 1 15,1 4 1-15,-1-7-1 16,-1-3-2-16,-2 2 3 16,2-1 1-16,-3-5-2 15,2-1 1-15,-2-13 0 16,0 0 0-16,0 17 0 16,0-17 0-16,0 0 1 15,0 13-3-15,0-13 2 16,0 0 0-16,0 0-1 15,0 0-1-15,0 0 2 0,0 0-1 16,-5 13-1-16,5-13 0 16,0 0 0-16,0 0 0 15,0 0 0-15,0 0 1 16,0 0-2-16,-8 15 0 16,8-15 0-16,0 0 0 15,-15-5 1-15,15 5-1 16,-17 2-1-16,17-2 0 15,-22 0 2-15,9 3 0 16,-1-3 0-16,-4 0 0 16,1 3 0-16,-2-3 2 15,2 0-2-15,-3-3 1 16,3 0 0-16,-2 1-1 0,1 5 0 16,4 2 1-1,1-4-1-15,0-2 0 0,13 1 0 16,-19 4 2-1,19-4-5-15,0 0 1 0,-13-3-3 16,13 3-7-16,0 0-9 16,2-13-25-16,-2 13-53 15,16-26-2-15,-9 5-5 16,-6-13 101-16</inkml:trace>
  <inkml:trace contextRef="#ctx0" brushRef="#br0" timeOffset="684483.8186">13899 15495 21 0,'0'0'81'0,"-14"-3"-1"16,14 3-33-16,0 0-22 16,-15-2-10-16,15 2-3 15,0 0-4-15,0 0-1 16,0 0 0-16,-13-11-1 16,13 11-1-16,0 0-2 15,0 0 1-15,0 0-3 0,0 0 0 16,0 0-1-16,16-9 0 15,-16 9-1 1,13-4 1-16,-13 4 0 16,20-3 1-16,-20 3 1 0,25-6-3 15,-11 3 2-15,3-1-2 16,2-2 3-16,1 3-1 16,4-1 0-16,3 0-1 15,5-1 2-15,2 1 0 16,5 1-1-16,3 2 2 15,4-2-3-15,3-1 0 16,2-1 3-16,-1 2-2 0,1 2-3 16,1-2 2-1,-2 0-1-15,-1 0 0 16,2 0 2-16,-2 0-2 16,0 2 1-16,3-2 0 0,0 2 1 15,0 1 1-15,1-2 0 16,2 2-2-16,1 0 1 15,1 2 0-15,-1-1-2 16,0 1 1-16,-1-4-1 16,-2 2-1-16,-1 0 1 15,-1 2 1-15,-1-2 0 16,2 0-1-16,2 1 1 16,0-1 0-16,4 4 0 15,1-1 0-15,0 0 1 16,1 1-1-16,2 1 0 15,-3-2 0-15,-1 0 1 0,-2 1 0 16,-4-3 1-16,0 1-1 16,-3-1 0-16,0-1-1 15,-3 0 2-15,-1 0-2 16,-2-1 1-16,-1-1-1 16,0 1 0-16,-1 1 0 15,-2-2 1-15,0 2-1 16,-3 2 1-16,-2-2 0 15,-4 1-1-15,-3 1 1 16,-4 1-1-16,-1-3 1 16,-5 3 0-16,-1-2 0 15,-1-1 0-15,-15 0 1 16,21 1-1-16,-21-1 2 0,15 2 0 16,-15-2 0-16,0 0 0 15,0 0 0-15,0 0-3 16,0 0 0-16,0 0 0 15,0 0-3-15,0 0-4 16,0 0-10-16,0 0-23 16,0 0-46-16,0 0-2 15,0 0-2-15,3-15 49 16</inkml:trace>
  <inkml:trace contextRef="#ctx0" brushRef="#br0" timeOffset="685203.057">16959 15189 92 0,'15'22'102'0,"-15"-22"-9"0,0 0-4 16,13 8-83-16,-13-8-7 15,0 0 0-15,0 0-1 16,0 0 1-16,0 0 0 15,0 0 4-15,-3 15 0 16,3-15 1-16,0 0-1 16,0 0 0-16,0 0-1 15,0 0 0-15,0 0-1 0,0 0-1 16,0 0 1-16,16 7 1 16,-16-7-7-1,16 13 8-15,-16-13-6 0,23 16 5 16,-9-8-6-16,2 2 5 15,1 2-4-15,1-5 3 16,-1 3 1-16,3-1-1 16,-1 1 0-16,1-3 1 15,-1 2-1-15,0 0 1 16,-2-2 0-16,2 3-1 16,-2-3 1-16,0-1-1 15,-1 1 0-15,-1-1 2 16,-2 0-1-16,-13-6-1 0,20 10 1 15,-20-10 0-15,0 0 0 16,13 6 2 0,-13-6-2-16,0 0-1 15,0 0 2-15,0 0 2 0,0 0-1 16,-19 17-1-16,19-17 1 16,-23 17-3-16,8-7 2 15,0 3 0-15,-4 5-1 16,-3 3-3-16,-1 4 1 15,-1-1 2-15,-2 7-2 16,0-4 2-16,-3 6-1 16,0-4 1-16,3-2-2 0,0 1 1 15,0-6 1-15,3-4-1 16,1-2 1 0,5-4 0-16,1-4-1 15,3 0-1-15,13-8-3 0,-17 10-9 16,17-10-16-16,0 0-41 15,0 0-25-15,0 0-4 16,-3-13-5-16</inkml:trace>
  <inkml:trace contextRef="#ctx0" brushRef="#br0" timeOffset="687533.0322">17953 14228 82 0,'0'0'54'15,"-8"-19"-4"-15,8 19-2 16,-9-17-8-16,9 17-7 15,-7-17-8-15,7 17-4 16,-6-16-7-16,6 16-1 16,0 0-3-16,-4-15-2 15,4 15-1-15,0 0-4 16,0 0-1-16,0 0-2 0,0 0 1 16,-2 13-3-16,2-13 0 15,3 18 0 1,0-5-1-16,0 2 1 15,1 4 1-15,2 6 1 0,0 4-1 16,1 4 0-16,0 3 1 16,1 4 3-16,0 5-3 15,-1 3-3-15,2 2 3 16,-2 1-2-16,2 2 2 16,-2 5-2-16,2 1 1 15,-1 3-5-15,1 1 6 16,0 2 0-16,-1-1-1 15,0 4-3-15,-3-3 3 16,3-2-2-16,-3-4 3 16,-2-4-3-16,2 0 3 15,-2-8-4-15,1 3 4 16,0-7 0-16,2 2 0 0,0-4-1 16,1 0 2-16,0 1 0 15,0-6-2-15,1 1 1 16,-1-4-1-16,0 2 1 15,-3-5 2-15,2-1-1 16,-3-3-2-16,1 2 1 16,-2-2 1-16,1 1 5 15,-2-1-5-15,1-3 5 16,-1-1-6-16,0-5 7 16,2-3-1-16,-3-14 1 15,2 21-5-15,-2-21 0 16,0 0 1-16,0 0 0 0,0 0-1 15,0 0-1-15,0 0-2 16,0 0 2-16,0 0 1 16,0 0 0-16,0 0 0 15,0 0-2-15,0 0 3 16,0 0-2-16,0 0 1 16,0 0 1-16,0 0-2 15,0 0 0-15,0 0-2 16,14 4 2-16,-14-4-2 0,0 0 2 15,0 0 0 1,0 0-2-16,16-7 1 16,-16 7 0-16,0 0 2 15,17-16-3-15,-17 16 1 0,22-7 0 16,-9 5 0-16,1-6 0 16,5 5 0-16,1 0-1 15,2-3 1-15,0 5 1 16,-1 3-3-16,-1-6 2 15,-1 0 1-15,-3 5 0 16,-1-4-1-16,-15 3 3 16,20 3-3-16,-20-3 1 15,0 0 0-15,14-7-3 16,-14 7-8-16,0 0-7 16,0 0-16-16,0 0-61 15,0 0-3-15,-19 3-5 0,19-3 17 16</inkml:trace>
  <inkml:trace contextRef="#ctx0" brushRef="#br0" timeOffset="687946.2659">18170 14046 49 0,'0'0'82'0,"0"0"-12"16,0 0-18-16,0 0-79 15,-19 3-15-15,19-3-9 16,0 0-1-16</inkml:trace>
  <inkml:trace contextRef="#ctx0" brushRef="#br0" timeOffset="688286.5676">18102 14053 76 0,'0'0'50'16,"0"0"5"-16,-16 6-6 15,16-6-10-15,0 0-9 16,0 0-3-16,0 0-6 15,0 0-2-15,0 0-3 16,3-13-4-16,-3 13 1 0,0 0-5 16,0 0-2-16,0 0-3 15,0 0 1-15,9-13-4 16,-9 13 0 0,16-4 0-16,-2 2-1 0,3 1 2 15,5-2-1-15,3 0 0 16,5 2 0-16,2-2 2 15,-1 1-1-15,1 2 0 16,0-1 0-16,-5 1-1 16,-1 0 0-16,-4-1 2 15,-5-1-1-15,-1 2-1 16,-16 0-2-16,22-4-12 0,-22 4-30 16,0 0-47-16,11 17-4 15,-11-17-6-15,-14 22 13 16</inkml:trace>
  <inkml:trace contextRef="#ctx0" brushRef="#br0" timeOffset="696439.0612">18538 14302 1 0,'17'4'24'16,"-17"-4"29"-16,0 0-32 15,0 0-5-15,0 0-4 16,0 0 0-16,0 0 0 16,0 0 3-16,0 0 0 0,0 0-3 15,0 0 0-15,0 0 1 16,0 0 0-16,0 0 0 16,0 0 1-16,0 0-1 15,0 0-2-15,0 0 1 16,0 0 0-16,0 0-5 15,0 0 3-15,0 0-1 16,0 0 0-16,0 0-1 16,0 0-1-16,0 0-3 15,0 0 1-15,0 0 0 16,0 0-2-16,0 0 1 16,0 0-1-16,0 0 0 0,0 0 1 15,0 0 1-15,0 0-1 16,0 0 1-16,0 0 0 15,0 0-3-15,0 0 1 16,0 0 0-16,0 0-1 16,0 0-1-16,0 0 0 15,0 0-2-15,0 0 2 16,0 0 0-16,0 0-2 16,0 0 2-16,0 0-2 15,0 0 3-15,0 0-2 16,-7 14 1-16,7-14 1 15,0 0-1-15,0 0 1 16,0 0-2-16,4 13 1 0,-4-13-1 16,0 0 1-1,0 0-1-15,3 16 0 0,-3-16 0 16,0 0 1-16,4 15-2 16,-4-15 1-16,5 14 0 15,-5-14-1-15,7 16 2 16,-7-16-3-16,6 19 3 15,-6-19-5-15,8 23 6 16,-6-9-4-16,2-1-3 16,-2 2 4-16,2 0-3 15,-1 0 4-15,1 1-5 16,-2 0 6-16,0 2-6 0,0-3 6 16,1 4 0-16,-2-2-1 15,2 2 0-15,-1-1 0 16,-1 0 0-1,2 0 1-15,-2-2-1 0,-1 2-1 16,2-2 2-16,-1-2-1 16,1 2 1-16,-1-2-1 15,-1 1-1-15,2-1 0 16,-1-1 0-16,-1 2 2 16,1 2-1-16,1-1 1 15,-2-3-2-15,1 1 0 16,-1-14 1-16,0 23 1 15,0-23 0-15,2 20-1 0,-2-20 1 16,0 0-2-16,1 16 3 16,-1-16-1-1,0 0 0-15,0 0-1 16,0 0 0-16,0 0-1 0,0 0 0 16,0 0 0-16,0 0 1 15,3 15-1-15,-3-15 1 16,0 0 0-16,0 0 0 15,0 0 1-15,0 0 0 16,0 0-1-16,0 0 0 16,0 0 0-16,15-7 0 15,-15 7 0-15,0 0 0 0,13-11 1 16,-13 11-1 0,0 0-1-16,18-7 2 15,-18 7-1-15,15-4-1 16,-15 4 1-16,18-3 0 0,-18 3-1 15,24-3 1-15,-11-1 0 16,0 2 0-16,1-1 0 16,2 2 0-16,-2-2 1 15,2 3-1-15,0-3 0 16,-2 2 1-16,4-1-1 16,-1 1-1-16,0 1 3 15,-1-2-2-15,3 1-1 16,0 1 2-16,-2-1 0 15,2 1-1-15,-2 0 1 16,-1-2-2-16,0 1 0 16,-2-1 2-16,-1 4-1 15,-13-2-1-15,22 1 0 0,-22-1 1 16,17 3 0-16,-17-3 0 16,13 3 0-16,-13-3 1 15,0 0-1-15,13 0 2 16,-13 0 0-16,0 0-1 15,0 0 0-15,0 0 1 16,0 0-2-16,0 0 1 16,0 0 0-16,0 0-2 15,13 4 1-15,-13-4 1 16,0 0 0-16,0 0-1 16,0 0 2-16,0 0-1 15,0 0 0-15,0 0 0 0,0 0 0 16,0 0 0-16,13-6-1 15,-13 6 0-15,0 0 0 16,0 0 0-16,0 0-1 16,0 0 1-16,0 0-1 15,0 0 1-15,0 0 0 16,0 0 0-16,0 0-1 16,0 0 2-16,0 0 0 15,13-1-1-15,-13 1 1 16,0 0-2-16,0 0 1 15,0 0 1-15,0 0-1 16,0 0-1-16,0 0-1 16,0 0 2-16,0 0 0 0,0 0 0 15,0 0 0-15,0 0 0 16,10 13 1-16,-10-13 0 16,0 0 1-1,0 0-3-15,0 0 2 0,0 0-1 16,0 0 2-16,0 0-3 15,2 14 2-15,-2-14-2 16,0 0 1-16,1 16 0 16,-1-16 0-16,2 15-1 15,-2-15 1-15,1 17 0 16,-1-17 0-16,3 22 2 16,0-9-4-16,-2 0 3 0,4 0 0 15,-3 0-1-15,1 1 0 16,2 3-1-16,-1-1 0 15,-1 2-1-15,1-3 2 16,1 3 0-16,-1 0-1 16,0 0-6-16,-1 1 5 15,1-5-3-15,-1 3 3 16,2-2-2-16,-1 2 1 16,0-1-1-16,-1-2 1 15,0-1 5-15,0 2-2 16,1-1 0-16,-4-14 0 15,8 25 0-15,-8-25 2 16,4 21-3-16,-4-21 2 0,6 21-2 16,-6-21 3-16,2 15-4 15,-2-15 4 1,3 15-2-16,-3-15 1 16,0 0-1-16,3 13 2 0,-3-13-1 15,0 0-1-15,2 14 2 16,-2-14-2-16,0 0 0 15,0 0-1-15,0 0 2 16,0 0-1-16,0 0 0 16,0 0 0-16,0 0 0 15,0 0 1-15,0 0 0 16,0 0 1-16,13 5-3 0,-13-5 2 16,0 0-1-16,0 0 0 15,0 0 0 1,16 1 0-16,-16-1-2 15,0 0 2-15,18 0 0 0,-18 0 0 16,16-3 0-16,-16 3 1 16,19-4 0-16,-19 4-1 15,22-4 0-15,-9 1-1 16,1 1 0-16,0-1 1 16,4 2 0-16,-4-1-2 15,3 0 1-15,-1 0 0 16,2-1 1-16,-4 2-1 15,2-4 1-15,-2 4 0 0,1-3-1 16,-1 2 1 0,1-1 0-16,-1-1 1 15,-1 1-1-15,0 2 0 16,0-1 1-16,-13 2 0 0,23 0-1 16,-23 0 0-16,22-4 0 15,-22 4 1-15,21-2-1 16,-21 2 0-16,22-2-1 15,-22 2 1-15,22-2 1 16,-22 2-2-16,18 2 1 16,-18-2-1-16,0 0 2 15,18-5 0-15,-18 5 0 16,0 0-1-16,13-1 0 0,-13 1 2 16,0 0-2-1,0 0 0-15,0 0 0 16,14 1-1-16,-14-1 0 0,0 0 1 15,0 0-1-15,0 0 0 16,0 0 1-16,13-7 0 16,-13 7 1-16,0 0 0 15,0 0 0-15,0 0 0 16,0 0 1-16,13 6 0 16,-13-6-1-16,0 0-1 15,0 0 0-15,0 0-2 16,0 0 3-16,0 0-1 15,0 0 1-15,0 0-4 16,0 0 3-16,0 0 0 16,0 0 0-16,13-2 2 15,-13 2-3-15,0 0 1 0,0 0 1 16,0 0-1-16,0 0 0 16,0 0 0-16,0 0 1 15,13 0-1-15,-13 0 1 16,0 0-1-16,0 0 0 15,0 0-1-15,0 0 2 16,0 0-2-16,0 0 1 16,0 0 0-16,0 0-1 15,0 0 0-15,13-4 0 16,-13 4 3-16,0 0-1 16,0 0 0-16,0 0-1 15,0 0 1-15,0 0 1 0,0 0-1 16,0 0 0-16,0 0-2 15,13 0-1-15,-13 0 2 16,0 0 0-16,0 0 1 16,0 0-1-16,0 0-1 15,0 0 0-15,0 0 2 16,0 0 0-16,0 0 0 16,0 0 1-16,0 0-3 15,0 0 2-15,0 0 0 16,0 0-1-16,0 0 1 15,0 0 0-15,0 0-1 16,0 0-2-16,0 0 3 16,0 0-2-16,0 0 2 0,0 0-1 15,0 0 2-15,0 0-1 16,0 0-2-16,0 0 2 16,0 0-1-1,0 0 1-15,0 0 1 0,0 0-3 16,0 0 1-16,0 0 1 15,0 0-1-15,0 0 1 16,0 0-1-16,0 0 0 16,0 0-1-16,0 0 3 15,0 0-3-15,0 0 1 16,0 0 0-16,0 0 1 16,0 0-2-16,0 0 2 0,0 0-2 15,0 0 0-15,0 0 1 16,0 0-1-1,0 0 1-15,0 0-1 0,0 0 2 16,0 0-2-16,0 0 2 16,0 0-1-16,0 0 0 15,0 0 2-15,0 0-3 16,0 0 2-16,0 0-3 16,0 0 3-16,0 0-1 15,0 0 0-15,0 0 0 16,0 0 1-16,0 0 0 15,0 0 1-15,0 0 0 16,0 0-2-16,0 0 0 0,0 0 0 16,0 0 0-16,0 0 1 15,0 0-2-15,0 0-1 16,0 0 2 0,0 0 0-16,0 0 0 0,0 0 2 15,0 0-2-15,0 0 0 16,0 0 0-16,0 0 2 15,0 0-3-15,0 0 1 16,13-6 1-16,-13 6-1 16,0 0-1-16,0 0 0 15,15 0 1-15,-15 0-1 16,0 0 2-16,15 0 1 0,-15 0-3 16,13 2 1-16,-13-2 0 15,15-2 0-15,-15 2 1 16,16 0-1-16,-16 0 0 15,18-1-1-15,-18 1 0 16,21 0 1-16,-21 0 1 16,24 0 0-16,-24 0-1 15,26-2 0-15,-11 2 0 16,-1 0-2-16,0 0 2 16,1 0-1-16,1 0 0 15,3-3 1-15,1 3-1 16,1 2 0-16,1-4 0 15,1 1 2-15,0 0-2 0,2-4 0 16,-1 2-1-16,-2 0 0 16,1 1 1-1,0-3 0-15,-1 2-1 16,1 1 1-16,1-3 1 0,1 2-1 16,2 0 1-16,1 3 0 15,1-2 0-15,-1 3-1 16,4-4 0-16,-3 2-1 15,1-1 2-15,-2 1-1 16,1 1 0-16,-3-3 0 16,1 3 0-16,-1-3 1 15,0 0 1-15,1 5 0 0,1-2-2 16,1-2 0 0,-1 4-1-16,1-4 1 15,0 2-1-15,0-3 1 16,-2 3-1-16,1-1 2 0,-1-4-1 15,-1 3 1-15,0-4 0 16,-1 1 0-16,-1 3 1 16,2-3-2-16,0 1 2 15,0-2-2-15,2 3 0 16,-1 0 1-16,0 0-1 16,-1-1 1-16,2 0-1 15,-2 2 2-15,-2 2-4 16,1-3 3-16,-4 2-1 0,0 2 2 15,-1-3 0 1,-3 2 0-16,0 0-1 16,-2 0 0-16,-2-3 3 15,-13 3-4-15,20-2 2 0,-20 2-1 16,16-1 0-16,-16 1-5 16,0 0-6-16,0 0-11 15,16 1-25-15,-16-1-50 16,-10-13-7-16,-5-7 3 15,-3-9 85-15</inkml:trace>
  <inkml:trace contextRef="#ctx0" brushRef="#br0" timeOffset="698622.4243">18623 14193 58 0,'0'0'84'0,"0"0"-5"16,0 0-2-16,0 0-71 15,0 0-2-15,9-14 1 16,-9 14 2-16,0 0 2 0,0 0 0 16,-2-16 1-16,2 16 1 15,0 0-1 1,0 0-2-16,0 0-2 0,0 0-2 16,0 0-3-16,0 0 2 15,0 0-2-15,0 0 0 16,16-9-1-16,-16 9-2 15,0 0 2-15,20-5 0 16,-20 5-1-16,23-5 0 16,-10 5 1-16,5 0-1 15,-1-1 1-15,5 1 0 16,2-2-1-16,2 1 0 0,6 1 1 16,2 0 1-16,5 0-1 15,3-1 0 1,4 2 0-16,2-2 1 15,1 2-2-15,2-1 3 16,-2-1-2-16,-2-1 1 0,-1-1 0 16,1 2-2-16,-1-2 1 15,-2 1-1-15,0 0 2 16,0 2-2-16,0 0 1 16,3 1-1-16,2 0 1 15,3-1-2-15,3 2 3 16,1-1-1-16,2-1-1 15,1-1 1-15,2 2-1 0,-5-4 1 16,2 1 0-16,-3-1 0 16,-5 0-1-1,1 0 1-15,-2 0 0 16,-3 0 0-16,0 2-1 0,2-2 0 16,-1 3 2-16,2-3-1 15,2 3-1-15,-1-2 0 16,2 0 0-16,2-3 0 15,-1 1 1-15,-1 0-1 16,-1-4-1-16,-2 1 0 16,-5-2 1-16,-2 1 1 15,-1 2 0-15,-4 0 0 0,-4-1 0 16,-1 3 0-16,-5-1 0 16,-2 3 1-1,-2 2 0-15,-1 0-2 16,1-3 1-16,-3 0 0 0,2 3 0 15,-1-5 2-15,1 4-2 16,-2-3 0-16,2 1 1 16,-1-2 0-16,0 3 0 15,-1-1 1-15,-3 0-1 16,0 1-2-16,-2 2 1 16,1 0 1-16,-3-1-1 15,0-1 2-15,0-2-1 16,-13 4 0-16,23-6 0 15,-10 2 0-15,0 0 0 16,-13 4-2-16,24-9 4 16,-24 9-3-16,22-6 0 15,-22 6 1-15,17-4 1 0,-17 4-1 16,0 0 1-16,15 1 2 16,-15-1-3-16,0 0 2 15,0 0 1-15,0 0-1 16,0 0-1-16,0 0 1 15,0 0 1-15,0 0-2 16,0 0 1-16,1 16-2 16,-1-16 0-16,0 0 0 15,-3 19 0-15,3-19-2 16,0 17 2-16,0-17-1 16,-1 22 2-16,1-9-1 15,-2 3-2-15,4 0 1 0,-2 2 0 16,-2 3 3-16,2 0-6 15,-1 0 2-15,1 0 0 16,-2 2 2-16,2 0-1 16,0 2-1-16,0-2-1 15,0 1 0-15,2 2 0 16,-1 0-5-16,1 2 4 16,-1 1-3-16,-1-2 3 15,2-1-1-15,1 0 3 16,-2 0-3-16,0-3 5 15,2 0 1-15,-1 2-3 16,-1-4 1-16,2 4-2 16,0-3 3-16,-2 2-1 0,2-1 1 15,0 2-1-15,0-1 1 16,3 1 0-16,-3 1-1 16,3-2 3-16,-1 2-4 15,1-1 2-15,-2 1-2 16,2-3 0-16,-1 1 1 15,-4-3 1-15,5-1-1 16,-6-2-1-16,1 1 2 16,1 4-3-16,-1-2 2 15,-1-1-3-15,2-2 1 16,-1 1 2-16,-1 0 0 16,0 0-4-16,1-2-2 0,-1-17 5 15,-1 22-3-15,1-22 4 16,1 24-3-16,-1-24 1 15,0 22-2 1,0-22 5-16,-1 19 0 0,1-19-1 16,1 15 1-16,-1-15 0 15,0 0-1-15,-1 16 0 16,1-16 0-16,0 0 0 16,0 0 1-16,0 15-1 15,0-15 1-15,0 0 0 16,0 0-1-16,0 0-1 15,0 0-3-15,1 13-5 16,-1-13-7-16,0 0-8 0,0 0-21 16,0 0-43-16,2-20-7 15,1-5 0 1,1-17 95-16</inkml:trace>
  <inkml:trace contextRef="#ctx0" brushRef="#br0" timeOffset="700718.4779">22125 13710 5 0,'13'16'88'16,"-13"-16"0"-16,0 0 0 15,0 0-60-15,0 0-12 16,0 0-1-16,0 0-3 0,0 0 0 16,0 0-2-1,0 0 0-15,0 0-2 0,0 0-1 16,0 0-3-16,0 0-1 16,0 0 1-16,0 0-2 15,0 0-2-15,0 0 1 16,0 0 0-16,0 0-1 15,13 4 1-15,-13-4-1 16,13 2-1-16,-13-2 2 16,20 0-2-16,-20 0 1 15,29-3-1-15,-12 0-2 16,5 1 0-16,-2 0 1 16,3 0 0-16,-1-1 0 15,-1 2 1-15,-1-2-1 16,-1 1 2-16,-1 4 1 15,-3-2 0-15,0 0-1 0,-15 0 0 16,21-2 0-16,-21 2 0 16,19 0 2-16,-19 0-1 15,0 0-2-15,16-1 2 16,-16 1-1-16,0 0 0 16,0 0 1-16,0 0-1 15,0 0 1-15,0 0-2 16,0 0 2-16,6 13 0 15,-6-13-2-15,0 0 4 16,0 13-3-16,0-13 2 16,-2 13-2-16,2-13 2 15,0 14-2-15,0-14-1 0,2 25 2 16,-2-12-2-16,0 1-1 16,3 7 1-16,-2-3 0 15,2 10-1-15,0-1 2 16,-2 2-1-16,2 3 2 15,0 2-2-15,0 2 1 16,1 2 0-16,-2-2 0 16,1 0 0-16,0 2 0 15,1 1-2-15,-1-3 2 16,1 3-1-16,0-3-4 16,1-2 3-16,-1 2-2 15,-1-1 3-15,1 0-3 0,-1-1 6 16,2 2-5-16,-3-1 3 15,1-2 2-15,2-1-1 16,-2 1 0-16,1 0 0 16,0-1-1-16,2 3-1 15,-2-2-1-15,2 3 3 16,1 3-3-16,1 3 2 16,-1 2 0-16,1 1 1 15,0 3-6-15,-3-5 3 16,3 2-2-16,-3-5 1 15,0-1-1-15,-2 0 0 16,1-3 0-16,0-1 0 16,-1-4 6-16,1 1-1 0,-1-1-1 15,0 0 2-15,0 0-1 16,1-3 0-16,-2 1 0 16,1-4 0-16,1 2 1 15,-1-1-3-15,1 0 2 16,1-3-2-16,-2-1 3 15,-1-2-2-15,1-4 0 16,0 3-1-16,0-3 1 16,-1 1-1-16,2-1 1 15,-3 1-1-15,1-1 1 16,1 1-1-16,-1-1 1 16,1 3-1-16,0-2 3 0,0 2-2 15,-1-6 3-15,0 4-3 16,0-4 2-16,1 5-1 15,0-3 2-15,-3-15-2 16,3 22 0-16,-3-22-1 16,2 23-1-16,-2-23 1 15,5 15 1-15,-5-15-1 16,3 13 0-16,-3-13-1 16,4 15 1-16,-4-15 0 15,0 0-6-15,3 19 6 16,-3-19-1-16,0 0 2 15,0 0 0-15,0 0 0 16,6 13-9-16,-6-13 11 0,0 0-3 16,0 0 1-16,0 0-7 15,5 13 8-15,-5-13-10 16,0 0 8-16,0 0 1 16,6 16-2-16,-6-16 3 15,3 15-3-15,-3-15 1 16,0 0-1-16,0 0 2 15,0 0 0-15,4 14 0 16,-4-14 0-16,0 0-2 16,0 0 2-16,0 0-2 15,0 0 3-15,0 19-2 16,0-19-1-16,0 0 0 0,0 0 1 16,2 13 0-16,-2-13 0 15,0 0 2-15,0 0-4 16,0 0 1-16,0 0 3 15,0 0-2-15,0 0 2 16,0 0-1-16,-2 16-2 16,2-16 1-16,0 0 2 15,0 0-4-15,0 0 4 16,0 0-2-16,0 0-1 16,-14 5 1-16,14-5-1 15,0 0 0-15,-17 5-1 16,17-5 2-16,-16 8-2 15,16-8 0-15,-22 0-1 0,8 2 1 16,-1 1 1 0,-3-2 2-16,-3-1 0 15,0 2 1-15,-2-5-1 16,-2 3 1-16,-1 3 0 0,0 1 0 16,-3 0 1-16,2 1-3 15,-2 3 0-15,0-6-1 16,0 6 2-16,0 2 0 15,-1-4 0-15,0 4 1 16,0-1-2-16,1-5 0 16,3-1 1-16,0 9 2 15,1-5-4-15,4 0 3 0,0-1-2 16,4-2 2-16,3-2 0 16,14-2 1-1,-22 10-3-15,22-10 0 16,-14-2 0-16,14 2-4 0,0 0-3 15,-13-8-11-15,13 8-19 16,0 0-60-16,0 0-3 16,-21-3-2-16,21 3 102 15</inkml:trace>
  <inkml:trace contextRef="#ctx0" brushRef="#br1" timeOffset="711045.7226">18812 14300 55 0,'0'0'78'0,"0"0"-3"16,0 0-41-16,0 0-28 16,0 0-3-16,0 0-1 15,0 0-1-15,0 0 1 16,0 0-1-16,0 13 6 15,0-13 2-15,0 0 0 16,0 0 0-16,0 0-2 0,0 0 1 16,0 0 0-16,0 0 3 15,0 0-2-15,0 0-1 16,0 0 1 0,0 0-2-16,0 0 1 0,0 0-1 15,0 0 0-15,0 0 0 16,0 0-2-16,0 0 0 15,0 0-2-15,0 0-1 16,0 0 1-16,0 0-1 16,3 13-1-16,-3-13-1 15,0 0 0-15,1 19-1 0,-1-19 3 16,2 21-4-16,1-6 2 16,-2 1-1-16,2 0-3 15,0 2 2-15,0 1-3 16,1 3 5-1,0-2-7-15,1 0 8 0,-1 2-4 16,2 0 4-16,-2-2 0 16,-1-3 0-16,1 0 1 15,1-4-1-15,-1 3 1 16,0-1-1-16,2-2 0 16,-6-13-1-16,9 21 0 15,-9-21 1-15,7 19-3 16,-7-19 1-16,7 14 0 15,-7-14 1-15,0 0 1 16,0 0 0-16,7 13-1 0,-7-13 0 16,0 0 1-1,0 0-1-15,0 0-1 16,0 0-1-16,-3-15-1 0,3 15-1 16,-4-13 0-16,4 13 1 15,-7-19 1-15,7 19-1 16,-10-20 0-16,6 7 1 15,-2-2 1-15,0-1 1 16,0 0-1-16,0 1 1 16,1-3-2-16,-3 1 2 15,3 0 1-15,-1 1-1 0,-1 1-2 16,1-2 2-16,2 0 5 16,-2 2-6-1,3 1 6-15,3 14-5 16,-6-23 5-16,6 23-4 0,-1-22 6 15,1 22-4-15,0 0 1 16,-2-17 3-16,2 17-2 16,0 0 2-16,0 0-3 15,2-13 2-15,-2 13-1 16,0 0 0-16,0 0-2 16,0 0-2-16,0 0 0 15,0 0 0-15,0 0 1 0,0 0-5 16,0 0 2-1,8-13 0-15,-8 13 1 16,0 0 0-16,13-4-1 16,-13 4 1-16,13-5-1 15,-13 5 5-15,18-4-4 0,-18 4 0 16,17-3 0-16,-17 3 1 16,20-3-1-16,-20 3 1 15,20 0 0-15,-20 0-1 16,26-1 1-16,-10 1-1 15,2-3 0-15,3 0-2 16,1 0 3-16,1 0-1 16,0 0-1-16,0-1 1 15,-1 2 0-15,-2 1 1 16,-3 2-1-16,-2-1 2 16,-2 3-2-16,-13-3 1 15,17 3 1-15,-17-3 0 0,0 0 0 16,0 0 1-16,14 5-1 15,-14-5 2-15,0 0-1 16,0 0 0-16,0 0 1 16,0 0-1-16,0 0 0 15,0 0-1-15,0 0 0 16,0 0 1-16,0 0-2 16,0 0 0-16,0 0 0 15,0 0-1-15,0 0 0 16,2 13 0-16,-2-13 0 15,0 0-1-15,0 0 1 16,0 0 0-16,0 0 0 16,0 0-3-16,0 0 4 0,0 0-4 15,1 15 3-15,-1-15-3 16,0 0 2-16,2 16 2 16,-2-16-1-16,3 16 0 15,-2-3 0-15,-1-13-1 16,1 25-6-16,1-12 8 15,-1 4-7-15,1-3 2 16,-1 4-1-16,1-2 5 16,-1-3-5-16,1 0 5 15,-1 1 3-15,-1-14-3 16,3 23 0-16,0-10 1 16,-3-13-1-16,4 22 0 0,-4-22 0 15,4 23 1-15,-4-23-1 16,6 21-1-16,-6-21 1 15,5 16 0-15,-5-16 1 16,5 19-1-16,-5-19 0 16,5 16 1-16,-5-16-1 15,4 14 1-15,-4-14-1 16,6 19 0-16,-6-19 0 16,0 0-1-16,6 15 2 15,-6-15-2-15,0 0 2 16,0 0-1-16,4 13 1 15,-4-13-2-15,0 0 2 16,0 0 1-16,0 0-2 0,0 0 1 16,0 0 0-16,0 0 0 15,0 0-2 1,0 0 1-16,0 0-2 16,0 0 2-16,0 0 0 0,0 0-1 15,0 0 0-15,0 0 0 16,-16 10 1-16,16-10 1 15,0 0 0-15,-17 0-2 16,17 0 1-16,-19-5 2 16,19 5-1-16,-22-4 0 15,9 1 0-15,0 2 0 16,-1 1 1-16,-1 0-1 0,1-2 0 16,0 2-1-16,-2 0-1 15,1 0 1 1,1 0 1-16,-1 2-1 0,2-5-1 15,0 1 1-15,13 2-1 16,-23-1 2-16,23 1-1 16,-21 1 0-16,21-1 0 15,-18 0 1-15,18 0 0 16,-14 2-1-16,14-2 2 16,0 0-2-16,-14 3 1 15,14-3 0-15,0 0 0 16,-15-3 0-16,15 3 1 15,0 0-1-15,0 0 0 0,-14 0 0 16,14 0 1 0,0 0-1-16,0 0 0 15,0 0-3-15,0 0 0 16,0 0-1-16,0 0-5 0,0 0-7 16,0 0-13-16,0 0-31 15,0 0-41-15,0 0-1 16,0 0-4-16,10-18 47 15</inkml:trace>
  <inkml:trace contextRef="#ctx0" brushRef="#br1" timeOffset="714617.8574">19507 15202 3 0,'0'0'36'0,"0"0"-14"15,0 0-1-15,0 0-4 16,-4-13-5-16,4 13 1 16,0 0 3-16,0 0-2 15,0 0-2-15,-10-15-2 16,10 15-2-16,0 0-1 15,-1-12 0-15,1 12-1 16,0 0 1-16,-2-15-2 16,2 15 1-16,0 0 1 0,0-13 0 15,0 13 0-15,0 0 0 16,0 0 2-16,3-17-2 16,-3 17 1-16,0 0 0 15,0 0-3-15,0 0 0 16,0 0-2-16,0 0 0 15,-3-13-1-15,3 13 2 16,0 0 0-16,0 0 1 16,0 0 0-16,0 0 1 15,0 0 2-15,0 0-1 16,0 0 0-16,0 0-1 16,0 0-1-16,0 0-1 0,0 0-1 15,-3 19-1-15,3-19-3 16,-3 13 1-16,3-13 0 15,-1 24-1-15,-1-10 0 16,4 5-5-16,2 0-1 16,-1 0 3-16,3 4-1 15,-3-4 2-15,2-1-4 16,0 3 4-16,1-3-2 16,-4 0 6-16,1-2 0 15,0-2 1-15,0-1 0 16,-3-13-2-16,6 20 3 15,-6-20-2-15,0 0 1 16,4 15-3-16,-4-15-2 0,0 0-5 16,0 0-5-16,0 0-3 15,2-16-10-15,-2 16-14 16,-5-32-9 0,5 12-3-16,-5-9 6 0,3 3 2 15,-2-7 25-15,2 1 14 16,1-1 15-16,-2 4 16 15,4 7 17-15,-2-1 6 16,4 10 0-16,-5-1 1 16,2 14-14-16,2-18-11 15,-2 18-5-15,0 0-3 16,0 0-5-16,-3-13-3 0,3 13-3 16,0 0-3-16,0 0-3 15,0 0 1-15,1-12-2 16,-1 12-1-1,0 0 2-15,0 0 1 0,18-15 2 16,-18 15-1-16,14-9 2 16,-14 9-1-16,18-8 1 15,-18 8-1-15,20-7-1 16,-20 7 1-16,21-5-4 16,-21 5 2-16,23-3-2 15,-10 5 0-15,-13-2 0 16,25 3 1-16,-25-3 0 15,25 7-1-15,-25-7 2 0,25 4-2 16,-12-1 3-16,0 0-3 16,0 0 2-1,-13-3 0-15,24 1 2 16,-24-1 0-16,15 3-1 0,-15-3 2 16,0 0-2-16,0 0 3 15,0 0-2-15,13 9 0 16,-13-9-1-16,0 0-1 15,0 0 1-15,2 13 0 16,-2-13 0-16,0 0 0 16,0 0-1-16,3 17-1 15,-3-17 0-15,1 16 0 0,-1-16-1 16,3 22-1-16,-2-8 2 16,1 2-2-1,1 3-4-15,-2 1 2 16,2 0-3-16,0-1 5 0,0 4-5 15,-2-4 5-15,2-1-4 16,2 1 4-16,-4-3 0 16,2 0 3-16,0-2-1 15,0-1 1-15,-3-13 1 16,5 22-2-16,-5-22 0 16,5 14 0-16,-5-14 3 15,0 0-3-15,0 0 1 16,0 0 0-16,0 0-1 15,0 0 1-15,0 0 1 16,0 0-1-16,0 0-1 16,0 0 1-16,0 0-1 15,-13 0 2-15,13 0-2 0,0 0 0 16,-19-4 0-16,19 4 2 16,-19 0-2-16,19 0-1 15,-24 3 1-15,8-2-1 16,1 2 2-16,1-3-1 15,-2 2 1-15,0-1-2 16,0 2 2-16,1-4 1 16,-1 4-2-16,3-1 1 15,-2 1 1-15,2-3-1 16,13 0-1-16,-21 5 2 16,21-5-2-16,-15-2 1 15,15 2 0-15,0 0-1 0,-14-7-1 16,14 7 0-16,0 0 0 15,0 0-4-15,0 0-5 16,0 0-9-16,0 0-8 16,0 0-20-16,-3-17-21 15,3 17-27-15,0 0 0 16,19-15 53-16</inkml:trace>
  <inkml:trace contextRef="#ctx0" brushRef="#br3" timeOffset="742589.3703">18991 14661 1 0,'0'0'58'16,"0"0"-14"-16,0 0-18 15,0 0-6-15,0 0-3 16,0 0-1-16,0 0-4 16,0 0-2-16,0 0-4 0,0 0 1 15,0 0-2-15,0 0-2 16,0 0 0 0,0 0-3-16,0 0 4 0,0 0-1 15,0 0 0-15,0 0 0 16,9-13 0-16,-9 13 1 15,0 0-1-15,0 0 0 16,0 0-3-16,11-13 0 16,-11 13 1-16,0 0 0 15,0 0 1-15,13-10 0 16,-13 10 1-16,0 0 0 0,9-13 3 16,-9 13 1-16,0 0-2 15,5-16 0 1,-5 16-2-16,0 0 1 15,0 0-1-15,6-16 0 16,-6 16-1-16,0 0 0 0,5-16 0 16,-5 16 1-16,0 0 0 15,4-14-2-15,-4 14 1 16,0 0-1-16,4-15-2 16,-4 15 0-16,0 0 1 15,5-14-1-15,-5 14 1 16,2-13 0-16,-2 13 0 15,0 0 1-15,5-13 0 16,-5 13 1-16,0 0-1 0,0 0 0 16,6-16 0-16,-6 16 1 15,0 0-1 1,0 0 0-16,7-16-1 16,-7 16 2-16,0 0 5 0,0 0-6 15,4-14 6-15,-4 14-6 16,0 0 7-16,0 0-7 15,0 0 6-15,0 0-7 16,0 0 1-16,0 0-1 16,4-13 1-16,-4 13-2 15,0 0 1-15,0 0-1 16,0 0 1-16,8-13 0 16,-8 13 1-16,0 0 0 15,0 0-2-15,0 0 3 16,5-13-1-16,-5 13 0 15,0 0 0-15,0 0 1 0,0 0 0 16,0 0 0-16,0 0 1 16,0 0-2-16,0 0 0 15,0 0 2-15,0 0-2 16,0 0 0-16,0 0-2 16,0 0 0-16,0 0-1 15,0 0 2-15,-3 13-2 16,3-13 1-16,0 0-1 15,0 0-1-15,0 0 2 16,-1 16-1-16,1-16-5 16,-1 13 5-16,1-13-4 15,-2 15 5-15,2-15-5 16,0 19 6-16,0-19-6 0,0 19 6 16,0-19 2-16,-1 23-2 15,2-10-1-15,-1-13 2 16,3 26-2-16,-2-13 1 15,1 1 1-15,-1-1 0 16,-1-13-1-16,5 24 0 16,-5-24 2-16,3 18-1 15,-3-18 1-15,0 13 0 16,0-13 0-16,0 0-1 16,0 16 0-16,0-16 2 15,0 0-2-15,0 0 1 16,0 0 0-16,0 0-4 0,0 0-6 15,0 0-16-15,0 0-29 16,0 0-32-16,0 0-4 16,0 0-4-16</inkml:trace>
  <inkml:trace contextRef="#ctx0" brushRef="#br3" timeOffset="744629.9931">19584 15304 1 0,'0'0'41'0,"0"0"28"16,0 0-29-16,0 0-22 15,4 13-8-15,-4-13-4 16,0 0-1-16,0 0 1 16,0 0-2-16,0 0 1 15,0 0 2-15,0 0 0 16,0 0-1-16,0 0 2 0,0 0-2 15,0 0 0 1,0 0 1-16,0 0-4 16,0 0 1-16,0 0-2 15,0 0-1-15,0 0 1 16,0 0-1-16,0 0-2 0,3-16 0 16,-3 16 2-16,0 0-1 15,4-18 6-15,-4 18-5 16,6-19 0-16,-6 19-1 15,6-19 7-15,-6 19-6 16,6-19-1-16,-6 19 2 16,4-13 0-16,-4 13-1 15,0 0 6-15,4-13-6 16,-4 13 0-16,0 0 0 16,3-14 4-16,-3 14-2 15,7-16-4-15,1 3 3 16,-1-3-3-16,2-1 3 0,2-5-3 15,2 2 4-15,0-1-3 16,1 0-1-16,-1 1 3 16,-1 1 0-16,0 5 2 15,-12 14 1-15,14-17 0 16,-14 17 1-16,0 0 0 16,0 0 0-16,0 0-1 15,0 0-1-15,0 0-1 16,0 0-1-16,0 0-2 15,0 0 2-15,0 0-2 16,0 0 2-16,0 0-2 16,0 0 2-16,0 0-2 15,-13 10 1-15,13-10 1 0,0 0-2 16,0 0 0-16,0 0 1 16,0 0 0-16,0 0-2 15,0 0 1-15,0 0-2 16,0 0 2-16,0 0-1 15,0 0 1-15,0 0 0 16,-13 10-2-16,13-10 3 16,0 0-2-16,0 0 2 15,0 0-2-15,-6 17 1 16,6-17-1-16,0 0-1 16,-4 17 2-16,4-17-1 15,-3 15 0-15,3-15-1 0,-3 22 1 16,3-10-1-16,-1 6 1 15,-1-1 0-15,1 2 2 16,-1 1-4 0,1 3-2-16,-1 2 3 0,-2 1-1 15,1-2 3-15,0 2-3 16,1 0 2-16,-1 0-2 16,0-1 5-16,0-2 1 15,0-2-1-15,2 0-2 16,-1-3 1-16,2-5-1 15,0 0 3-15,0-13-2 16,0 19-1-16,0-19 1 16,2 13-4-16,-2-13-4 0,0 0-15 15,0 0-39 1,0 0-30-16,0 0-2 16,0 0 28-16</inkml:trace>
  <inkml:trace contextRef="#ctx0" brushRef="#br3" timeOffset="750144.1566">18963 13361 23 0,'0'0'86'15,"11"16"-2"-15,-11-16-8 16,0 0-61-16,0 0-10 0,0 0-1 16,0 0-1-16,0 0 2 15,0 0-2-15,0 0 2 16,0 0 1-16,0 0-1 15,0 0 1-15,0 0-1 16,0 0-2-16,0 0-2 16,0 0 1-16,0 0-3 15,0 0 1-15,15-3-1 16,-15 3 0-16,18 1 1 16,-5-1 0-16,3 2 1 15,1-2 1-15,3 1-1 16,2 1-1-16,2-1 2 0,1 0-1 15,1 1 0-15,0-2 0 16,1 0-2-16,-1 1 1 16,2-1 0-16,-3 0 1 15,1 0-1-15,2 2 1 16,-4-2-1-16,4 0 0 16,-1 1 0-16,1-1-1 15,-1 0 1-15,0-1-1 16,1-1 0-16,1-2 1 15,0 0-1-15,-2 1 1 16,2-2 0-16,3 3-1 16,-2-3 2-16,3 1-1 15,0 0 1-15,0 2-1 0,1-4-1 16,0 5 3-16,-1-2-2 16,-1 0 2-16,0 0-3 15,0 3 2-15,-2 0-2 16,0-1 0-16,1 1 2 15,-1-3-2-15,2 2-1 16,1-5 3-16,3 4-1 16,1-3 0-16,4-1 2 15,2-1-2-15,3-2 2 16,8-3 0-16,2-2 0 16,6-2-1-16,3-4-2 15,6 0 2-15,2-3-2 0,1-2 3 16,1 5-4-16,-3-3 0 15,-3 5 2-15,-4 3-2 16,-4-1 1-16,-2-2 1 16,-1 7 0-1,-2-1-3-15,-3 2 3 0,-2 2-1 16,-5-1 1-16,-1 3 1 16,-5 2-1-16,-7 2-1 15,-2-2 0-15,-7 1 2 16,-5 2 0-16,-3 2-1 15,-16-1 0-15,18 0 1 16,-18 0-1-16,0 0 1 16,0 0-2-16,0 0-4 0,0 0-7 15,0 0-9-15,0 0-15 16,3 19-39-16,-3-19-13 16,-14 13-1-16,14-13 74 15</inkml:trace>
  <inkml:trace contextRef="#ctx0" brushRef="#br3" timeOffset="752131.1172">22524 12704 1 0,'0'0'65'0,"0"0"22"16,0 0-2-16,0 0-65 15,0 0-8-15,0 0-6 16,0 0-1-16,0 0-3 16,0 0-3-16,0 0 0 15,0 0-1-15,0 0 2 16,0 0-1-16,0 0 0 16,13 12-1-16,-13-12 2 15,0 0 0-15,21 6 0 16,-21-6 0-16,24 8 0 0,-5-3 0 15,1-1 1-15,3 0-1 16,3 2-1 0,3-3-1-16,3 0 3 0,1 1-2 15,2-2 1-15,-1 0 3 16,5 0-2-16,2-1 3 16,3 1-3-16,4-1 5 15,1 2-6-15,3-1 7 16,3 0-5-16,-2 1 0 15,3 2-1-15,1-1 1 16,-1 0-1-16,-1 1 1 16,-2 0-1-16,2-2-5 15,-3-3 6-15,3 2-1 0,1-4 1 16,-1-1-1-16,1 1 0 16,0-3-5-16,4-1 5 15,-6 2-1 1,4 1 1-16,-5 0-6 0,1 2 5 15,-4-1-6-15,-2 2 7 16,-2 0-2-16,-3 2 3 16,1-1-3-16,-2 1 1 15,-1-1 0-15,-3 1 0 16,-3-2 1-16,1 1-1 16,0 1 0-16,-2-4 0 15,1 2 0-15,-3-1 0 16,-1 1 0-16,1 0 1 0,-2 0 0 15,-2-2 0 1,-4 1 0-16,-1-1 0 16,-2 2 1-16,-4 0 1 0,-1 0 2 15,-3 0-2-15,0-1 0 16,-13 1-2-16,19 0 4 16,-19 0-2-16,0 0 0 15,17-3-4-15,-17 3 4 16,0 0-4-16,0 0 2 15,0 0 2-15,13-3-1 16,-13 3-1-16,0 0 1 16,0 0-1-16,0 0 0 15,0 0-1-15,0 0 2 16,0 0-1-16,0 0-1 16,0 0 1-16,0 0 1 15,0 0 2-15,0 0-3 0,0 0 1 16,0 0-3-16,0 0 0 15,0 0-2-15,0 0-6 16,0 0 1-16,0 0-2 16,0 0-5-16,0 0-5 15,0 0-15-15,-2 15-19 16,2-15-25-16,0 0-4 16,-14 17 46-16</inkml:trace>
  <inkml:trace contextRef="#ctx0" brushRef="#br3" timeOffset="753462.0387">25113 12430 15 0,'0'0'95'16,"0"0"-4"-16,0 0-5 15,0 0-76-15,0 0-5 16,0 0-4-16,0 0-1 15,0 0 0-15,0 0-2 16,13 13-1-16,-13-13 1 16,0 0 2-16,0 0-2 15,11 13 0-15,-11-13 0 0,16 10 1 16,-16-10-2-16,22 15 2 16,-9-8 0-1,1 2 0-15,4 1 0 16,-1 1 0-16,3-1 0 0,0 3 1 15,2-1 0-15,1 1-2 16,0 0 3-16,2 0-2 16,-1 0 1-16,1 0 0 15,-4-2 0-15,0 1 1 16,-4-1 0-16,-3-2 1 16,-14-9-2-16,18 20 2 0,-18-20-1 15,0 20 1-15,0-20-1 16,-16 25 0-16,1-11 8 15,-3 4-4 1,-3 0 4-16,-2 6-4 16,0 0 0-16,-1-1 1 0,-1 3-2 15,2-1 0-15,3-1-7 16,0 1 3-16,1-2-5 16,3-4 4-16,2-2-1 15,1-1-1-15,0-3-2 16,3 0-6-16,10-13-9 15,-15 20-22-15,15-20-42 16,-10 14 0-16,10-14 9 16</inkml:trace>
  <inkml:trace contextRef="#ctx0" brushRef="#br3" timeOffset="760832.0829">26058 13179 1 0,'0'0'70'0,"0"0"-9"16,0 0-30-16,0 0-8 15,0 0-4-15,0 0-3 16,0 0-2-16,0 0-3 16,0 0-4-16,0 0-2 15,0 0-3-15,13-9-1 16,-13 9 0-16,20-14-2 15,-7 1 1-15,3 3 1 16,0-5 3-16,3 4 1 16,1-8-1-16,4 2 0 15,-1-6 0-15,3-2 1 16,2 1-1-16,-1-2-1 0,2-5-1 16,1 1-2-16,-2-2-1 15,-2 1 2-15,0 2-1 16,-3-2 2-16,-2 1-2 15,-2 0 4-15,-3 2-2 16,-1-2 3-16,-2 4 1 16,-1 0-1-16,-3-1-1 15,0-1-1-15,-2 1 0 16,0 0 0-16,-2-4-1 16,0 2 0-16,-2 2-2 15,0 1 1-15,-3 1 0 16,2 5 1-16,-4 0 0 0,-1 3-1 15,2 2 2-15,-2 1-2 16,0-1 0-16,0 2 0 16,0-1 0-16,-1 1-2 15,0 0 2-15,-2 0-2 16,0 0 0-16,6 13 1 16,-14-20-1-16,14 20 1 15,-19-22 0-15,19 22 1 16,-22-17-1-16,22 17 0 15,-21-13 0-15,21 13 1 16,-25-7 1-16,25 7-1 16,-19-5 1-16,19 5-2 15,-16-2 2-15,16 2-3 0,-14 1 0 16,14-1-2-16,0 0 0 16,-17 10-1-1,17-10 1-15,-12 13-2 0,12-13 0 16,-11 19 2-16,11-19 1 15,-9 20 1-15,9-20 0 16,-4 23 1-16,2-8-2 16,1-1 2-16,1 3 0 15,1 1-1-15,2 2 1 16,-2-1-2-16,1 5 2 16,1-1-1-16,-2 3 0 15,2 0 1-15,-1-1 1 0,-1 2 0 16,2-1 1-1,-2 0 0-15,2-3 0 16,0 0 2-16,1-4-2 16,2 3 0-16,-1-4-1 0,0 3 1 15,1-1-3-15,1-2 1 16,-1 3-1-16,0-1 0 16,0 2 2-16,-1-4-2 15,1 0 6-15,0-3 0 16,-3 3 0-16,3-1-2 15,-2-1 3-15,2-2-3 16,-1 1 2-16,1-1-2 16,0-1-3-16,0 0-1 0,-6-13 1 15,14 20 2 1,-14-20-1-16,12 16-1 16,-12-16 0-16,11 15 1 15,-11-15-1-15,0 0 0 0,15 14 0 16,-15-14-1-16,0 0 1 15,14 16 0-15,-14-16 0 16,0 0-1-16,15 12 1 16,-15-12 0-16,0 0 0 15,14 11 1-15,-14-11-1 16,0 0 0-16,16 9 0 16,-16-9 0-16,0 0 0 15,16 7 1-15,-16-7-2 0,0 0 0 16,17 3 1-1,-17-3-1-15,14 0 1 16,-14 0 0-16,18-2-1 0,-18 2 0 16,20-4 1-16,-7 3 0 15,-13 1 1-15,25-6 0 16,-25 6 0-16,25-9 0 16,-25 9-1-16,22-10 2 15,-22 10-3-15,23-9 1 16,-23 9-2-16,23-11 2 15,-23 11 0-15,23-15-1 16,-23 15 0-16,22-14 1 16,-22 14 1-16,22-16-1 15,-22 16 3-15,18-19-5 16,-18 19 2-16,19-18 1 16,-19 18 0-16,18-23-6 0,-18 23 4 15,12-25-4-15,-6 12 0 16,-6 13 5-16,7-23-5 15,-7 23 3-15,3-22-2 16,-3 22 8-16,0-20-8 16,0 20 7-16,-4-16-2 15,4 16-2-15,-6-16 2 16,6 16-2-16,-6-17 2 16,6 17-3-16,-5-17 3 15,5 17-1-15,-7-15-1 16,7 15 1-16,0 0 0 15,-13-14 0-15,13 14 1 0,0 0 0 16,-19-9-1-16,19 9 1 16,-15-4 0-16,15 4 1 15,-13 0-1-15,13 0 0 16,-14 0 1-16,14 0 0 16,-13 1 1-16,13-1-4 15,-13 5 3-15,13-5-1 16,0 0-1-16,-17 13-2 15,17-13 0-15,0 0 1 16,-13 17-2-16,13-17 1 16,-5 14 0-16,5-14 0 15,0 0 1-15,-5 19 1 16,5-19-1-16,-2 18 0 0,2-18 1 16,2 20-1-16,-2-20 3 15,4 20-4-15,-4-20 5 16,6 20 0-16,-6-20 1 15,8 22-2-15,-8-22 1 16,10 21 1-16,-10-21-3 16,13 22 4-16,-13-22-6 15,13 23 0-15,-13-23 0 16,16 20 0-16,-16-20 0 16,15 21 0-16,-15-21 0 15,16 17 1-15,-16-17 0 16,15 14-1-16,-15-14 1 0,13 10 0 15,-13-10 1-15,0 0 0 16,19 10-2-16,-19-10 1 16,15 3 0-16,-15-3-1 15,13 0 3-15,-13 0-2 16,0 0 0-16,18-3 0 16,-18 3 0-16,15-2 0 15,-15 2 0-15,21-6-1 16,-6 0-2-16,1 0 2 15,2-1-2-15,1-2 0 16,1-1-1-16,2 0 0 16,0-1 2-16,1-1-1 15,0 1 2-15,0-1-6 0,-3 2 6 16,2-2 1 0,-3 2 2-16,-1 0-6 15,-3 2 4-15,-2 0-3 16,-13 8 4-16,20-14 0 0,-20 14-3 15,14-13-2-15,-14 13 4 16,0 0 2-16,9-15-6 16,-9 15 8-16,0 0-7 15,0-14 6-15,0 14 0 16,0 0 1-16,-1-14-6 16,1 14 7-16,0 0-3 15,0 0 0-15,0 0-1 0,-15-9 2 16,15 9-2-1,0 0 2-15,-13 0-1 16,13 0-1-16,0 0 0 16,-16 1 1-16,16-1 3 0,-14 3-5 15,14-3 1-15,-16 2-2 16,16-2 2-16,-20 3-2 16,20-3 2-16,-23 7 0 15,10-4-4-15,0 2 2 16,-2 1 5-16,-1 3 1 15,3-2-2-15,-1 2-1 16,1-1 1-16,0 1-1 16,13-9 0-16,-19 19 1 15,19-19-4-15,-11 17-3 16,11-17 3-16,-10 15 0 16,10-15 0-16,-5 15-1 15,5-15 0-15,-1 15-2 0,1-15 2 16,1 14-2-16,-1-14 1 15,9 13 0-15,-9-13 0 16,0 0 1-16,20 13 1 16,-20-13 1-16,17 6 0 15,-17-6 1-15,21 3-1 16,-21-3 0-16,24 1 0 16,-24-1 0-16,25-1 1 15,-12 0-1-15,0-1 1 16,0-1-2-16,-13 3 2 15,21-6 0-15,-21 6 0 16,21-10 1-16,-21 10-1 0,14-7 1 16,-14 7 0-16,0 0-1 15,16-14 1-15,-16 14-1 16,0 0 1-16,10-13 1 16,-10 13-2-16,0 0-1 15,0 0 1-15,7-15 0 16,-7 15-1-16,0 0 0 15,0 0-2-15,12-13-1 16,-12 13 2-16,0 0-1 16,0 0 0-16,16-14 1 15,-16 14 1-15,0 0 1 16,0 0 2-16,0 0 1 16,0 0 1-16,0 0 0 0,0 0 1 15,0 0-1-15,0 0 0 16,-3 13-2-16,3-13 0 15,0 0-1-15,0 0-1 16,0 0 1-16,0 0-3 16,-6 16 1-16,6-16 0 15,0 0 0-15,4 17-1 16,-4-17 0-16,3 14 1 16,-3-14-1-16,7 15 2 15,-7-15-1-15,8 14-1 16,-8-14 1-16,8 16 0 15,-8-16 0-15,0 0-1 0,15 19-1 16,-15-19-1-16,0 0 0 16,20 14 0-16,-20-14-1 15,21 8-1-15,-8-6 1 16,2 1-1-16,2-3 2 16,-1 2 1-16,3-4-1 15,-2 1 1-15,-1-2-1 16,3-1 3-16,-2-2-2 15,-1 0 1-15,1-1 0 16,1-2-2-16,-1 1 3 16,3-4-1-16,-1 1 0 15,-2-2 1-15,1 0-1 16,-3 0 0-16,1 1 1 0,-3 0 0 16,-13 12 0-16,22-20 2 15,-22 20-1 1,13-17 2-16,-13 17 0 15,10-13 1-15,-10 13-2 0,0 0 3 16,3-16-7-16,-3 16 3 16,0 0 1-16,0 0-1 15,-16-3 1-15,16 3-1 16,-13 0 0-16,13 0-1 16,-13 5 5-16,13-5-4 15,0 0-1-15,-19 7 4 16,19-7-3-16,-14 8 1 0,14-8 0 15,-15 12 0-15,15-12 0 16,-14 14-1-16,14-14 0 16,-12 18-3-16,12-18 1 15,-10 21-1-15,6-6 0 16,1-2-1-16,-1 0 1 16,2 1 0-16,2-14-2 15,0 22 1-15,0-22 0 16,2 19 0-16,-2-19 0 15,0 0 2-15,16 14-2 16,-16-14 2-16,14 3 1 16,-14-3 0-16,19 0-1 15,-6-3-1-15,0 0 0 0,1-3 0 16,2-2-1-16,0-2 1 16,0-1 0-16,0-1 1 15,0-3 2-15,-3-2 1 16,-2-1 1-16,-1-2 0 15,-1 0-3-15,-3-3 0 16,-3-3 1-16,-2 1-1 16,-1-3 1-16,0 0-1 15,0-2-1-15,-1 0 0 16,-2 1 3-16,1 1-1 16,1 1-5-16,-1 0 1 15,-1-2-3-15,1 1 1 0,-1-1-1 16,0 2 1-16,-2 1 0 15,1 0 0 1,0 3 4-16,-2 6 2 16,0 1 3-16,6 16-1 0,-13-18 4 15,13 18 0-15,-16-7 0 16,16 7 0-16,-13 0-1 16,13 0 0-16,0 0-2 15,-14 3-1-15,14-3-4 16,0 0-1-16,0 0-1 15,0 0 0-15,-6 15-1 16,6-15-2-16,2 15 2 16,1-2-1-16,-2 2 3 15,0 2-1-15,2 2 2 16,0 1 0-16,0 3 0 16,1 0-1-16,-1 0 1 15,0 2 0-15,3-1 0 0,0 1 1 16,-1-1-2-16,3 1 1 15,-1-2 1-15,2 0 1 16,-1 0-2-16,2 2 4 16,0-4-1-16,2 1 0 15,-2 0 1-15,2-5-1 16,-1 2 0-16,1-6 1 16,-1 3-1-16,-11-16-1 15,23 23 0-15,-23-23-1 16,19 21 0-16,-19-21 2 15,20 19-1-15,-20-19-1 16,19 19 2-16,-19-19-2 0,19 14 1 16,-19-14 2-16,19 8-2 15,-19-8 1-15,15 4-1 16,-15-4-1-16,18 0 1 16,-18 0-1-16,16-4 0 15,-16 4 0-15,17-8 1 16,-17 8-2-16,19-8-1 15,-19 8 3-15,20-13-2 16,-20 13 2-16,23-15 0 16,-23 15 1-16,23-16-2 15,-23 16 2-15,22-18 0 16,-14 3-1-16,1 2-1 0,-3-1 1 16,0-2-2-16,-1 1-1 15,1 1 1-15,0 1-2 16,-6 13 2-16,9-17-1 15,-9 17 3-15,0 0-1 16,0 0 1-16,0 0 1 16,0 0 1-16,0 0 1 15,0 0-1-15,0 0 0 16,0 0-2-16,0 0 1 16,0 0 2-16,5 13-1 15,-5-13-4-15,0 0 1 16,2 13 2-16,-2-13-1 15,3 20 0-15,-3-20-1 0,5 22-2 16,-5-22 2-16,8 21 2 16,-5-8-2-16,-3-13-2 15,7 20 2-15,-7-20-1 16,7 16 2-16,-7-16-2 16,9 18 0-16,-9-18 0 15,11 14 0-15,-11-14 1 16,13 14-1-16,-13-14 2 15,13 13-2-15,-13-13 1 16,13 9 0-16,-13-9 1 16,0 0-2-16,19 4 1 15,-19-4-3-15,0 0 3 16,16-3-1-16,-16 3 0 0,14-7 1 16,-14 7-1-16,15-7 0 15,-15 7 0 1,15-13 3-16,-15 13-5 0,18-14 3 15,-18 14 0-15,16-16-1 16,-16 16 1-16,13-18 0 16,-13 18 1-16,14-20-1 15,-14 20 2-15,10-24-1 16,-10 24 3-16,9-23-3 16,-9 23 3-16,3-19-3 15,-3 19 0-15,1-15 1 16,-1 15-2-16,0 0 1 0,0 0-4 15,0 0 6-15,0 0-7 16,3-13 3-16,-3 13 0 16,0 0 0-1,0 0 0-15,0 0 0 0,7-13 0 16,-7 13 0-16,0 0 3 16,0 0-1-16,0 0 0 15,0 0 0-15,0 0 2 16,0 0-2-16,0 0 4 15,5 18-5-15,-5-18-4 16,0 0 5-16,0 0 1 16,4 17-2-16,-4-17 0 15,4 20-1-15,-4-20-1 0,6 19 2 16,-3-6 3 0,1 0-3-16,1 1-3 15,-5-14 3-15,8 19-1 16,-8-19 1-16,10 18 0 0,-10-18-2 15,9 17 2-15,-9-17-2 16,10 13 0-16,-10-13 1 16,0 0-2-16,0 0-1 15,16 13 0-15,-16-13 2 16,0 0-3-16,0 0 3 16,0 0 0-16,11-13 2 15,-11 13 1-15,0 0 0 0,5-16 1 16,-5 16-2-1,4-16 3-15,-4 16-1 16,10-19-1-16,-10 19-2 16,13-27 1-16,-4 10-2 0,1-2 0 15,0 2 0-15,2-2 0 16,-1 0-2-16,-1 2 3 16,2 2-1-16,-12 15 2 15,17-16 1-15,-17 16 3 16,15-4 1-16,-15 4 0 15,0 0-1-15,0 0 1 16,0 0-2-16,10 15 1 16,-10-15-2-16,0 0-2 0,0 0 1 15,4 14-2 1,-4-14 1-16,0 0 3 16,9 19-1-16,-9-19-3 15,8 16 2-15,-8-16-1 0,10 23 1 16,-4-10-1-16,-6-13 1 15,12 24-3-15,-12-24 2 16,14 20 1-16,-14-20-1 16,15 16 1-16,-15-16-3 15,17 16 4-15,-17-16-3 16,22 13 0-16,-22-13 2 16,24 12-2-16,-24-12 0 0,27 7 1 15,-12-6 0 1,-1-2-2-16,4-1 1 15,-3-2 0-15,3-2-1 16,-1-1 1-16,2-2 1 0,-2 1-1 16,2-2 1-16,0 0 1 15,-2-2 0-15,-1-2 0 16,-2-2 0-16,1 0 0 16,-5-1-2-16,0 2 2 15,-3-1-3-15,-1 2 3 16,-2-1-2-16,-4 15 3 15,3-18-3-15,-3 18 2 16,-3-15 2-16,3 15-3 16,0 0 3-16,0 0-2 15,-14-13 0-15,14 13-2 16,0 0 1-16,-17 0 0 16,17 0-1-16,-13 7 0 0,13-7 0 15,-16 9-1-15,16-9-1 16,-12 15 0-16,12-15 2 15,-11 15 1-15,5 0-3 16,1 1-1-16,1 1 1 16,0 0 0-16,1 1 2 15,0-2-3-15,3-1-2 16,0 0-4-16,0-15 4 16,10 14 0-16,-10-14 1 15,20 5-1-15,-4-8 0 16,0-2 3-16,1-2 1 15,1-6 3-15,-1 2-1 0,0-5 3 16,-4-2 0-16,-1 1 2 16,-5 0 2-16,0 2 2 15,-4 1 0-15,-3 14 1 16,5-19-1-16,-5 19 0 16,0 0-1-16,0 0-4 15,0 0 1-15,0 0-2 16,0 0-2-16,0 0 1 15,0 0-3-15,0 0-2 16,-3 16 0-16,3-16 0 16,0 0 0-16,-2 17-1 15,2-17 1-15,3 23-2 16,-1-7 2-16,2 3 0 0,-1 1 2 16,1 5-2-16,2-1 1 15,-2 8 1-15,0 0-2 16,2 1 2-16,0 5-1 15,-2 2 0-15,2 6 0 16,-2 2 0-16,1 4-2 16,-1 1 1-16,2 2-1 15,-2 1-1-15,-1 0 0 16,1 1 3-16,-1 0-3 16,-1-3 0-16,-4-2 0 15,2-3-2-15,-4 0 2 16,-2-2-6-16,2 1 0 0,-8-2-7 15,2-2 6-15,-4-6-2 16,-1 3 1-16,-5-8 1 16,1-1 1-1,-7-6 2-15,-1-5 5 0,-3-9 3 16,-2-6-2-16,-1-9 3 16,-2-7 3-16,1-6 1 15,-1-6 3-15,5-4 3 16,1-4-1-16,4 1 0 15,5-3 1-15,4 4 0 16,5-3-1-16,5 4-2 16,4-1-1-16,5 2-1 15,6-4 0-15,4 0 0 0,6-3-2 16,8-2 0 0,5 0-3-16,4-2 2 15,7-1-2-15,5-1 1 16,2 5-2-16,5-1 1 0,1 2 0 15,-1 3 1-15,2-1 0 16,-1 5 0-16,-3 2 0 16,-2 2-1-16,1 3 4 15,-5 2-1-15,-3 6 1 16,-6 0-2-16,-3 4 2 16,-5 2-1-16,-4 0 1 15,-4 4-1-15,-8-1-4 0,-14 2-3 16,21 0-16-16,-21 0-25 15,0 0-41 1,-2-14-1-16,2 14 9 16</inkml:trace>
  <inkml:trace contextRef="#ctx0" brushRef="#br3" timeOffset="761358.7422">28473 12282 84 0,'-1'13'97'0,"1"-13"-2"16,0 0-25-16,0 0-64 0,0 0-6 16,0 0-1-16,0 0-1 15,4 15-1-15,-4-15-2 16,0 16 1-16,0-16 1 16,-1 22 1-16,-1-9 3 15,2 0 0-15,0-13 2 16,-1 20 2-16,1-20 0 15,-2 13 0-15,2-13-1 16,0 0-9-16,0 0-23 16,-1-16-60-16,-3-5-6 15,2-11-6-15,2-11 60 16</inkml:trace>
  <inkml:trace contextRef="#ctx0" brushRef="#br3" timeOffset="763432.8808">29894 12497 44 0,'-5'20'91'0,"5"-20"-2"15,0 0-1-15,0 0-76 0,0 0-5 16,0 0-1-16,0 0 0 16,0 0 0-16,0 0 2 15,0 0-3-15,0 0 0 16,0 0-1-16,0 0 0 16,13 0-2-16,-13 0-2 15,0 0-1-15,0 0 1 16,0 0-1-16,17-6 0 15,-17 6 0-15,17-3 1 16,-17 3-2-16,26-6 1 16,-11 2 1-16,1 1-1 15,1 2 0-15,0-4 1 16,3 4 0-16,1-3-1 0,-3 1 3 16,3-2-2-16,-1 4 1 15,0-3 1-15,-3 1 1 16,-1 0-1-16,-3 0 1 15,-13 3-1-15,23-2 0 16,-23 2 0-16,16 0-1 16,-16 0 0-16,0 0-1 15,15 3 1-15,-15-3-1 16,0 0 0-16,0 0-3 16,0 0-5-16,13 2-7 15,-13-2-12-15,0 0-30 16,0 0-34-16,0 0-1 0,14-2-1 15</inkml:trace>
  <inkml:trace contextRef="#ctx0" brushRef="#br3" timeOffset="764483.8597">30045 12684 27 0,'0'0'88'0,"0"0"-4"15,0 0 1-15,0 0-67 16,0 0-11-16,0 0-4 16,11 13 0-16,-11-13-2 15,0 0-1-15,0 0-5 0,0 0-1 16,0 0-1-1,0 0 3-15,0 0-1 0,0 0 3 16,-13 10 2-16,13-10 4 16,0 0 4-16,0 0 2 15,0 0 0-15,0 0-1 16,0 0 0-16,0 0-3 16,0 0 0-16,0 0-1 15,0 0-1-15,0 0 0 16,0 0 1-16,0 0-1 15,0 0-1-15,0 0 1 16,0 0-3-16,0 0 1 16,0 0 0-16,0 0-3 15,0 0 1-15,0 0-1 0,0 0-1 16,0 0 1 0,15-3 1-16,-15 3-1 15,0 0-1-15,0 0 1 0,17-1 0 16,-17 1 1-16,16-2 1 15,-16 2-2-15,17-1 1 16,-17 1 0-16,20-3 2 16,-20 3-2-16,19-3 1 15,-19 3 0-15,19-1 0 16,-19 1 1-16,19 0-1 16,-19 0-1-16,17 0 0 15,-17 0 0-15,13-2 2 16,-13 2-2-16,0 0 1 15,14 0 0-15,-14 0 0 0,0 0 0 16,0 0 1-16,15 0 0 16,-15 0-2-16,0 0 1 15,0 0 0-15,14 0-1 16,-14 0 0-16,0 0 0 16,13 2-2-16,-13-2 1 15,0 0 2-15,17-3-2 16,-17 3 2-16,0 0-1 15,18-6 0-15,-18 6-1 16,0 0 3-16,14-3-2 16,-14 3 0-16,0 0 1 15,0 0-2-15,0 0 2 16,0 0-1-16,0 0 1 16,13 3-1-16,-13-3 1 0,0 0-2 15,0 0 1-15,0 0 0 16,0 0 0-16,0 0-3 15,0 0-5-15,0 0-9 16,0 0-20-16,0 0-37 16,0 0-21-16,0 0 2 15,-13-1 27-15</inkml:trace>
  <inkml:trace contextRef="#ctx0" brushRef="#br3" timeOffset="765480.9337">30825 12600 59 0,'9'21'89'0,"-9"-21"-5"15,0 0-1-15,0 0-73 16,0 0-7-16,0 0-2 16,0 0-1-16,0 0 1 15,13-2 1-15,-13 2-1 16,0 0 1-16,0 0-1 16,4-14-1-16,-4 14 2 15,0-18-1-15,0 5 1 16,4-2-1-16,-1-3 1 0,0-2 0 15,3-3 1-15,-2-2 0 16,-1 1 0 0,2-2 0-16,-1 1 0 15,-1 2 2-15,-3 2 0 0,1 1 1 16,-1 1-1-16,0 4 1 16,2 2 0-16,-2 13 0 15,0-20-2-15,0 20 0 16,0-14 0-16,0 14-1 15,0 0 1-15,0 0-2 16,-2-15 0-16,2 15 0 16,0 0 1-16,0 0-1 15,0 0 0-15,0 0-2 0,0 0 0 16,0 0-1-16,-1 13 0 16,1-13-1-1,0 0-1-15,0 0-1 16,0 19-1-16,0-19 3 0,4 19-2 15,-2-6 1-15,2 6 0 16,-3-1 1-16,4 2 0 16,-5 6 1-16,2-1 1 15,0 2-2-15,-2 1 1 16,0-1 0-16,0-1 0 16,1 2-1-16,1-1 2 15,1-1-1-15,-2 0 0 0,1 0 3 16,-1 1-3-16,2 1 2 15,0-1 3 1,-3-2-3-16,1-4 3 16,1 1-3-16,-1-6 4 0,-1-2-4 15,0-14 4-15,4 19-3 16,-4-19 0-16,0 0 0 16,0 0-1-16,0 0-1 15,0 0 0-15,0 0-2 16,13 4-3-16,-13-4-2 15,0 0-6-15,0 0-7 16,0 0-14-16,0 0-11 16,0 0-14-16,0 0-4 15,0 0 0-15,0 0 7 16</inkml:trace>
  <inkml:trace contextRef="#ctx0" brushRef="#br3" timeOffset="766051.2752">30925 12869 72 0,'-15'10'47'16,"15"-10"-2"-16,-16 13-5 15,16-13-9-15,-18 11-8 16,18-11-4-16,0 0-2 16,-18 11-2-16,18-11-4 15,0 0 0-15,-13 4-3 16,13-4-3-16,0 0-2 16,0 0-1-16,-16 4-2 0,16-4-1 15,-14 3 1-15,14-3-1 16,-20 4 2-1,20-4 2-15,-19 8 3 16,19-8 3-16,-14 7 2 0,14-7 1 16,0 0 0-16,0 0-1 15,0 0-1-15,0 0-1 16,14-3-2-16,-14 3-3 16,22-10-2-16,-9 6-1 15,0-1-2-15,1 1 2 16,3 2 0-16,1 0-2 15,1-1 2-15,1 1-2 16,0 2 1-16,0 2-1 16,3-2 1-16,0 0-2 15,2-2 1-15,-2 2 0 16,4 0 0-16,2-1 1 0,0-2-1 16,-2 0 0-16,1 0-1 15,2-1 2-15,-4 1-1 16,-1 0 1-16,-4 0 0 15,-2 0 0-15,-3 2 0 16,1-1 0-16,-17 2 1 16,22 0-1-16,-22 0 0 15,14 0 2-15,-14 0-1 16,0 0-2-16,0 0 0 16,0 0-6-16,0 0-11 15,0 0-24-15,0 0-57 16,0 0-2-16,-13 6-6 15,-8-9 46-15</inkml:trace>
  <inkml:trace contextRef="#ctx0" brushRef="#br1" timeOffset="785843.1993">25122 13853 32 0,'0'0'89'0,"14"10"-4"16,-14-10-21-16,0 0-55 15,0 0-10-15,-1 16-4 16,-1-2-2-16,-1 6-2 16,-3 5 0-16,-2 5 1 0,-4 9 4 15,-1 6 3 1,-3 7 3-16,-1 1 3 15,-3 5 1-15,-2 0 2 0,-1-3 1 16,1 2-1-16,-2-3 1 16,1-2-3-16,0-5-2 15,-2-1-1-15,2-7-1 16,2-3 0-16,2-4-1 16,1-3 0-16,5-3 0 15,3-4-1-15,3-5-2 16,3-4-4-16,4 0-7 15,0-13-15-15,0 0-15 16,0 0-43-16,16-30-2 16,-9-4 53-16</inkml:trace>
  <inkml:trace contextRef="#ctx0" brushRef="#br1" timeOffset="786210.4595">25068 13913 103 0,'23'9'103'16,"-23"-9"-6"-16,9 19-50 15,-8-3-42-15,4 0-8 16,0 8-4-16,4 4-2 16,0 5 1-16,-1 0-3 15,4 3 3-15,-1 3 3 16,2 0 2-16,2 1 2 15,4 2 1-15,-1 3-1 0,3 0 1 16,0-2-1-16,2 0 2 16,0-1 0-16,2-2 2 15,-1-1-1-15,1-4-1 16,1-5 2-16,-1-4-1 16,-2-1 0-16,-3-2 0 15,-1-6-3-15,-4-2-1 16,-15-15-6-16,19 18-8 15,-19-18-19-15,0 0-54 16,0 0-2-16,-24-23 19 16,1 2 72-16</inkml:trace>
  <inkml:trace contextRef="#ctx0" brushRef="#br1" timeOffset="786576.0435">24982 14605 18 0,'-19'8'96'0,"19"-8"-3"16,-17 5-5-16,17-5-75 15,2-15-13-15,-2 15-2 16,15-11 0-16,-15 11 0 16,24-13 3-16,-8 7-1 15,4 3 4-15,4-1-2 16,0 2-1-16,3 1 1 0,1-4 0 15,2 4 0-15,-2-3 0 16,-1 2 0-16,-4-5-3 16,-1 4 3-16,-4 0 1 15,-2-1 0-15,-3 2-2 16,-13 2 2-16,16-1-4 16,-16 1 0-16,0 0-6 15,0 0-7-15,0 0-14 16,0 0-21-16,2-13-42 15,-11-1-1-15,-3-11 45 16</inkml:trace>
  <inkml:trace contextRef="#ctx0" brushRef="#br1" timeOffset="787078.9042">24670 13733 104 0,'0'0'98'15,"0"0"-2"-15,-16 12-48 16,16-12-37 0,0 0-5-16,6-13-5 0,-6 13 0 15,13-5-3-15,-13 5 1 16,19-4 1-16,-5 4-2 16,3 0 0-16,5 1 2 15,4 1-1-15,4-2 0 16,3 0 3-16,6-3-1 15,2-1 0-15,2-2 2 0,2 0 0 16,-3-3 0-16,1 1 0 16,-4-1-1-16,-2 2 0 15,-5 0 0 1,-3 1 0-16,-6 2-2 0,-4-1 2 16,0 4-2-16,-6-1-1 15,-13 2 0-15,18 0-8 16,-18 0-12-16,15 0-20 15,-15 0-33-15,10 15-19 16,-10-15-3-16,13 17 51 16</inkml:trace>
  <inkml:trace contextRef="#ctx0" brushRef="#br1" timeOffset="787860.2156">26061 14003 1 0,'-19'3'43'16,"3"-2"41"-16,0-7-1 0,2 2-49 16,1-2-17-16,13 6-2 15,-19-7 0-15,19 7 1 16,-14-9 0-16,14 9-3 15,0 0-2-15,0 0-4 16,0 0-5-16,0 0 0 16,0 0-3-16,24-11-2 15,-11 11 1-15,2 1 0 16,3 1 2-16,6 5-1 16,1-3 0-16,3 5-1 15,4 3-1-15,1 1 3 16,1 0-2-16,1 4 1 15,1 2-2-15,-1 1 2 0,-2 1 0 16,0 3-1-16,-4-1 2 16,-2 1-1-16,-3 5 0 15,-4-2-1-15,-3 2 2 16,-4-1-2-16,-3 3 2 16,-4 3 1-16,-6-3-1 15,-3 1 1-15,-4-2 2 16,-5-1 0-16,-4-1-1 0,-1-2 2 15,-5-6 1 1,-1-1 0-16,-3-6 1 16,-1 0 0-16,0-5 0 15,-1-2-4-15,2-3 4 0,4 1-4 16,4-4 0-16,5 0 1 16,0 2-3-16,13-2-1 15,0 0-4-15,0 0 1 16,0 0-5-16,0 0-3 15,0 0-4-15,0 0-5 16,0 0-8-16,-2-13-15 16,2 13-29-16,0 0-16 15,0 0 8-15,6-15 81 16</inkml:trace>
  <inkml:trace contextRef="#ctx0" brushRef="#br1" timeOffset="788344.6329">25960 14455 33 0,'-3'18'93'0,"3"-18"-3"16,0 0-21-16,0 0-62 15,0 0-2-15,0 0-1 16,0 0 2-16,0 0 1 16,0 0 0-16,9-13-1 0,-9 13 1 15,0 0-5-15,20-5-1 16,-20 5 1-16,24-8-1 16,-8 5-2-16,3 1-1 15,3 0 1-15,1-4-1 16,3 3 3-16,1-1-1 15,2 0-1-15,3-3 0 16,2 2 2-16,-1-1-1 16,-1 4 0-16,-1-4 1 15,-3 4-1-15,0-2 0 16,-5 3 1-16,-3-1 0 16,-4-2 0-16,-2 4 3 15,-14 0-5-15,21-3 6 0,-21 3-5 16,13-2 0-16,-13 2-2 15,0 0-7 1,0 0-12-16,0 0-33 0,10 19-35 16,-10-19-10-16,-10 13 28 15</inkml:trace>
  <inkml:trace contextRef="#ctx0" brushRef="#br1" timeOffset="789977.7787">27623 13890 89 0,'21'13'96'16,"-21"-13"-1"-16,0 0-37 15,0 0-48-15,0 0-7 16,0 0 0-16,0 0-1 16,-19 3-1-16,6 0 2 15,-4 0-1-15,-4 1 0 16,0 2-1-16,-2 1 1 16,-2 5-2-16,1 1 1 15,-1 6 0-15,2 2-1 16,1 8-1-16,2 4 1 15,1 5-2-15,4 2 0 0,2 2 0 16,1 1-1-16,3-1-1 16,2 1 6-16,3-4-1 15,2-1-2-15,2-8 1 16,3-2 1-16,2-5 1 16,0-5-1-16,4-3 1 15,-9-15-4-15,22 13 1 16,-8-13 2-16,2 0-2 0,0-6-1 15,1-3 1 1,-2-1-2-16,0-3 4 16,0-2-2-16,-2-4 1 0,-3 0 1 15,0-3 1-15,-3 4 1 16,-2-1 0-16,-3 2 2 16,1 1-1-16,-1 3 1 15,-2 13-2-15,3-21 0 16,-3 21-1-16,3-21 1 15,-3 21-4-15,10-15 0 16,-10 15-4-16,13-14 2 16,-13 14-1-16,0 0 1 15,16-9-1-15,-16 9 3 16,0 0 1-16,0 0 0 16,8 13 4-16,-8-13-2 15,-3 19 1-15,3-19-1 16,2 22 1-16,1-6-2 0,-1 1-1 15,3 2 0-15,1 4 1 16,2-2-1-16,-1 2 0 16,-1 1 1-16,3-1-1 15,-2-2 1-15,0-5 0 16,-1 3 0-16,3-6-1 16,-1 0 0-16,-8-13 0 15,19 22-1-15,-19-22 3 16,23 14 0-16,-10-5-1 15,0-7 0-15,2 1 0 16,-1-3-1-16,2 0 1 16,-3-3 0-16,0-1-2 0,-13 4-1 15,23-13 2-15,-23 13-1 16,22-17 0-16,-22 17 1 16,17-20 1-1,-17 20 0-15,17-21 0 0,-17 21 0 16,13-14 1-16,-13 14 0 15,0 0 1-15,12-13 2 16,-12 13-3-16,0 0-1 16,0 0 2-16,0 0-2 15,0 0 1-15,0 0 0 16,0 0-3-16,0 0-3 16,0 0 4-16,1 13-1 15,-1-13-2-15,-1 14 1 0,1-14-1 16,0 18 0-16,0-18 1 15,0 23 2 1,3-10-3-16,-2 0 2 0,2 0 1 16,0 0 1-16,1 0 0 15,2 0-1-15,1 1 0 16,2 1 0-16,-9-15 1 16,16 21 0-16,-16-21-1 15,19 16 0-15,-19-16-2 16,17 10-2-16,-17-10-3 15,16 2-5-15,-16-2-6 16,13-3-10-16,-13 3-25 0,0 0-40 16,14-28-2-16,-12 2 11 15</inkml:trace>
  <inkml:trace contextRef="#ctx0" brushRef="#br1" timeOffset="790184.0187">28068 14126 77 0,'-3'14'103'15,"3"-14"-7"-15,-10 19-4 16,10-19-86-16,0 0-11 16,0 0-2-16,0 0-4 0,0 0-3 15,0 0-14-15,-7 20-33 16,7-20-27-1,0 16-1-15,0-16 19 16</inkml:trace>
  <inkml:trace contextRef="#ctx0" brushRef="#br1" timeOffset="794896.2773">28354 14455 35 0,'0'0'90'16,"0"0"-3"-16,0 0-41 15,0 0-14-15,13 8-6 16,-13-8-7-16,0 0 1 16,0 0-7-16,0 0-2 15,0 0-2-15,0 0-4 0,0 0-4 16,0 0-4-16,0 0 3 15,0 0-1-15,0 0 2 16,0 0-2 0,0 0 5-16,0 0-4 0,0 0 0 15,0 0 3-15,-2 13-1 16,2-13 0-16,3 16-3 16,-2-3-1-16,5 4-4 15,0 4 3-15,1 2 1 16,0 4-4-16,2 2 0 15,1 4 2-15,-1 3 1 16,1 3 0-16,-1 1 2 0,-2 2-3 16,3 3 0-16,-3 0 0 15,0 2-1-15,0-2-2 16,1 1-2 0,-3-2 0-16,1-5-3 0,-1-3 1 15,-5-8-1-15,-2-2-3 16,-1-1 5-16,-3-6 2 15,-2-2 7-15,8-17 3 16,-26 23 7-16,10-17 0 16,-1-5 6-16,-2 2 0 15,-1-9 0-15,0 2-3 16,-1-7-4-16,1-4 0 16,4-1-4-16,0 2-1 0,3 2-3 15,3-2 2 1,10 14-1-16,-10-26 0 15,10 26-1-15,2-22 1 16,6 9 0-16,-8 13 2 0,23-27-2 16,-5 12 2-16,-1 0-2 15,5-1 1-15,2 1 1 16,1-1 0-16,-2 3-3 16,0-1 0-16,0 2 1 15,0 1-2-15,-3 2 1 16,-1 2 1-16,-3-2 0 15,0 4-1-15,-3 0 0 16,0 2 0-16,-13 3-2 16,20-7-1-16,-20 7-7 15,17-3-7-15,-17 3-13 16,0 0-19-16,18 0-41 0,-18 0-2 16,1-20 9-16</inkml:trace>
  <inkml:trace contextRef="#ctx0" brushRef="#br1" timeOffset="795184.8632">28423 14068 133 0,'-18'10'107'15,"18"-10"-3"-15,0 0-43 16,-13 9-45-16,13-9-9 16,0 0-6-16,0 0-4 15,0 0-12-15,0 0-17 16,3 20-34-16,2 16-33 15,-8 0-6-15,-2 6-3 16</inkml:trace>
  <inkml:trace contextRef="#ctx0" brushRef="#br1" timeOffset="801566.3665">29010 14381 1 0,'0'0'92'16,"1"19"1"-16,-1-19 0 15,0 0-71-15,0 0-17 0,0 0-2 16,0 0-2-16,0 0 2 16,0 0-2-16,0 0 1 15,0 0 0-15,0 0 1 16,0 0 1-16,0 0-3 16,0 0 1-16,0 0-2 15,15 8 0-15,-15-8-2 16,0 0 1-16,0 0 0 15,19-5-1-15,-6 2 4 16,1 1-2-16,3 1 0 16,5-1 0-16,3 1 1 15,1 1-3-15,1 0 3 0,3-2-1 16,-1 2-1-16,1 0 0 16,1 3-1-16,-2-1 1 15,-1-2 5-15,3 1-4 16,0-1 0-16,0 0 0 15,0 0 0-15,0 0 0 16,1-3 0-16,1 0 0 16,-2 2-3-16,-2 0 3 15,0-1 0-15,-1 2 0 16,-4-1 0-16,-1 1 1 16,-3 0-1-16,-2 1 0 15,-2-1-1-15,-2 2 2 16,-1 0-1-16,-13-2 1 0,20 3 3 15,-20-3-5-15,15 2 2 16,-15-2 1-16,13 1-1 16,-13-1 0-16,0 0 3 15,14-1-3-15,-14 1-4 16,0 0 3-16,0 0-1 16,0 0-4-16,0 0-2 15,0 0-11-15,0 0-20 16,0 0-49-16,0 0 3 15,0 0-7-15,10-22 91 16</inkml:trace>
  <inkml:trace contextRef="#ctx0" brushRef="#br1" timeOffset="802242.139">29974 14144 76 0,'7'16'102'16,"-7"-16"-5"-16,10 17-5 16,-10-17-82-16,0 0-13 15,0 0 0-15,0 0 0 16,0 0 1-16,0 0 2 16,0 0 0-16,0 0 1 15,0 0 0-15,0 0 0 0,13 2-3 16,-13-2 0-16,0 0-1 15,13 6-2 1,-13-6 3-16,17 4-1 0,-17-4 2 16,25 7-1-16,-11-2 1 15,2-1 0-15,0 0 0 16,-1 1 1-16,2-1-1 16,-3 0 2-16,-1-1-1 15,0 1 1-15,-13-4-2 16,20 9 1-16,-20-9 1 15,16 6-2-15,-16-6 1 0,0 0-1 16,10 14-1-16,-10-14-1 16,0 0 1-16,2 20-3 15,-2-20 0 1,-7 24 1-16,1-10 0 16,-3 2-1-16,-1 6 2 0,2-1 0 15,-5 4 3-15,1-2 3 16,-1 0-1-16,1 0 2 15,2-1 0-15,0-2 0 16,3-4 0-16,-3 0 1 16,4-2-2-16,-1 0-1 15,1 1 0-15,6-15-2 16,-13 21 3-16,13-21-1 0,-8 22 0 16,8-22 2-16,-8 19 0 15,8-19 0 1,0 0 4-16,-4 14-2 15,4-14 1-15,0 0-1 16,0 0-2-16,0 0-3 0,0 0-9 16,0 0-21-16,0 0-62 15,0 0-2-15,0 0-4 16,0 0 23-16</inkml:trace>
  <inkml:trace contextRef="#ctx0" brushRef="#br1" timeOffset="804817.5031">31083 13746 47 0,'0'0'87'0,"0"0"-1"16,0 0-8-16,0 0-64 15,0 0-7-15,0 0-1 16,-13-11-2-16,13 11-1 16,-15-11 1-16,15 11 2 15,-16-8-2-15,16 8 0 16,-23-7-1-16,8 4-1 0,-1 1 0 16,2 2 1-16,-5 0 0 15,3 3-1-15,-1 0 1 16,0 0-1-16,2 0-2 15,2 3 1-15,-1 1-1 16,-1 0-1-16,15-7 0 16,-26 17-1-16,12-5 2 15,0-1 0-15,-4 4-2 16,1 1-2-16,1 0 2 16,0 4-1-16,2 1 1 15,4 0-1-15,0 0-1 16,4 4-1-16,4-1 3 15,10 4 5-15,-6-4-6 0,10 2 6 16,2-3-4-16,1 3 2 16,2-3-2-16,2-2 2 15,0-3 0-15,-1-5-3 16,5-1 5-16,-2-8-6 16,-1-1 1-16,3-7 1 15,-3-4 0-15,3-3 1 16,-3-3 0-16,-1-5 1 15,-1-3 0-15,-6-1 4 16,0 0 1-16,-3 1 1 16,-2-1 0-16,-6 3 1 15,5 4-2-15,-7 2 1 0,1 14-1 16,1-19-2-16,-1 19-2 16,0 0-1-16,0 0 0 15,-3-13-1-15,3 13-1 16,0 0 0-16,0 0 0 15,0 0 0-15,0 0 1 16,0 0 1-16,0 0-1 16,0 0-1-16,0 0 0 15,0 0 0-15,-14 10-1 16,14-10-1-16,0 0 0 16,3 17 0-16,-3-17-1 15,4 23 1-15,-3-8 1 16,1 5-2-16,4 0 2 0,1 2-1 15,-1-2 1-15,1 0 0 16,6-1 0-16,-4 0 1 16,-9-19 0-1,24 22 1-15,-11-15-1 0,1-4 1 16,-1-2 0-16,2-2 0 16,-2-2 0-16,3-2 0 15,-2-2-1-15,-1-3 0 16,2-3 1-16,-2-4-1 15,1-3 0-15,0-4 0 16,-1-1 0-16,0 0 1 16,-3 5 1-16,1 1 2 0,-3 6 0 15,-8 13 2-15,9-14 1 16,-9 14-1-16,0 0 2 16,-7 14-2-16,7-14-2 15,-3 16 0-15,3-16-3 16,-7 22 0-16,2-8-1 15,7 2-1-15,-2 0-1 16,0 1-1-16,3 3 0 16,-2 3-3-16,3-1 2 15,2 0 0-15,1-1 1 16,1-1 0-16,2-4-2 16,-5 0 0-16,-5-16-2 15,13 18-3-15,-13-18-11 0,18 4-16 16,-18-4-47-16,8-28-4 15,-8 4 3 1,0-11 86-16</inkml:trace>
  <inkml:trace contextRef="#ctx0" brushRef="#br1" timeOffset="805018.9348">31280 13755 114 0,'-2'20'89'0,"7"-6"-19"0,-5-14-22 16,0 0-113-16,0 0-20 15,10 21-14-15,-15-8 28 16</inkml:trace>
  <inkml:trace contextRef="#ctx0" brushRef="#br1" timeOffset="805784.2373">31467 13932 25 0,'0'0'91'0,"13"7"-3"0,-13-7-2 16,0 0-71-16,0 0-8 15,0 0-2-15,0 0-1 16,0 0 0-16,0 0-1 16,0 0-1-16,0 0-2 15,0 0 0-15,5 22-2 16,-5-22 0-16,5 22-1 15,-3-9 1-15,-1 5 0 0,1 0 0 16,2 2 0 0,3 2 1-16,-4 2-2 15,4 4 1-15,-1-1 0 16,3 3-1-16,-1 1 1 0,-3 0 0 16,0 1 1-16,1-3-1 15,1 0 8-15,-2-2-4 16,1-2 6-16,-6-2-6 15,0-2-2-15,0-3 0 16,-2 0 0-16,-1 0 1 16,-5-4-9-16,8-14 7 15,-19 22-7-15,19-22 7 16,-16 14 1-16,16-14 2 16,-13 5 0-16,13-5 2 15,-22 0 2-15,22 0-3 16,-13-8 4-16,13 8-1 15,0 0 2-15,-13-15 1 0,13 15-2 16,0-18-1-16,0 18-1 16,5-21-3-16,-5 21 1 15,5-23-3-15,-5 23 0 16,8-26-3-16,-4 11 1 16,2 2-1-16,-6 13-1 15,13-22 3-15,0 12-2 16,-13 10 1-16,18-15 5 0,-5 9-5 15,0 3 6 1,5-3-1-16,-5 3 1 16,4 2-2-16,-4-1 1 15,0 1-1-15,0 1-8 0,-13 0 2 16,19 4-15-16,-19-4-17 16,14 5-33-16,-14-5-19 15,0 0 1-15,0 0 28 16</inkml:trace>
  <inkml:trace contextRef="#ctx0" brushRef="#br1" timeOffset="806022.7927">31610 13690 132 0,'0'0'96'0,"-13"13"-1"15,13-13-5-15,0 0-81 16,0 0-7-16,0 0-8 16,0 0 5-16,0 0-4 15,0 0-4-15,0 0-8 16,-13 10-18-16,19 3-22 16,-6-13-47-16,3 30 13 15,-3-14-7-15</inkml:trace>
  <inkml:trace contextRef="#ctx0" brushRef="#br1" timeOffset="806818.4248">30809 14528 87 0,'0'0'86'0,"0"0"4"15,0 0-38-15,0 0-31 16,0 0-4-16,0 0-1 0,0 0-3 16,0 0-1-16,0 0-1 15,0 0-4 1,0 0-3-16,0 0-1 16,0 0-3-16,0 0 0 0,0 0 0 15,0 0-1-15,15-3 0 16,-15 3-1-16,16-1 0 15,-16 1-1-15,20 1 1 16,-6 1 0-16,2-2-1 16,6 1 1-16,1-1-1 15,4-1 1-15,2 1 0 16,6-2 0-16,1 2 0 16,4-1 0-16,2-2 1 0,0 3-1 15,0 0 1 1,0-2-2-16,-1 2 2 15,1-1 0-15,-3 0-2 16,-4 1 1-16,-2-2 0 0,5 1 8 16,-4-1-1-16,-4 1 2 15,-2-1-1-15,-4 1 1 16,-3-2 1-16,-3 2-1 16,-2 1 0-16,-16 0-8 15,16-2-4-15,-16 2-12 16,0 0-27-16,20-1-49 15,-20 1-1-15,0 0-5 0,-14-9 28 16</inkml:trace>
  <inkml:trace contextRef="#ctx0" brushRef="#br1" timeOffset="808201.1446">31094 14871 31 0,'0'0'90'0,"11"16"-4"16,-11-16 1-16,0 0-54 15,0 0-28-15,0 0-3 16,0 0 2-16,-14-11 4 16,14 11 3-16,-22 0 1 15,22 0-4-15,-22-2-2 0,22 2-3 16,-20 2 0-16,7-4-1 16,0 1 0-16,13 1 2 15,-21 4 0-15,8 1 0 16,13-5-2-16,-25 8-2 15,25-8 2-15,-25 16-1 16,12-4 0-16,1-1-3 16,-3 1 1-16,4 2 2 15,-2 1-1-15,1 2 1 16,0 0-1-16,2 1 1 16,0 2-1-16,3 0 1 15,0 2 0-15,0-1 0 16,1 5-3-16,2-4 0 0,1 1-2 15,1-1 1-15,5-2-1 16,0 0 0-16,1-1 1 16,4-3 0-16,-1-3 2 15,-7-13-1-15,20 18 3 16,-7-12-2-16,0-4 3 16,3-2-1-16,1-5-3 15,0-3 0-15,4-4-1 16,-1-4 2-16,-1-4-2 15,-1-6 1-15,3-1-1 16,-4-5 3-16,-1 3 0 16,0 0 1-16,-5 2 1 0,1 4 2 15,-4 4 2-15,-8 19 1 16,10-19 1-16,-10 19 2 16,0 0-1-16,0 0 1 15,0 0-1-15,0 0-2 16,0 0-4-16,0 0-2 15,0 0-1-15,0 0-3 16,-8 15-1-16,8-15-2 16,0 0-1-16,-5 20 1 15,5-7-1-15,-4 0 4 16,3 4 0-16,-1 2 0 16,1 4 0-16,-1 1 2 15,4 1 4-15,1-2-3 0,0 0 3 16,7 0-4-16,-2-3 3 15,4-1-2 1,-1-3 1-16,4-3-3 0,-2-3-1 16,1-1 1-16,-1-2 1 15,0-6-1-15,0 1-1 16,4-5 1-16,-2-4 1 16,-15 7 2-16,24-20-2 15,-11 2-1-15,-1 2-2 16,-3 0 4-16,-2 1-2 15,-1 0 4-15,-6 15-2 16,11-19 1-16,-11 19 2 0,0 0 2 16,0 0 1-1,0 0-2-15,0 0 1 16,0 0-2-16,0 0 2 0,0 0-5 16,0 0-2-16,0 0 0 15,0 0 2-15,7 15-4 16,-7-15 2-16,0 19-1 15,0-19 1-15,3 24 0 16,3-9 3-16,0 2-1 16,-3 0-2-16,0-1 3 15,2 0-1-15,1-3-1 16,1 0 0-16,-7-13-1 16,18 20-2-16,-18-20-2 15,17 15-3-15,-17-15-4 16,22 5-9-16,-22-5-11 15,17-1-25-15,-17 1-34 16,7-22-1-16,-5-2 23 0</inkml:trace>
  <inkml:trace contextRef="#ctx0" brushRef="#br1" timeOffset="808413.714">31389 14887 106 0,'2'19'102'0,"1"-3"-12"16,-3-16-6-16,5 14-97 15,-5-14-14-15,0 0-21 16,0 0-50-16,2 19 2 0,-2-19 2 16,-3 13 89-16</inkml:trace>
  <inkml:trace contextRef="#ctx0" brushRef="#br1" timeOffset="809252.174">31564 15154 79 0,'0'0'100'0,"10"15"0"0,-10-15-5 16,0 0-85-16,0 0-3 16,0 0-4-16,0 0-10 15,-13 11 6-15,13-11 4 16,0 0-7-16,3 18-1 15,-3-18 0-15,4 20 9 16,3-6 0-16,2 4 2 16,0-5-1-16,-6 8-4 15,5-4 7-15,-1 5-5 0,4 0 5 16,-4 2-9-16,0 2 0 16,0 3 0-16,-1 4 0 15,4 0-1-15,-1 6 0 16,-1 2-1-16,1-1 0 15,3 4 0-15,-2 0-1 16,-3 2 1-16,2-2-2 16,-5 2 1-16,2-4 3 15,-2-2-3-15,-3 1 2 16,-2-8-3-16,-3-4 4 16,2-3 3-16,1-3-1 15,1-23 4-15,-10 26-6 0,10-26 7 16,-15 13-5-16,15-13 9 15,-21 1-6-15,8-5-1 16,-5-4-6-16,2-3-5 16,2-9 6-16,0 5-5 15,-1-9 6-15,5 9-6 16,1-5 7-16,7-4 1 16,0 5 2-16,2 0 2 15,3 5-4-15,3-5 8 16,5 3-3-16,1-8 2 15,4 2-5-15,-3 2-4 16,4-3 7-16,3 0-1 16,3 2 1-16,-7 1-5 0,3 4-1 15,0 2-1-15,-5 2 2 16,5 4 0-16,-2 3 0 16,0-3 1-16,-4 5-2 15,0 0-1-15,-13 3-1 16,19-4 0-16,-19 4-3 15,13-3-3-15,-13 3-5 16,0 0-8-16,0 0-9 16,0 0-22-16,9-15-42 15,-9 15-1-15,-6-27 1 16,2 5 84-16</inkml:trace>
  <inkml:trace contextRef="#ctx0" brushRef="#br1" timeOffset="809735.8371">31773 15088 49 0,'0'0'93'0,"-16"-12"0"16,16 12 1-16,0 0-71 15,-13-3-6-15,13 3-1 16,0 0-1-16,-14-5-1 15,14 5-6-15,0 0-4 16,0 0-4-16,0 0-2 0,-13-16-2 16,13 16 2-16,0 0 1 15,0 0 1-15,0 0 4 16,0 0 3-16,0 0 1 16,-9-15 2-16,9 15-1 15,0 0 0-15,0 0-1 16,0 0-1-16,0 0-1 15,-6-13-1-15,6 13-2 16,0 0 0-16,0 0 0 16,0 0-2-16,0 0 1 15,-5-14-1-15,5 14 0 16,0 0-1-16,0 0 3 16,0 0-2-16,0 0 2 0,0 0-2 15,0 0 1-15,0 0-1 16,0 0-1-1,0 0-4-15,0 0-6 16,0 0-11-16,0 0-17 0,-3 22-60 16,3-22-9-16,0 26-3 15,0-26-4-15</inkml:trace>
  <inkml:trace contextRef="#ctx0" brushRef="#br1" timeOffset="812887.0806">30518 13579 1 0,'0'0'68'0,"0"0"10"16,0 0-32-16,0 0-26 16,0 0-5-16,0 0-2 15,0 0-3-15,0 0-3 16,-13-5-8-16,13 5-11 16,0 0-8-16,0 0-2 15,-16-5 0-15,16 5 2 16,0 0 7-16,0 0 8 15,-14-8 10-15,14 8 11 16,0 0 8-16,-13-3 4 16,13 3 3-16,0 0-3 0,0 0-5 15,0 0-2-15,0 0 1 16,0 0-8-16,-13 8-3 16,13-8-2-16,0 0-2 15,0 0-3-15,0 0-2 16,0 0-1-16,0 0-6 15,0 0 4-15,0 0 1 16,0 0 0-16,0 0-1 16,0 0 1-16,0 0-1 15,-11 13 1-15,11-13-1 16,0 0 1-16,-2 14-1 16,2-14 4-16,-5 16 1 0,5-16-1 15,-4 23-1-15,4-23 1 16,-6 27-1-1,5-12 2-15,-1 1-3 0,1 4-1 16,-1-3-4 0,2 2 2-16,0 3 2 0,0 1-2 15,2 0 3-15,-1 1-1 16,1 1 0-16,-1 1-2 16,2 1 3-16,-2 4-1 15,2-1 0-15,0 0 0 16,0 1-1-16,1 0-1 15,-1 4 1-15,2-2 0 16,-1 2 1-16,2-1-2 0,0 0 2 16,-1 2-2-16,1-2 1 15,-2 2 2 1,2 0 1-16,1 0-1 16,-1-1 1-16,-2 0 1 0,1-2-1 15,-4 0 0-15,2 0-1 16,1-2 0-16,-1-3-2 15,0 4 1-15,-1 1-1 16,2 3 1-16,0 3 0 16,1 3 0-16,0 1 0 15,3 4-2-15,-4 2 3 16,3-2-2-16,-1 0 0 16,-2 0 2-16,4-4-3 15,-3 1 4-15,1-2-3 16,-2-2 3-16,-1 0-2 15,2 1 3-15,-3-1-2 16,4-5 0-16,-3-1 1 0,1 1-1 16,-1 0 1-16,2-4 1 15,-1 0-4-15,2-1 2 16,0-1 0-16,2 0 3 16,-3-3-3-16,2 0 3 15,0-3 2-15,0-3-2 16,0-1 4-16,1-5-1 15,-8-14-2-15,7 25-4 16,-7-25 4-16,7 17-7 16,-7-17-7-16,4 17-8 15,-4-17-19-15,0 0-33 16,-7-21-32-16,6-13 3 0,-11-15-8 16</inkml:trace>
  <inkml:trace contextRef="#ctx0" brushRef="#br1" timeOffset="815254.8528">30404 13528 35 0,'0'0'81'16,"0"0"-2"-16,0 0-30 16,0 0-42-16,0 0 2 15,0 0 3-15,0 0 4 16,0 0 3-16,0 0-1 15,0 0-2-15,0 0-4 16,0 0-4-16,0 0-4 16,0 0-3-16,0 0-1 15,0 0-1-15,16-6 0 16,-16 6-1-16,16-5 1 16,-16 5 0-16,24-8-1 15,-5 4 0-15,2 0 1 16,4 1 0-16,4-3-1 15,6 3 4-15,2-1 1 0,3 1-1 16,2 0 0-16,-1-1 2 16,-1-1-1-1,3 3 0-15,-2-1 0 0,-2 1-3 16,-2-1-1-16,1 2 0 16,4-1 1-16,1 1-2 15,-3 2 1-15,1-1-1 16,3 2 1-16,-2-1-1 15,3-1 1-15,0 0 0 16,-3 0-1-16,-1 2 0 16,1-2 0-16,0-2 8 0,3 2-1 15,-5-1 0-15,2 1-1 16,-3 0 1-16,3 0 1 16,-6 1 0-16,1-1 1 15,-8 3-7-15,-3 0 1 16,3-1 1-16,-10 2-1 15,3-1 1-15,-22-3 0 16,25 7-1-16,-12-4 0 16,0-2 1-16,-13-1-2 15,15 8 0-15,-15-8 1 16,14 5-1-16,-14-5 0 16,0 0 0-16,0 0 1 15,0 0-2-15,15 13 1 0,-15-13 1 16,0 0-1-1,0 0 0-15,4 18 1 0,-4-18-1 16,9 13 0 0,-9-13 0-16,16 14 4 0,-16-14-1 15,5 23-2-15,-2-8 3 16,4-1-4-16,5 2 4 16,-8 0-4-16,-1 4 3 15,0 2-7-15,10-2 3 16,-7 1 1-16,-3 3-2 15,0-1 2-15,-5 3-1 16,4 1 2-16,2-2-2 0,0 0 1 16,-8 3 0-1,7 1 0-15,3 1 0 16,-2 0-1-16,-1 2 0 0,1 0 0 16,2 4 0-16,-3-1 1 15,-3 1 0-15,3-2-1 16,-5 2 0-16,4 0 3 15,-1-1-2-15,1 0 2 16,-4-2 0-16,1 1-1 16,5-2-1-16,2 1 2 15,-3 1-2-15,0-4-1 16,-2 3 1-16,0 0 0 16,1-1-1-16,1 0 1 0,0 1-2 15,-5-1 1 1,4-1-1-16,2 5 1 15,2-1 0-15,-3 1-1 16,4 3 0-16,0 0-1 0,-3 0 2 16,1 0-1-16,8 1 1 15,-9-1-1-15,0-3 3 16,4-1-1-16,-10-2 1 16,6 0 0-16,-4-33 8 15,15 67-8-15,-17-37 1 16,8-2-2-16,0-1 1 15,-6-27 7-15,10 59-9 16,-10-59 8-16,2 51-16 16,-2-25 9-16,1-5 0 15,2 1-1-15,-3-22 7 16,0 0-7-16,0 0 10 0,24 75-10 16,-24-75 9-16,0 0-1 15,0 0 1-15,24 62-1 16,-24-62-8-16,0 0 1 15,0 0-1-15,0 0 1 16,-3 71-2-16,3-71 1 16,0 0 2-16,0 0-2 15,0 0 1-15,0 0 1 16,0 0 0-16,0 0 0 16,0 0 1-16,0 0-1 15,0 0-2-15,0 0 2 16,0 0-1-16,0 0-2 15,30 57 1-15,-30-57 2 0,0 0-2 16,0 0-1-16,0 0 1 16,0 0-1-16,0 0 2 15,0 0 0-15,0 0-1 16,0 0-2-16,-62-1-4 16,62 1 0-16,0 0 0 15,-26 1 1-15,11 2-2 16,1-3 2-16,-2 3 1 15,-4 1-1-15,4 2 8 16,-7 1 0-16,1-4 2 16,-2 5-2-16,-4 2 0 15,-6 0 3-15,5-5-3 0,-3 0 1 16,0 3 0-16,4 3 2 16,-4-1-4-16,0-6 3 15,8-3 0-15,-2 7-2 16,0 0 0-16,0 4 3 15,-5-9-3-15,-2 1-7 16,0 2 1-16,1 5-1 16,-2-3 0-16,3-3 0 15,1 3 0-15,1-4 0 16,0 3 5-16,6-4 3 16,0 0-3-16,-1 3 3 15,-1-2-2-15,1 0 1 16,0 1 6-16,0-4-7 0,2 1-6 15,-2 0 6-15,4 3 1 16,1-8-2-16,-1 3 2 16,1-3-2-16,-1 2-5 15,4 3 7-15,-3-2-1 16,5-4 1-16,-4 6 5 16,0-1-6-16,3 2 1 15,-1 0 0-15,0-3 4 16,2-5-6-16,1 7 1 15,-1 1 1-15,1-3-2 16,13 0 1-16,-21-6 0 16,21 6 1-16,-18-4-5 0,18 4 6 15,-18-2 0-15,18 2-2 16,-13-1 2-16,13 1-1 16,0 0 6-16,-17 10-7 15,17-10 6-15,0 0-6 16,0 0 4-16,0 0-3 15,0 0-3-15,0 0 0 16,0 0-8-16,0 0 3 16,0 0-14-16,0 0-9 15,0 0-40-15,3-19-33 16,-3 19-5-16,3-32-1 16</inkml:trace>
  <inkml:trace contextRef="#ctx0" brushRef="#br1" timeOffset="838116.0128">14570 11517 1 0,'0'0'50'0,"0"0"26"0,0 0-19 15,-16-13-43-15,16 13-4 16,0 0-2-16,0 0-4 16,0 0-1-16,0 0-2 15,-13 1 1-15,13-1 0 16,0 0 0-16,0 0 2 16,-11 18-1-16,11-18 0 15,-8 16-1-15,8-16 1 16,-5 30-2-16,2-7 1 15,1 7 0-15,1 6-2 16,1 2 1-16,0 7 0 16,0-1 0-16,0 1 0 0,0-2 2 15,1-2-2-15,-1-4 1 16,2-1-2-16,-1-1 4 16,1-1-4-16,0 3 2 15,1-1-1-15,0 1 1 16,0 1-1-16,3 1 0 15,-2 4 2-15,1 5-2 16,0-2 2-16,1 1-1 16,0 2-1-16,0 0 0 15,-1 0-1-15,3-1 2 16,-1-3-2-16,0-3 0 16,0-1-2-16,0 0 2 15,1-4 0-15,0 1-1 0,0-2 1 16,-1 2 0-16,-1-1 1 15,1 1-1 1,-3-5 2-16,2-2-2 16,0 4 2-16,-1-2-1 0,1 2 1 15,0 0-1-15,0-2-1 16,-1 1 1-16,1 0-1 16,-1-1 1-16,-1-3-1 15,0-3 1-15,-1-1 0 16,0-3 0-16,-2-2-1 15,1-4 1-15,-1-1-1 16,1-3 1-16,-2-13 0 0,1 20 0 16,-1-20-2-16,5 19 2 15,-5-19-3 1,5 17 2-16,-5-17-1 16,10 17 0-16,-10-17-1 15,15 16 5-15,-15-16-6 0,16 10 3 16,-16-10 0-16,17 5 1 15,-17-5-2-15,22 3 6 16,-22-3-6-16,21-2-1 16,-8 1 3-16,3-2-1 15,1 0 0-15,4 2 0 16,0-4 4-16,2 1-7 16,5 1 4-16,2-1 0 0,-1-1 2 15,4 1-3 1,-1 0 3-16,3-1-2 15,-2 0-1-15,0 0 1 16,2-1 2-16,-4 2-3 0,4 1-4 16,-2 0 5-16,-1-1-1 15,0 1 0-15,-2 0 0 16,2 2 0-16,-1 1 0 16,3-3 0-16,-3-1 5 15,2-1-5-15,8 1 0 16,1-2 1-16,5 0 1 15,1 1-1-15,1-1-2 16,0 2 2-16,3-1-1 16,-3 4 0-16,-3-1 1 15,0 1-2-15,-1-1 0 16,1 0 1-16,0-1 0 0,-1-2 1 16,1 1 0-16,1-3 0 15,0 1 0-15,4 0 0 16,1 2 1-16,0 1-3 15,4 2 2-15,-1 1-1 16,1 1 0-16,0 2 1 16,-4 0-1-16,-3 0 1 15,-3 0-1-15,-1-1 0 16,-6 0 0-16,-3-1 0 16,0 1-2-16,-1-1 2 15,-1 1 0-15,1-1-1 16,-3 1 1-16,0-1 1 15,2 0 0-15,2 2-1 0,3-1 2 16,2-1-3-16,-1 2 2 16,2 0-1-16,3-3 0 15,-4 1 0-15,1 1-1 16,-3-1 1-16,0 1-1 16,-1 1 3-16,-1-3-4 15,2 1 2-15,-3 2-6 16,0 0 6-16,0 0-1 15,0 0 0-15,2 1-3 16,-1-1 2-16,4 3-1 16,-1-2 2-16,5 2 3 15,1 1-3-15,3 0-2 0,-1-1 5 16,2 1-1-16,-2-1 1 16,-3-2-1-16,-2 2 1 15,0-3-2-15,-2-2 2 16,-5 5-4-16,0-3-4 15,-3 3 4-15,2 0-4 16,-2 1 4-16,1 1-6 16,1 1 8-16,3 0-5 15,5-3 4-15,3-2 1 16,6-1 0-16,1 0-1 16,2-2 1-16,0-1 0 15,0-1 0-15,-5-1-1 16,-2-2 1-16,-6 5 0 0,0-4-1 15,-2 1 0-15,-2 0 0 16,-1 1 1-16,1-2-2 16,2 0 3-16,2-1-2 15,3 1 0-15,2-2 1 16,4 1-1-16,1-2 1 16,0 2-1-16,4 0 1 15,-4-2-4-15,0 4 4 16,-2-2 0-16,1-2 1 15,2 2 6-15,2-3-5 16,4 1 3-16,5-6 0 16,6 4 2-16,7-7-4 0,4 1 2 15,-2-2-3-15,0-1-3 16,1-2 3-16,-4 0-2 16,-1 2 1-16,-6 0-1 15,-2 1 1-15,-4 3-2 16,-4 1 3-16,2 2-1 15,-6 3-1-15,-3 1 0 16,-2 0-1-16,-2 3 1 16,-3 1 0-16,-4-3-1 15,-2 2 0-15,-4 0 0 16,-3-1 2-16,-3 1-2 16,-3 2 1-16,-3-2 0 15,1 0-1-15,-4 0 2 0,1 2-1 16,-3-2-1-16,0 1 1 15,-1-1-1-15,0-1 1 16,-1 3 1-16,-3-2-1 16,0-2 0-16,-13 5 1 15,22-4-2-15,-22 4 2 16,16-4 0-16,-16 4-1 16,13-3 1-16,-13 3-1 15,0 0 1-15,13 0-1 16,-13 0 2-16,0 0-2 15,13-2 0-15,-13 2 0 16,0 0-2-16,13-4 3 0,-13 4-2 16,0 0 2-16,14-3 0 15,-14 3-1 1,0 0 0-16,13-8 2 16,-13 8-2-16,0 0 1 0,0 0 0 15,13-19 0-15,-13 19 0 16,6-15 1-16,-6 15 0 15,6-14-2-15,-6 14 2 16,2-22-2-16,-2 22 0 16,6-27 0-16,-3 7-2 15,1-3 1-15,2-6-1 16,-1-3 1-16,0-1-1 16,1 0 2-16,0-2-1 15,-2 2 2-15,1 0 2 0,-4 1-1 16,-1 2 4-1,-1 1-3-15,-1 0 3 16,-1-1-3-16,-1-1 1 0,-2 0-2 16,0 0 0-16,2 1 0 15,-2-2-3-15,2 0 2 16,0 1 0-16,-2-1 0 16,1-1-2-16,1 1 4 15,-2 5-3-15,1-2 1 16,-1 3 0-16,0-3 0 15,2 2 1-15,-2-2-2 0,0 0 1 16,0-3-1 0,1-5 0-16,0-2-1 15,0-2 3-15,-3 4-2 16,3-1 4-16,-3 5 0 0,1 1 3 16,0 5-1-16,0 1 2 15,-1 4 1-15,1 2-4 16,1 0 2-16,1-2-5 15,-1-1 0-15,2-3-2 16,-2 0 1-16,2-1-3 16,-2 1 1-16,0-2 2 15,2 5-1-15,-4 0 2 16,1 3 0-16,-1 4 1 16,-1 3 0-16,9 13 1 15,-16-17-1-15,16 17 1 16,-17-13-2-16,17 13-1 15,-15-9-1-15,15 9 0 0,-17-10-1 16,17 10 0-16,-20-7 0 16,20 7-2-16,-25-6 3 15,9 5-2-15,-1-1 3 16,-3 4-2-16,0-2 1 16,-5 0 1-16,-1-2-2 15,-1 2 1-15,-5 2 1 16,-1-2 0-16,-3 1-1 15,-2 2-2-15,-1 0 0 16,-3 1-2-16,1 1 0 16,-4 0-1-16,-3 1-1 15,-1 3 2-15,-3-1-1 0,-3 1 1 16,-4 1 2-16,0 0 1 16,-6 2 1-16,-3 1 0 15,-2-2 1-15,3 1-1 16,-1-2 1-16,4 2-1 15,0-2 0-15,-1 0 3 16,5-5 0-16,2 3 1 16,3-4-2-16,2-1 1 15,2 0 1-15,1-2 0 16,-1-4 1-16,5 3-3 16,1 0-1-16,2-1 0 15,-2-1 2-15,5-2-3 16,-1 4 0-16,5-3-1 0,2-1 0 15,0 1 1-15,3-3 0 16,0-1 0-16,4-2-1 16,0 2 4-16,-2-1-1 15,0-1 1-15,-1 2 1 16,-1-1-1-16,1 1-1 16,-3 1 1-16,0 4 0 15,-1-4-3-15,1 3 0 16,-3 0 0-16,0 0 0 15,-1 0-1-15,-2 2 1 16,-5 1 0-16,1-2 0 16,1 4 0-16,2-4-1 0,-1 2 1 15,4 0-1-15,1 2 0 16,3-4 2-16,2 2-2 16,3 0 0-16,-3 0 2 15,-1 2-1-15,1-1 1 16,-2-1-1-16,-2 2 1 15,0-1-2-15,-1-1 2 16,0 2 0-16,-1-1-1 16,1-1 0-16,-2 1-1 15,1 1 1-15,-2-1 0 16,0-2 0-16,0 2-1 16,1-2 1-16,1 2 0 15,1-2 1-15,1 2 0 0,2-4 0 16,1 3-1-16,3 2-1 15,2-5 2-15,-1 3-2 16,-1-1 1 0,2-1 1-16,-2-1 0 0,2 2-2 15,-2-4 1-15,-1 3 2 16,-2-1-2-16,-1 1 1 16,0 2-1-16,-4 0-1 15,-2 3 0-15,-2-1 1 16,-4 3 0-16,0 0-1 15,-1 2 0-15,1 0 0 16,-1 0-2-16,3-1 3 0,0-2-1 16,1 4-1-16,3-3 2 15,-3 4 0-15,-1-2-2 16,-4 1 3-16,0-3-2 16,-8 5 0-16,-6 0 0 15,-11 2 0-15,-3 0 1 16,-3-4-1-16,2 7 1 15,-5-4 0-15,3 5 1 16,5-3-1-16,3 3 1 16,8-5-1-16,3 1-1 15,1 1 2-15,2-4-1 16,3-2 0-16,-2-3-1 16,1 2 2-16,4-3-1 0,1-2 1 15,3-2-1-15,2-1 1 16,4-2-1-1,3-2 0-15,5 1 1 16,2-3-1-16,2-2 0 0,1 2-1 16,1-1 1-16,3 0-1 15,0 3 1-15,2-1 0 16,3 3-1-16,0 0 1 16,1-2-1-16,4 3 0 15,0-3 1-15,0 0-1 16,0 1 0-16,0-3 1 15,-1-2-1-15,-1 2 1 0,1 0-1 16,-1 0 0-16,1 1 0 16,-2-2 0-1,2 2 0-15,-1 4 0 16,1 1-1-16,-4 2 0 0,1-1 1 16,-3 2-2-16,0-1 1 15,-2 5 1-15,-1-5 0 16,-2 0 0-16,-1 0 0 15,-1-2 1-15,3 2 1 16,-2-1 0-16,1 2 0 16,1-2-1-16,0 4-1 15,1-2 0-15,5 2-1 16,0 1 0-16,1 2-2 0,1 0 2 16,2 0 0-1,-1 2 0-15,1 0 2 16,1-4 2-16,0 0-2 15,13-4 2-15,-25 3-2 0,25-3-2 16,-23 3-4-16,23-3-6 16,-16-1-14-16,16 1-31 15,0 0-34-15,0 0-3 16,0 0-7-16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9-21T02:38:10.16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7865 2655 15 0,'-13'-20'79'16,"-1"2"-2"-16,-7 4-37 16,1 17-25-16,0 7-7 15,-3 7-3-15,-2 8-4 16,-5 2 0-16,-2 6-2 16,-2 5 2-16,-2 5 2 15,2-2 0-15,-2-4 2 0,5 5 1 16,0 0 0-16,8-2 3 15,2 5-3-15,3 4-2 16,7-7-2-16,4 2-2 16,5-2 2-16,5 2-5 15,4-7 4-15,5 5-6 16,2-2 3-16,3-2 1 16,2 4 0-16,3-5 3 15,4 7-5-15,3-4 4 16,5 3-3-16,4-4 2 15,7-7 0-15,1-3 0 16,3-8-1-16,1 0 0 16,2-13 1-16,0-8-1 0,0-11 0 15,0-11 0-15,-1-13 2 16,-1-8 0-16,2-10 0 16,3-9 1-16</inkml:trace>
  <inkml:trace contextRef="#ctx0" brushRef="#br0" timeOffset="786.2277">8465 2694 348 0,'0'0'-4'0,"-10"23"3"15,0 4-3-15,-3 5 2 16,0 10-4-16,-4 3 2 15,2 9-3-15,-2 4 8 16,3 6-5-16,8-1 0 16,0-4 1-16,6-2 0 15,6-1 0-15,4 0 0 16,7-1 2-16,2-3-6 16,4-6 5-16,2-7 0 15,5-3 1-15,-1-9-1 16,-2-5 1-16,2-10 1 0,-2-9 0 15,-1-12 1-15,0-13-1 16,-1-4 2-16,-2-7 0 16,-1 1-1-16,-4-2 1 15,1 2 1-15,-4 3-1 16,-2 6-1-16,-2 7 1 16,-11 16 0-16,20-8-1 15,-20 8 2-15,19 15-4 16,-9-2 1-16,0 8-2 15,0 0 1-15,0 7 2 16,-1-1-2-16,0 2 0 16,-1-5 1-16,4-2-1 0,0-2 0 15,-1-7-1-15,2-4 0 16,1-11 0-16,4-6 3 16,-2-8-3-16,2-9 0 15,-3-2 5-15,-1-3-2 16,1-1 2-16,-2 4 0 15,-2 2-1-15,-2 8-2 16,0 4 3-16,-9 13-2 16,14 3-1-16,-14-3-1 15,14 29 0-15,-5-7 1 16,1 8-2-16,0-1 1 16,5 5-3-16,1 0 4 0,4-3-1 15,0-2 2-15,2-10-2 16,1-6 0-16,1-9 2 15,1-4-1-15,-2-11 3 16,-3-11-2-16,-4-13 1 16,-3-1-1-16,-4-3 2 15,-8-2 2-15,-7-1-3 16,-7 0 2-16,-8 7-1 16,-10 9-4-16,-2 12-9 15,-6 7-18-15,3 15-59 16,-4 8-4-16,4 13-4 15,0 4 87-15</inkml:trace>
  <inkml:trace contextRef="#ctx0" brushRef="#br0" timeOffset="1850.5165">11566 2552 43 0,'14'-1'83'0,"-14"1"-3"15,-5 32-36-15,-4-1-42 16,2 14-2-16,-6 11 1 16,-5 11 1-16,-5 11 6 15,-8 8-7-15,-7 7 0 16,-4 0 1-16,-3 3 1 0,-4 0-2 15,0-2 1-15,2-7-3 16,2-11-7-16,10-12-1 16,4-14-5-16,12-9-18 15,2-27-18-15,17-14-28 16,-3-27-1-16</inkml:trace>
  <inkml:trace contextRef="#ctx0" brushRef="#br0" timeOffset="2202.0376">11254 3096 1 0,'26'-52'76'0,"-6"2"13"16,2 11-5-16,-6 1-44 0,3 12-15 15,-3 1-11-15,1 6-8 16,-1 7-8-16,4 5-1 16,0 11-4-16,3 9 1 15,2 9-3-15,2 4 0 16,5 9 5-16,3 5 11 15,1 8-2-15,3 6-1 16,1-2 2-16,2 0-2 16,0 0 5-16,0-3-4 15,-2 3-1-15,-1-1-9 16,-4-2 5-16,-4-7 0 16,-2 4-1-16,-4-3 2 15,-5-7-4-15,-3-3 1 0,-2-4-4 16,-8-6-3-16,0-5-9 15,-7-18-13-15,1 21-20 16,-1-21-36-16,-18 9 0 16,0-11 48-16</inkml:trace>
  <inkml:trace contextRef="#ctx0" brushRef="#br0" timeOffset="2434.2004">11397 3591 2 0,'-50'-18'79'0,"5"-1"2"16,4-7-40-16,8 4-18 15,7 0-3-15,10 4-6 16,8 0-2 0,8 4-5-16,0 14-1 0,27-19-3 15,1 12-3-15,9-3-1 16,11 4-6-16,8-5-9 15,23 3-28-15,7-2-34 16,13-1-5-16,2-5 25 16</inkml:trace>
  <inkml:trace contextRef="#ctx0" brushRef="#br0" timeOffset="4168.6573">10937 2417 8 0,'-22'-5'77'15,"1"-3"1"-15,2-1-31 16,0 5-24-16,3-5-4 16,16 9-6-16,-21-7-5 15,21 7 0-15,0 0-4 16,-15 0-1-16,15 0 0 16,0 0 0-16,0 0 1 0,22 10 1 15,-6-9-1-15,7 4 2 16,6-1-2-1,7 2 0-15,7 3 1 0,5-5-3 16,5-1 0-16,8 0 0 16,3 1 1-16,1-8-2 15,0-4 0-15,3-2 3 16,3-1-2-16,1 2-2 16,-3-7-1-16,-2 6-12 15,-7 0-20-15,2 13-44 16,-8 3-5-16,-7 10-5 15,-14 4 38-15</inkml:trace>
  <inkml:trace contextRef="#ctx0" brushRef="#br0" timeOffset="5200.223">12877 3740 18 0,'0'0'99'16,"0"0"-6"-16,13-16-1 16,-13 16-80-16,21-16-8 15,-4 13-5-15,2 9-4 0,-2 11-5 16,-4 8-3-16,-3 14-5 15,-13 7-1-15,-4 16-17 16,-13 6-14-16,-6 11-36 16,-12-4 7-16,-1-7 79 15</inkml:trace>
  <inkml:trace contextRef="#ctx0" brushRef="#br0" timeOffset="6653.0339">13853 3040 57 0,'-9'-78'103'15,"2"2"-5"-15,-5 2-6 0,-1 9-78 16,9 10-11 0,1 11-6-16,2 12-3 0,1 12-2 15,0 20-2 1,0 0-1-16,1 34 1 0,-1 4 1 16,2 11 2-16,2 6 6 15,0 4 1-15,4 7 4 16,-1 5-5-1,3 3 2-15,4-5-2 0,1 0-1 16,3 0-2-16,1 1 0 16,3-4-2-16,-2-8-1 15,-1-8 3-15,-2-7 2 0,-2-8 1 16,-4-8 3-16,-4-11 3 16,-7-16 1-16,0 0 0 15,0 0 1 1,3-20 0-16,-7-4-2 15,-2-8 0-15,0-1 0 0,2-3-2 16,0 1 1-16,2-3 1 16,5 7-3-16,3 2 1 15,4 4-1-15,6 8 0 16,4 0-1-16,6 2 1 16,3 8-2-16,4 3-1 15,2 4 0-15,-1 7-1 16,2 0 2-16,-4 5-2 15,-3 5 2-15,-4 2-1 0,-5-2-1 16,-3 2 2 0,-4-2 1-16,-3-4 0 15,-3 2 0-15,-7-15 1 0,10 13-1 16,-10-13 1-16,0 0 1 16,0 0 0-16,9-18-2 15,-6 4 1-15,1-3 1 16,1-2 0-16,2-3-1 15,2 0-2-15,1-3-1 16,0 9 1-16,3 6 1 16,0 2 0-16,1 8-2 15,2 3 0-15,0 3-1 16,-3 6 2-16,0 6 1 16,-2-2-1-16,-2 0-1 15,-2 1 0-15,-1-4 1 16,-6-13-1-16,1 22 1 0,-1-22 0 15,0 0 0-15,0 0 0 16,0 0 1-16,0 0 1 16,0 0 0-16,11-25-1 15,-4 8 1-15,1-3 1 16,4-3-1-16,1-2-1 16,3 1 3-16,1 4-3 15,0 5 2-15,2 9-3 16,0 6-1-16,0 5-1 15,-3 8-3-15,-1 4 3 16,0 3-7-16,-2 2 3 16,-3-3-3-16,2-6 4 0,-12-13 1 15,15 20 2-15,-15-20 0 16,21 3 1-16,-21-3 2 16,24-15 1-16,-8 4 1 15,1-9 1-15,5-2 3 16,-2-3-5-16,3 1 6 15,2 4-4-15,-2 1 3 16,0 7-5-16,-1 2 3 16,-2 19-5-16,0 1-4 15,-3 12-1-15,-4 2-4 16,-1 6-3-16,-6 1-8 16,-2 3-7-16,-8 1-20 15,1 0-17-15,-12-11-21 0,1 1 0 16,-11-12 67-16</inkml:trace>
  <inkml:trace contextRef="#ctx0" brushRef="#br0" timeOffset="6803.5975">14612 3121 26 0,'-58'-53'95'16,"5"14"-4"-16,1 4 0 15,7 13-55-15,7 11-45 16,5-4-63-16,15 15-8 15,-3-3-9-15,21 3 1 16</inkml:trace>
  <inkml:trace contextRef="#ctx0" brushRef="#br0" timeOffset="6969.7135">14475 2482 194 0,'26'-29'114'15,"-2"-3"-20"-15,7 2-51 16,7 17-78-16,7-4-42 16,22 19-17-16,-1 1-6 15,5 13 2-15</inkml:trace>
  <inkml:trace contextRef="#ctx0" brushRef="#br0" timeOffset="7319.9681">13410 3102 106 0,'-29'-6'105'16,"6"-15"3"-16,20 1-12 15,16-1-87-15,25 4-17 16,26 3-3-16,16 5-13 15,19 12-31-15,10 0-38 16,18 8-4-16,-3-4 3 16</inkml:trace>
  <inkml:trace contextRef="#ctx0" brushRef="#br0" timeOffset="7937.4162">16003 3001 91 0,'0'0'95'15,"0"0"-8"-15,0 0-11 16,0 0-79-16,-3 16-2 15,3-16-4-15,-2 16 3 16,2-16-1-16,-10 24 6 16,3-9-3-16,7-15 12 15,-24 20-3-15,9-13 8 0,-7-4-3 16,1-4 3 0,-4-8-3-16,2-3-7 15,2-5 5-15,0-3-8 16,4-5 2-16,5-3-5 0,8-4 4 15,7-6-5 1,9 4 5-16,5-1-1 0,6 11 0 16,7-1-1-16,3 12 3 15,4 13-3-15,-1 9 0 16,-2 12-3-16,-1 11-2 16,-5 8 3-16,-4 4-6 15,-8 9 2-15,-6 3-10 16,-7-2-12-16,2 2-27 15,-13-7-27-15,5-3-4 16,-2-14 9-16</inkml:trace>
  <inkml:trace contextRef="#ctx0" brushRef="#br0" timeOffset="8321.3434">16309 2857 95 0,'13'-2'100'16,"-13"2"-7"-16,0 0-8 16,15 8-88-16,-15-8-10 15,0 0-2-15,19 20 0 16,-19-20 1-16,18 23 1 16,-18-23 7-16,18 14 9 15,-18-14 3-15,16 0 4 0,-16 0 2 16,13-24 0-16,-9 2 0 15,-2-5-2-15,-2-4-5 16,-4 3-1-16,-4-1 1 16,-2 4-2-16,-4 4-3 15,-3 9-1-15,-4 9 0 16,0 10 2-16,-2 15-2 16,1 8 2-16,2 8-2 15,2 8 1-15,5 6-2 16,6 4 7-16,9 3-10 15,9 1-11-15,15-7-20 16,12-14-39-16,24-6-14 0,8-21-3 16,17-17 29-16</inkml:trace>
  <inkml:trace contextRef="#ctx0" brushRef="#br0" timeOffset="16476.1854">11927 4421 5 0,'0'0'46'16,"-5"-19"-15"-16,5 19-10 16,0 0-7-16,-5-14-2 15,5 14-2-15,0 0-3 16,0 0-2-16,0 0-1 15,0 0-2-15,0 0 0 16,0 0 1-16,0 0 0 16,-15 11 0-16,15-11 1 15,0 0 1-15,0 0 0 16,0 0-1-16,-1 20-1 16,1-7-1-16,1 5-2 15,1 5 1-15,-1 6-1 0,3 2 0 16,-1 6-3-16,2 4 3 15,0 3-1-15,3 0 4 16,-1 1-2-16,1-2 2 16,1 4-3-16,-2 0 5 15,3 1-3-15,-1-1 1 16,1 7-1-16,-1 1-2 16,-1 5 0-16,3 4-1 15,0-1 1-15,4 5 2 16,-4 1-3-16,2 1 5 15,0-6-4-15,1-3 2 16,-2-3-1-16,2-3 2 16,-1-5-1-16,-1-5-1 0,-1-3 0 15,2-5-1-15,-1-2 3 16,-2-3-3-16,0-6 3 16,-3-5 0-16,1-2-1 15,-5-5 1-15,-3-14 0 16,4 19 0-16,-4-19 0 15,0 0 2-15,0 0-3 16,0 0 1-16,0 0-5 16,0 0-6-16,0 0-13 15,0 0-26-15,0 0-42 16,0 0 3-16,0 0 86 16</inkml:trace>
  <inkml:trace contextRef="#ctx0" brushRef="#br0" timeOffset="17192.7067">12029 6271 1 0,'0'0'24'16,"0"0"64"0,0 0-31-16,0 0-42 0,0 0-2 15,0 0-3-15,0 0-2 16,0 0-2-16,0 0-3 15,0 0-1-15,0 0 0 16,0 0 0-16,0 0 0 16,0 0-1-16,0 0 3 15,0 0-3-15,0 0 2 16,0 0 0-16,2 16-2 0,-2-16 1 16,13 18-2-1,-6-3 1-15,4 2 2 16,2 3-3-16,2 2 3 15,2 1 2-15,2 1 0 0,-2-2 2 16,2 1-2-16,0-3 0 16,-2-1-3-16,-3-2 3 15,1 1-6-15,-4-4 1 16,1 2 0-16,-12-16-1 16,17 22 2-16,-17-22-1 15,12 13-1-15,-12-13 2 16,0 0 1-16,13 5-2 15,-13-5 1-15,0 0-1 0,0 0 1 16,0 0 0 0,8-18-1-16,-8 18-1 15,2-20 2-15,-1 5-1 16,2-1 0-16,1-5-1 0,-1-1 0 16,3 0-5-16,1 1 6 15,2 0-6-15,3-5 4 16,-4 9-4-16,5-4-1 15,2 5-11-15,-2-5-18 16,4 6-52-16,-3-6-11 16,-2 1 77-16</inkml:trace>
  <inkml:trace contextRef="#ctx0" brushRef="#br0" timeOffset="18881.0698">13193 4720 1 0,'-7'-24'0'16,"7"24"72"-16,-17-18-37 15,17 18-13-15,-26-7-8 16,10 8-2-16,-3 3-5 16,1 5-2-16,-1 8-3 15,-6 6-3-15,1 5 9 16,-2 2-3-16,-2 5 4 15,1 9-3-15,-2 3 2 16,0 10-3-16,0 5 3 16,5 5 0-16,2 6-6 15,5 2-3-15,4 6 3 16,6-6-4-16,4-4 5 0,6-8-4 16,4-9 1-16,3-12-2 15,6-11 2-15,3-9-1 16,2-15-3-16,2-13-1 15,5-9-3-15,-1-16 6 16,1-9-2-16,-1-8 2 16,-1-8 0-16,-1-5 4 15,-4 1-1-15,-2 5 4 16,-6 9 1-16,0 11-2 16,-3 12 1-16,-10 23 0 15,19-9-2-15,-11 25 0 16,4 13-5-16,1 7-1 0,1 7-2 15,1 7 3-15,2 0 3 16,-1-1-4-16,1-3 6 16,-1-5-5-16,-3-5 5 15,-3-9-8-15,0-5-5 16,-4-9-16-16,-6-13-10 16,3 14-4-16,-3-14-6 15,-13-13 2-15</inkml:trace>
  <inkml:trace contextRef="#ctx0" brushRef="#br0" timeOffset="21108.6127">13143 5455 52 0,'-33'-47'40'16,"7"5"6"-16,-3 2-13 15,7 9-12-15,4 5 0 0,3 9-9 16,15 17-2-16,-14-17-7 16,14 17 1-16,0 0-5 15,23 0 0-15,0 1-1 16,4 2-2-16,8-4 3 15,7-2-1-15,7-5 3 16,6 1 0-16,1-4 2 16,2-2 0-16,-2 0 1 0,-4 0-1 15,-3-2 2 1,-7 1 0-16,-8 4-1 16,-8 4-1-16,-7 0-1 15,-19 6 1-15,19-3-1 0,-19 3 0 16,0 0-2-16,-4 26 1 15,-5-4 0-15,-3 4-2 16,-2 7 1-16,-1 5-2 16,-2 5-1-16,0 6 1 15,0 4 4-15,1-2 0 16,0-4-3-16,3-5 4 16,3-4-3-16,2-8 4 15,6-4-4-15,-1-10 4 16,3-16-6-16,8 13 2 15,-8-13 0-15,22-13-1 16,-8-4 1-16,4-11-5 16,-2-3 4-16,1-7-2 0,-1-4 4 15,-2 2-4-15,-2-1 4 16,-4 4-2-16,1 5 2 16,-5 12 3-1,-4 20 0-15,6-19-2 0,-6 19 0 16,0 0-1-16,3 22 0 15,-3-5-2-15,2 5-1 16,-2 2 1-16,2 4-1 16,1 2 5-16,0 2-3 15,1-3 3-15,2-2-2 16,0 0 4-16,1-3-3 16,2-3 2-16,1-6-2 0,3-4-3 15,3-2 1-15,0-5 0 16,1-4-1-16,0-7-1 15,-1-6 0 1,2-7-5-16,-3-5 6 0,0-7-5 16,-4-4 4-16,-1 2-2 15,-1-2 4-15,-3 1-1 16,-2 5 3-16,1 4 4 16,-3 4-5-16,0 8 1 15,-2 14 0-15,3-18-1 16,-3 18-1-16,0 0-1 15,0 0-1-15,7 15 0 16,-6 2 0-16,1 2 1 0,-1 4 0 16,1 3 0-1,1 3 1-15,0 1 5 16,1 2-3-16,-1 0 2 16,3-5-2-16,-1-2 3 0,1-2-3 15,1-3 2-15,1-7-4 16,-8-13-2-16,17 21 4 15,-17-21-5-15,20 3 3 16,-20-3-2-16,19-16 1 16,-9 2-5-16,0-3 6 15,2-9-5-15,-2-6 1 16,0-6 0-16,-2 1 2 0,4-2-1 16,-2 3 3-1,0 0 5-15,0 6-5 16,-1 4 3-16,-2 10 1 15,-7 16-1-15,10-19 1 0,-10 19-2 16,0 0-1-16,0 0-3 16,6 14 2-16,-7-1-2 15,1 2 3-15,0 2-3 16,0 9 2-16,0 2-1 16,1 0 3-16,0 6 3 15,-1-1-4-15,3 1 5 16,2 0-6-16,-1-3 5 15,0-3-4-15,3-4 5 0,1-4-9 16,0-5 1 0,-8-15 0-16,23 19-1 15,-8-16 2-15,1-6-2 16,3-5 2-16,-1-5-2 0,4-5 3 16,0-7-4-16,-1-8 7 15,1-7-7-15,-2-7 4 16,0-6-1-16,-2-5 2 15,-1-1-2-15,-3 0 2 16,-1 1 3-16,-1 8-5 16,-1 5 5-16,-1 9-2 15,-2 10 0-15,-4 7-1 0,-4 19 0 16,7-13-1 0,-7 13 0-16,0 0-1 15,-7 16-1-15,0 3 2 16,-3 3-1-16,1 3 0 0,-3 6-1 15,2 2 2-15,0 4-1 16,0 2-1-16,3-1 1 16,3-5-1-16,2 3 0 15,2-7 3-15,2-4-2 16,1-5 0-16,2-3-1 16,-5-17 2-16,18 22-1 15,-18-22 4-15,21 7-4 16,-8-4-2-16,5 0 2 15,2-2 2-15,0 2-1 16,3 0 2-16,-1 0-1 16,-1 1-2-16,1 3 1 15,-2 1 2-15,-4-1 5 0,-16-7-7 16,20 23 5-16,-14-10-5 16,-5 1 4-16,-2 1-5 15,-3 1 7-15,-2-2-7 16,-3 0 2-16,1-1 2 15,8-13-3-15,-16 18 2 16,16-18-2-16,-15 3 1 16,15-3-5-16,-7-16-1 15,9 0-7-15,0-10 5 16,6-7-5-16,2-5 2 16,4-5-1-16,3-8 2 15,5-2 3-15,3-2 3 0,4 0 4 16,-1 5-5-16,4 4 7 15,-2 5 2-15,-2 5 1 16,-2 7 3-16,-6 9-2 16,-4 7 3-16,-16 13-2 15,16-10 3-15,-16 10-3 16,0 0-3-16,-20 12-2 16,5-1-3-16,-2 4 0 15,1 1-2-15,0 4 2 16,2 0-5-16,1 7 2 15,4-1-1-15,3 2 1 16,5-4 0-16,2 1 1 16,1-2 0-16,3 0-1 0,6-1 4 15,3-4-2-15,2 1 1 16,5-2-1-16,1 2-1 16,3 1 1-16,2 1 4 15,-1-3-5-15,-1 0 3 16,-5 0 5-16,-1 1-4 15,-5 0 4-15,-5-3-2 16,-4-3 2-16,-5 1-7 16,0-14 10-16,-11 23-8 15,11-23 2-15,-25 19 1 16,7-15 0-16,-1-1 1 16,-3 0 0-16,-1-4 0 0,0 1-2 15,0-3 3-15,1-2-4 16,3 3-1-16,2 0-1 15,4 1-2-15,13 1-6 16,-14-2-4-16,14 2-11 16,0 0-18-16,0 0-28 15,0 0-22-15,0 0-2 16,14 9 89-16</inkml:trace>
  <inkml:trace contextRef="#ctx0" brushRef="#br0" timeOffset="21439.7477">15117 5398 1 0,'0'0'66'16,"0"0"20"-16,0 0-2 15,16-12-81-15,-16 12-3 16,23-19-2-16,-7 14 3 16,-1-1 0-16,6 3 0 15,0-1 0-15,2 1 3 16,0-2 0-16,2 3 0 0,-2-3 2 16,-3 2-3-16,-1 3 1 15,-6-1 0 1,-13 1-3-16,14 0-6 15,-14 0-11-15,0 0-33 0,0 0-40 16,-14-4-3-16,1-8 72 16</inkml:trace>
  <inkml:trace contextRef="#ctx0" brushRef="#br0" timeOffset="24594.3844">15376 4578 1 0,'0'22'86'16,"0"-22"10"-16,0 0-5 15,0 0-72-15,0 0-26 16,21-5-4-16,-5-2 1 16,5 4 1-16,4-2 0 15,8 0 2-15,4 1 3 16,8 0 3-16,4-4 0 16,6 3 1-16,4-3 3 15,2-6-1-15,1 1 2 16,-3-6-1-16,-1-1 0 0,-8-2 1 15,-5 1-1-15,-9-2 0 16,-7 0-3-16,-9 2 1 16,-7 4 0-16,-6 3 0 15,-7 14 0-15,-10-16 1 16,-3 13-1-16,-4 6 0 16,-3 3 1-16,-3 4-1 15,0 3-1-15,-2 5 0 16,2 5-1-16,0 5-1 15,0 2 2-15,3 5-2 16,2 2 0-16,2 4-1 16,3-1 0-16,3 9 5 15,4 0-5-15,4-1 5 0,0 1-6 16,6-1 8-16,1 1-6 16,1 1 5-16,2 2-5 15,1-4 0-15,0-1 0 16,1 4-1-16,0-2 2 15,-2-2-3-15,0-3 2 16,-4-4-1-16,-1-4 2 16,-3-7 0-16,-3-3 2 15,-4-7-1-15,-3-3 4 16,-3-3-2-16,-3-6 6 16,-2-3-5-16,-2-5 3 15,-1-4-5-15,-1-5 0 0,3-3-3 16,0-5-4-16,5-7 1 15,4-1-10-15,7-4 2 16,3-3-5-16,12 1 4 16,2 0 1-16,9 2 2 15,5 1 4-15,5 4 1 16,1 4 3-16,5 5 6 16,-1 6 1-16,1 3 2 15,-2 1 0-15,-5 3 2 16,-3 6 0-16,-6-3 1 15,-1 6-1-15,-7 1-1 16,0 3 0-16,-15-10-1 16,14 27-1-16,-8-8-4 0,-2 1-1 15,1 5-1-15,-2-1 1 16,1 2 0-16,0-1 1 16,1-1-2-16,2-3 1 15,0-4 0-15,3-3-1 16,-10-14 2-16,25 18 0 15,-11-18-1-15,2-5 1 16,-2-6 1-16,2-5-1 16,-1-6 1-16,-2-4-1 15,-5-1 1-15,-5-5 0 16,-3 3 2-16,-4 0-1 16,-5 6 0-16,-4 3 4 0,-1 4 1 15,-3 8 0-15,-1 0-1 16,1 5-2-16,1 2 0 15,3 1-2-15,13 0-1 16,-20 1-2-16,20-1-4 16,0 0-1-16,0 0-1 15,0 0-3-15,0 0-2 16,20 8-3-16,-1-4-2 16,1 0 1-16,6-1 2 15,0-1 3-15,9-4 1 16,-2-2 3-16,4-6 4 15,-2 0 6-15,-2-5 5 16,-1 2 3-16,-5-1 1 0,-2 2-1 16,-8 4 3-16,-4 3-1 15,-13 5-1 1,0 0-3-16,0 0-3 16,0 0-4-16,10 23-3 0,-11-8-2 15,1 5-2-15,0 5 1 16,1 3-2-16,2 1 2 15,1 4-1-15,1-1 2 16,-1-3 0-16,0-2 1 16,1-3 0-16,-2-7 0 15,-1-3-1-15,-2-14-1 16,2 15 1-16,-2-15 1 0,0 0 1 16,0 0-2-16,-20-23 1 15,13 5 1-15,-2-5 1 16,0-7-1-1,5-3 0-15,2-5-1 0,5 2-3 16,6-3 1-16,7 5 1 16,4 0-3-16,6 7 1 15,3 7 1-15,4 5-2 16,2 5 0-16,-1 3 3 16,2 4-2-16,-1 3 1 15,-2 0-1-15,0 2 1 16,-2-1 1-16,-5 2 2 15,-5 0 4-15,-3 0 1 0,-4 1 4 16,-14-4-1 0,14 3 2-16,-14-3 1 15,0 0-1-15,0 0-1 16,-18 14-2-16,18-14-2 0,-25 13-1 16,9-1-1-16,0 4-2 15,-1 3-1-15,0 6 0 16,1 1-2-16,3 5 0 15,1 3-2-15,5 2-1 16,3 2-3-16,2-6 1 16,7-2 1-16,1-5-1 15,4-5 1-15,1-7 1 16,5-7 1-16,0-6 2 16,1-9 3-16,3-7 2 15,-1-9 1-15,0-6 1 16,-2-15 0-16,-2-8 2 0,-4-8 0 15,-2-4-1-15,-5-6-6 16,-1 2 5-16,-3 3-5 16,-3 4 3-16,-1 12-2 15,0 7 4-15,-1 11-6 16,2 9 5-16,0 9 0 16,3 15-1-16,0 0-3 15,0 0 0-15,0 0-4 16,0 0-1-16,0 0 0 15,-13 29 8-15,12-7-3 16,-2 4-5-16,2 4 8 16,-1 7-7-16,1 4 8 15,1 2-5-15,3 0 4 0,1 2-12 16,2 3 6-16,4-1-1 16,1 2-1-16,2-5 1 15,3-1-2-15,2-4 3 16,-1-2 0-16,2-9-1 15,1-5 1-15,3-7 1 16,3-6 1-16,1-6 1 16,2-5 0-16,2-8 1 15,0-4 0-15,0-6 2 16,-1-4 0-16,-3-3 1 16,-4-4 1-16,-2 0-2 15,-6 1 3-15,-2 3-2 0,-2 0 0 16,-6 4 0-16,-2 5 0 15,-3 17 0-15,-3-16 0 16,3 16 0-16,0 0-2 16,-17-6 1-16,17 6-1 15,-17 5 0-15,17-5-2 16,-16 4-1-16,16-4 2 16,-16 12-1-16,16-12-1 15,-16 24-1-15,9-5 2 16,0 1-2-16,-1 9-1 15,4-3 1-15,1 3 0 16,2-2-2-16,2-1 2 16,1-3 0-16,3-3 0 0,1-4 1 15,-6-16-1-15,13 19 1 16,-13-19-2-16,16 6 2 16,-16-6-1-16,20-12-2 15,-8-1 0-15,1-6 1 16,3-6 1-16,-2-3 0 15,3-2 2-15,1-3 0 16,-4 4 1-16,1 3 3 16,-4 3 2-16,1 5 0 15,-12 18 0-15,13-14 1 16,-13 14-2-16,0 0 0 0,0 0-1 16,15 11-2-16,-15-11-3 15,11 26 0-15,-4-8-1 16,-3 3-2-16,5 3 2 15,-1 0-2 1,1 5 1-16,1-3 1 0,-1-2 1 16,1-1-2-16,-3-4 4 15,3-4-2-15,-10-15 0 16,15 16 1-16,-15-16-1 16,0 0 1-16,16-21 0 15,-12 3 2-15,0-6-2 16,1-1 2-16,-1-6 1 15,2 2 1-15,-1-2-1 16,1 5 0-16,1 1 1 0,1 6-2 16,-1 6-1-1,-7 13-1-15,17-8 0 0,-17 8-2 16,16 8 2 0,-16-8-1-16,14 23-2 0,-6-8 1 15,-3 1 1-15,1 3-1 16,-1-4 2-16,-1 3 0 15,-1-4-1-15,-3-14 2 16,6 22-1-16,-6-22 0 16,7 16 0-16,-7-16-1 15,0 0 1-15,0 0-1 16,18-5 0-16,-18 5 0 0,15-26 2 16,-5 5 0-16,0-1 3 15,0-1-1 1,0-3 2-16,2 4-1 0,-1 2 2 15,1 6-2-15,1 2 0 16,-13 12-1-16,26 3-5 16,-10 6 0-16,3 11-4 15,1 4-1-15,1 5-1 16,0 3 0-16,3 7 1 16,-1-6 0-16,2 0 4 15,-2-2 0-15,-2-8 4 16,3-9 1-16,-1-7 1 15,1-9-5-15,2-11-8 16,0-18-16-16,10-12-62 16,-3-23 0-16,2-17 38 15,0-9 50-15</inkml:trace>
  <inkml:trace contextRef="#ctx0" brushRef="#br0" timeOffset="32663.8752">10680 7438 1 0,'0'0'40'16,"-10"-16"37"-16,10 16-47 15,0 0-14-15,-13-14-7 16,13 14-4-16,0 0-3 16,0 0-1-16,-3 15-2 15,3-15 2-15,3 29-1 16,-2-8 1-16,2 7-1 16,0 3 1-16,0 3 2 15,1 5-1-15,-1 2-2 16,0 3 1-16,0 4-1 15,0 0 0-15,0-1 0 0,0 2 0 16,0 0 3-16,1-1 1 16,0-2 0-16,2-3 1 15,-2-4-1-15,2-3 0 16,0-2 1-16,0-4 1 16,1-7-4-16,-3-1-1 15,0-5 1-15,1-3 0 16,-2-1 0-16,-3-13 1 15,4 16-1-15,-4-16 1 16,0 0-1-16,0 0 1 16,0 0-1-16,0 0 1 15,0 0 0-15,0 0 0 16,0 0-1-16,0 0-1 0,0 0 1 16,0 0-1-16,16 6 1 15,-16-6-3-15,13-7 1 16,-13 7-1-1,22-6 1-15,-7 5 1 0,8-1-1 16,1-1-1-16,3-1 0 16,3 1 0-16,3 0 2 15,5 0-1-15,-2-2-1 16,3 0 1-16,-3 1-2 16,3 0 3-16,0-4-2 15,1 4 2-15,2-3-3 16,0 1 2-16,1-1 0 0,-1-2 0 15,2 2 1-15,0 1-2 16,4 2 2-16,2 0-2 16,-1-1 3-16,3 2-3 15,2 2 0-15,-1 1 1 16,-1-2-2-16,-3 4 2 16,-3-1-1-16,-4-1 1 15,-7 0-1-15,-5 0 3 16,-3-1-2-16,-5 1 1 15,-3-2 1-15,-3 1-1 16,-3 1 1-16,-13 0-1 16,16-1 2-16,-16 1-3 15,0 0 3-15,13 1 0 0,-13-1 0 16,0 0 0-16,0 0 1 16,0 0-1-16,0 0-1 15,0 0 2 1,0 0-2-16,0 0 1 0,0 0-2 15,0 0 1-15,0 0 0 16,0 0-1-16,0 0 1 16,0 0 0-16,0 0-1 15,0 0 0-15,0 0-2 16,0 0 1-16,0 0-1 16,5 13 0-16,-5-13 1 15,6 14 0-15,-6-14-1 0,7 25 2 16,-4-8-1-16,4 6 1 15,-1 2 0-15,1 2-1 16,-2 4-1-16,2 2 1 16,-3 3-1-16,2 1 1 15,0 1-1-15,0-5 0 16,-1 0 0-16,0 0 1 16,-1-1 1-16,0-3-6 15,1 1 8-15,-4 1 0 16,2-4-1-16,0 0 3 15,-3-1-1-15,3-1-1 16,-2-2-1-16,1 0 7 16,-1-6-9-16,1 1 0 0,-4-2 0 15,2 1 0 1,-1 0-1-16,-1 1 1 16,1-4 1-16,-1 0-2 15,1 1 2-15,1-15 0 0,-3 21-1 16,3-21 1-16,0 0 1 15,0 15-1-15,0-15 0 16,0 0 0-16,0 0 0 16,0 0 0-16,0 0-1 15,0 0-1-15,0 0 1 16,0 0 1-16,0 0-2 16,10 13 0-16,-10-13 1 15,0 0-1-15,0 0 0 16,0 0 1-16,0 0 0 15,16 4-1-15,-16-4 0 16,0 0 0-16,19 0 1 0,-19 0-1 16,17-3 2-16,-17 3-3 15,26-4 1-15,-9 1 0 16,2-3 0-16,3 1-1 16,5-1 0-16,3-1 0 15,7-1 1-15,-1 3 0 16,4-4 1-16,0 2 0 15,4 0 0-15,-4-1 1 16,0 4-1-16,-2 0 0 0,-2 1-1 16,-1-2 0-1,-1 1 2-15,1 1-1 16,-5 2-1-16,2-1 2 16,-3-1 0-16,1 3-1 0,-4-1 1 15,-1 1 1-15,-4 1-2 16,0-1 1-16,-1 2-1 15,-4-2-1-15,-1 0 2 16,-2 0-1-16,-13 0 1 16,24 0-2-16,-24 0 2 15,14 0-1-15,-14 0 2 16,0 0-1-16,0 0 0 16,0 0 0-16,13 0 0 15,-13 0 0-15,0 0-1 16,0 0 1-16,0 0 0 15,0 0-1-15,0 0 1 0,0 0 0 16,0 0 0-16,0 0 1 16,0 0-1-16,0 0 0 15,0 0 1-15,0 0 0 16,0 0 0-16,0 0-1 16,0 0 0-16,0 0-1 15,0 0 2-15,0 0-2 16,0 0 1-16,0 0-1 15,0 0 1-15,0 0-1 16,0 0-1-16,0 0 0 16,0 0 2-16,0 0-1 15,0 0 0-15,0 0 0 16,0 0 0-16,0 0 1 0,0 0 1 16,0 0-1-16,0 0 1 15,0 0-1-15,0 0-1 16,0 0 1-16,0 0 0 15,0 0-2-15,0 0 2 16,0 0 0-16,0 0-2 16,0 0 1-16,0 0 0 15,0 0 1-15,0 0-1 16,0 0 1-16,0 0-1 16,0 0 1-16,0 0 0 15,0 0-1-15,0 0 0 16,0 0 0-16,0 0-1 0,0 0 2 15,0 0-1-15,0 0 0 16,0 0-1-16,0 0 1 16,0 0 2-16,0 0-2 15,0 0 1-15,0 0-1 16,0 0 0-16,0 0 0 16,0 0 0-16,0 0 1 15,0 0-1-15,0 0 1 16,0 0-1-16,0 0 1 15,0 0-1-15,0 0 1 16,0 0 0-16,0 0-1 16,0 0 1-16,0 0-2 15,0 0 2-15,0 0-2 0,0 0 1 16,0 0 0-16,0 0-1 16,0 0 1-16,0 0 0 15,0 0 1-15,0 0-1 16,0 0 1-16,0 0-1 15,0 0 2-15,0 0-3 16,0 0 1-16,0 0 0 16,0 0-1-16,0 0 1 15,0 0-1-15,0 0-1 16,0 0 0-16,0 0 0 16,0 0 0-16,0 0 1 15,0 0 0-15,0 0-1 0,0 0 1 16,0 0 1-1,0 0 0-15,0 0 0 0,0 0 1 16,0 0 0 0,0 0 0-16,0 0-2 0,0 0 1 15,0 0 1-15,7-13-2 16,-7 13 2-16,0 0-2 16,0 0 2-16,0 0-1 15,0 0 0-15,0 0 1 16,0 0-2-16,0 0 2 15,0 0-1-15,0 0 0 16,0 0-1-16,0 0-1 16,13-9 2-16,-13 9-1 0,0 0 1 15,0 0 0 1,0 0 0-16,0 0 0 16,0 0 1-16,0 0-1 15,0 0 1-15,0 0-1 0,0 0 0 16,13-10-1-16,-13 10 2 15,0 0-1-15,0 0 0 16,0 0 0-16,0 0-1 16,0 0 0-16,0 0 2 15,0 0-2-15,0 0 1 16,0 0-1-16,0 0 0 16,0 0 2-16,10-13 0 15,-10 13-1-15,0 0 1 16,0 0-1-16,0 0 2 15,0 0-2-15,0 0 0 16,0 0 0-16,0 0 0 0,0 0 0 16,0 0 0-16,0 0 0 15,0 0-1-15,0 0 1 16,0 0 0-16,0 0 0 16,0 0 1-16,0 0-1 15,0 0 1-15,0 0-1 16,0 0 0-16,0 0 1 15,0 0-1-15,0 0 0 16,0 0 2-16,0 0-3 16,0 0 1-16,0 0 0 15,0 0 1-15,0 0-2 16,0 0 1-16,0 0-1 16,0 0-1-16,0 0 3 0,0 0-1 15,0 0-1-15,0 0 1 16,0 0 0-16,0 0-1 15,6 13 1-15,-6-13 0 16,0 0-1-16,0 0 1 16,0 0 0-16,9 15-1 15,-9-15 1-15,0 0 1 16,0 0-1-16,0 0 0 16,0 0 0-16,0 0 0 15,0 0 0-15,0 0 0 16,0 0 1-16,0 0-1 15,4 13 1-15,-4-13-1 0,0 0 0 16,0 0 1-16,0 0-1 16,0 0 0-16,0 0-1 15,0 0 2-15,0 0-2 16,0 0 0-16,0 0-1 16,0 0 1-16,0 0 0 15,0 0 1-15,0 0-2 16,0 0 1-16,0 0 1 15,0 0 2-15,0 0-1 16,0 0 0-16,0 0-1 16,0 0-2-16,0 0-2 15,0 0-1-15,0 0-2 16,0 0 0-16,0 0-1 0,0 0 1 16,0 0 1-16,0 0 3 15,0 0 1-15,0 0 3 16,4-13-1-16,-4 13 3 15,0 0-2-15,0 0 0 16,0 0 1-16,0 0-2 16,0 0 1-16,0 0-1 15,0 0 0-15,0 0-1 16,0 0 2-16,0 0 0 16,0 0-1-16,0 0 0 15,0 0-10-15,0 0-17 16,0 0-45-16,0 0-19 0,0 0-3 15,-14-5 73-15</inkml:trace>
  <inkml:trace contextRef="#ctx0" brushRef="#br0" timeOffset="34931.2695">13286 9005 1 0,'0'0'0'16,"0"0"21"-16,0 0 37 16,0 0-52-16,0 0-10 15,8 13-6-15,-8-13-3 0,0 0-2 16,0 0-1-16,0 0 2 15,5 14 10-15,-5-14 9 16,0 0 7-16,0 0 8 16,0 0 4-16,0 0 0 15,0 0 2-15,0 0-2 16,0 0-3-16,0 0-7 16,0 0-3-16,0 0-4 0,0 0-2 15,0 0-1 1,0 0-1-16,0 0-3 15,0 0 0-15,0 0 2 16,0 0 0-16,0 0 1 0,0 0 0 16,0 0 0-16,0 0 1 15,0 0 0-15,0 0 1 16,0 0-2-16,0 0-1 16,8 13 0-16,-8-13-1 15,0 0-1-15,9 18 1 16,-9-18-1-16,12 20 0 15,-8-7 0-15,2 3 0 16,1 1 0-16,0 3-1 16,3 5 1-16,0-1 0 15,-1 4 0-15,1-2 2 16,0 2-2-16,2 1 1 16,-2-1-2-16,0 1 0 0,-3-3 3 15,2 0-5-15,-1 1 6 16,-2-4 0-16,1 2-1 15,-2-7 2-15,1 0-1 16,-2-3 4-16,0-2-6 16,-4-13 5-16,6 18-5 15,-6-18 0-15,6 13 0 16,-6-13-1-16,0 0 1 16,0 0-1-16,6 14 1 15,-6-14-1-15,0 0-1 16,0 0 0-16,0 0-2 0,0 0 0 15,4 13-1-15,-4-13 1 16,0 0 0-16,0 0 0 16,0 0 2-16,0 0-1 15,0 0 2-15,0 0 0 16,7 15 1-16,-7-15 0 16,0 0-2-16,0 0 1 15,0 0 1-15,0 0 0 16,0 0 0-16,0 0 1 15,0 0-1-15,0 0 0 16,2 13 0-16,-2-13 0 16,0 0-1-16,0 0 0 15,0 0 0-15,0 0 0 16,0 0 0-16,4 13 1 0,-4-13 0 16,0 0-1-16,0 0-1 15,1 13-1-15,-1-13 2 16,0 0-2-16,0 0 2 15,0 15-1-15,0-15 0 16,0 0 2-16,0 0 1 16,0 0 1-16,0 0-1 15,0 0 2-15,0 0-2 16,0 0 1-16,0 0-2 16,0 0 0-16,15 2 0 15,-15-2-1-15,0 0 0 0,16-13-1 16,-16 13 1-16,17-9-2 15,-17 9 2-15,20-8 1 16,-20 8-2-16,23-9 0 16,-23 9 1-1,25-7-1-15,-25 7 1 0,23-9 0 16,-23 9 0-16,23-9 1 16,-23 9-1-16,23-7 2 15,-23 7-3-15,20-4 1 16,-20 4 0-16,20-4 0 15,-20 4 2-15,21-2-3 16,-21 2 2-16,24-1-2 16,-24 1 3-16,25-5-3 15,-9 5 2-15,1-1 0 0,-3 1-3 16,5-2 2 0,-2 0-1-16,4 2 1 0,-1-3 0 15,1 4 1 1,-2-4-1-16,1 3 0 0,3 0 0 15,1-1 1-15,0 1 0 16,1-2-2-16,2 4 2 16,0-1-1-16,4-1 0 15,0 0-1-15,0-1 2 16,0 1-2-16,0-2 1 16,-1 1-1-16,-1-2 0 15,-2-3 1-15,1 5 0 0,-4-4 0 16,5 7 1-16,-4-5 0 15,1 3 2 1,1 3-1-16,-2 1-1 16,2 3 1-16,-4-2 0 0,3 2-1 15,-3-6-1-15,2 5 1 16,-2-3-1-16,0 0 0 16,0-2 1-16,0 1 0 15,4-1-1-15,-1 1 0 16,3 1 0-16,2-2 1 15,0 2-2-15,2-2 1 16,4 1 0-16,-1-1-1 16,0 1 0-16,0-1 2 15,-2 1-1-15,2-2-1 0,-2 0 1 16,0 0 1 0,-1 1-3-16,2-1 3 15,-5-3 0-15,2 3-1 0,-3-1 0 16,-2 1 1-16,-2-2 0 15,-2 2 0-15,-4 0 1 16,-2-1-1-16,-2 2-1 16,-2-1 2-16,-13 0 0 15,18 3 0-15,-18-3 0 16,0 0 1-16,16 3 0 16,-16-3 0-16,0 0 1 0,0 0-3 15,0 0-2-15,0 0-7 16,0 0-26-1,0 0-52-15,-1 13-3 16,1-13-3-16,-26-1 83 0</inkml:trace>
  <inkml:trace contextRef="#ctx0" brushRef="#br0" timeOffset="37232.5142">10767 7285 1 0,'0'0'0'0,"0"0"70"15,0 0-16-15,-5-17-35 16,5 17-5-16,0 0-7 0,0 0 0 15,0 0-6-15,18-5-2 16,-4 10 1-16,8-1-5 16,5-3 5-16,5 1-4 15,8-1 4-15,5-1 2 16,5-4 0-16,1 1-1 16,1-4-1-16,0 0 6 15,1 2-10-15,2 0 8 16,-2 0-8-16,1 1 4 15,4 1-6-15,6 2 12 16,6-1-12-16,6 2 4 16,2 0 1-16,4 0 0 15,6 0 1-15,3 2-1 0,-1-2 0 16,-1 2 0-16,-1 1 7 16,2-1-6-1,-1-2-1-15,1 1 2 16,-4-1-1-16,1 0 1 0,1-1 0 15,0-4-1-15,-5 3-5 16,1-3 6-16,3-1 0 16,-1 1-1-16,4-1 2 15,-4 2-3-15,5 1 3 16,-3-3-3-16,0 3 2 16,-1 0 0-16,-5 0 0 15,0 2-1-15,2-2 0 0,-2 0 2 16,0 0-2-16,-1 2 2 15,3-1 0-15,-3 1-1 16,-6 1 1 0,-3-2 0-16,-10 4-1 0,-2-2-1 15,-3 3 2-15,-4-3-1 16,-2 1 0-16,-4-1-2 16,-1 2 2-16,-1-2 0 15,-3 1 0-15,-2-1 1 16,-5 0 0-16,-3 2 0 15,-8-1 1-15,-3 2 1 16,-6-2 0-16,-2 2 0 16,-13-3 0-16,15 3 1 0,-15-3-3 15,0 0 1 1,0 0-1-16,0 0 0 16,0 0-2-16,0 0 1 15,0 0 0-15,13 6-1 0,-13-6 2 16,0 0-1-16,0 0-2 15,0 0 1-15,0 0 0 16,0 0 0-16,0 0 0 16,0 0 0-16,0 0-1 15,13 4 2-15,-13-4-1 16,0 0 2-16,0 0-1 16,0 0-1-16,0 0 2 15,0 0-1-15,13 9 0 16,-13-9-1-16,0 0 0 15,0 0-1-15,0 0 2 16,0 0 0-16,0 0 1 0,6 17-2 16,-6-17 3-16,1 13-7 15,-1-13 7-15,4 19-6 16,-4-19 5-16,5 24-4 16,-2-9 2-16,1-1-3 15,0 4 3-15,0-1 1 16,1 5-1-16,1-1-1 15,-1 1 2-15,0 1-2 16,2 0 3-16,-3 3-3 16,3 1 1-16,-2 2-1 15,1-3 1-15,-1 5 1 16,1-1-2-16,0 0 1 16,1 2-2-16,-1-2 2 0,3-1-1 15,-4 0 1-15,4 1 0 16,0-1 1-16,-1 1-1 15,2-1-3-15,-4 4 5 16,3-1 0-16,-2 0 2 16,2 0-2-16,-4-1 0 15,3 1-2-15,-3-2 3 16,1 4 2-16,-1-6-5 16,0 4-1-16,-2 3 0 15,1-1 3-15,1 2-2 16,-1 1 2-16,0 0-1 15,-1 2 0-15,2 0 1 0,-2 0 1 16,1 1 0-16,-1-1-4 16,-2 5 5-16,2 0 0 15,1 0 1-15,-1-1-1 16,0-1 0-16,0 1-1 16,0-3 0-16,1 1 4 15,1-8-5-15,-2 0-1 16,-1-3-1-16,1 2 2 15,0-3-1-15,-1 1 2 16,1 1-3-16,-1-2 1 16,1-1-1-16,0 3 1 15,0 0 1-15,0-3-1 16,0-1 0-16,0-1-2 0,1-1 5 16,-1-4-3-16,0 1 2 15,-2-5-3-15,2 1 3 16,0-2-4-16,-2-2 4 15,2-1-2-15,0 1 1 16,-3-14 2-16,3 23-2 16,0-10 4-16,-2 0-5 15,-1-13 7-15,3 21-5 16,-3-21 4-16,3 16-6 16,-3-16 2-16,3 13-2 15,-3-13 1-15,0 0 0 16,0 0-1-16,0 0-1 15,0 0 1-15,12 13 0 0,-12-13 1 16,0 0 0-16,0 0-2 16,0 0-5-16,0 0-12 15,0 0-57-15,0 0-19 16,8 12-5-16,-8-12 15 16</inkml:trace>
  <inkml:trace contextRef="#ctx0" brushRef="#br0" timeOffset="39984.0367">11126 10198 22 0,'0'0'77'0,"0"0"-28"16,0 0-16-16,-15 3-12 15,15-3-3-15,0 0-6 16,0 0-3-16,0 0-3 16,-10 16-2-16,10-16-2 15,-1 17 1-15,1-4 0 16,1 4 0-16,2 5 1 16,2 7 2-16,-3 3-3 15,4 4 4-15,-1 1-6 0,0 5 4 16,3-3-5-16,-3 3 4 15,2-6-5-15,1-3 4 16,-3-1-2 0,3-3 0-16,-1 0 0 0,0-2 1 15,0-1-1-15,1 0-1 16,-3-1 1-16,1-2 0 16,0-2 0-16,1-2 2 15,-4-5 1-15,1-1-2 16,-4-13 1-16,5 15 2 15,-5-15-2-15,0 0 0 16,0 0-1-16,0 0 0 16,0 0-1-16,0 0 2 0,0 0-2 15,0 0-2 1,13 11 0-16,-13-11 1 16,0 0-1-16,21 3 0 15,-8-3-1-15,5-1 1 0,3 1 0 16,4-2 0-16,4 0 0 15,4 0-1-15,1 1 2 16,5-1-1-16,3-1 0 16,1 3 0-16,7-1-1 15,1-1 2-15,4 1-1 16,2-2 0-16,2 0 1 16,1-1-1-16,-1 0 1 0,4-1-1 15,-4-1 1 1,0 2 0-16,-3 0 0 15,0-1-1-15,1 3 1 16,2 0-1-16,3 1 0 0,0-1 1 16,4 2-1-16,1-1-1 15,2-1 1-15,3-2 1 16,2 0-1-16,-1-1 2 16,1-2-1-16,1 0-1 15,6-3 0-15,1 0 0 16,4 1 1-16,-2-1-2 15,6 3 1-15,-4-3 1 16,2 2-1-16,-6 3 2 16,-5 0 0-16,-2 0-1 15,-2 2 0-15,3 0 1 16,-3-2-1-16,-1 3-1 16,-1-3 1-16,0 1-2 0,1 0 1 15,-4 1 2-15,-6-2-1 16,-5 1 0-16,-2 1 0 15,-4-3 1-15,-2 5-2 16,0-2 2-16,-2 2-1 16,1-2 0-16,1 1 0 15,0 1 0-15,2 1 0 16,-1 0 0-16,1 0 1 16,-2 0 0-16,-2-2 1 15,-2 1-2-15,-2-2 2 16,-2 0 0-16,-2-1-1 15,-3 0 1-15,-2-1-2 0,1-1 1 16,-5 2 0-16,1-2 0 16,-4 2 1-16,-1-2 0 15,0 2 1-15,0 1-2 16,-3-1 4-16,0 1-2 16,-4-1 0-16,1 2 1 15,-4 1 0-15,0 1 0 16,-16 0 0-16,21-2 0 15,-21 2-2-15,13 2 1 16,-13-2-2-16,0 0-3 16,0 0-12-16,0 0-26 15,0 0-48-15,-17 3-4 16,-3-3 0-16,-6 0 61 0</inkml:trace>
  <inkml:trace contextRef="#ctx0" brushRef="#br0" timeOffset="42236.7465">11192 10182 1 0,'0'0'0'16,"0"0"59"-16,0 0-15 15,0 0-35-15,0 0-4 16,0 0 2-16,0 0 2 15,0 0 1-15,2-14 1 16,-2 14 0-16,0 0 1 16,0 0 0-16,13-9-3 15,-13 9-2-15,0 0-3 16,18-3 0-16,-18 3-1 16,21-1 0-16,-21 1-2 15,24 3 1-15,-9 0-1 0,2-2 0 16,3 2 0-16,0 0 1 15,5 1 0-15,-2-1-1 16,6 0 2-16,2-3 0 16,6 1-1-16,2-1-1 15,2 2 2-15,8-2-3 16,3-2 0-16,8 2 1 16,-3-1-2-16,2-2 0 0,1-1-1 15,2-2 2-15,-2-3 0 16,-2-2-1-1,0-2 2-15,-4 0-1 16,3 1 1-16,0-1-1 0,4 2 0 16,-2 2 0-16,2 2 0 15,2 0 0-15,-1 2-1 16,3-1 0-16,-3 2 0 16,2 0 1-16,-4-1 1 15,0 1-1-15,-4 0 0 16,-1 1 0-16,-3 2 1 15,1-2 2-15,2 0-1 0,-3 1 0 16,0-1 0 0,0 2 0-16,0-2 1 15,-5-1-1-15,2-1 0 16,-5 1-1-16,-4 0-1 16,-1-2 1-16,-5-1-1 0,1 2 1 15,0 0 1-15,-4 0 0 16,3 1-1-16,-3 3 0 15,1-2 0-15,1 1 1 16,1 2-1-16,-3 0 0 16,2 2-1-16,5-4 1 15,2 1-1-15,5-4 1 16,0 3 0-16,4-4-1 16,0 0 0-16,3-1 0 15,-3 0 1-15,1-1-1 16,0 3 2-16,-4-1-1 15,0 2 0-15,-3 1 0 0,0-2 0 16,-2 4 0-16,-1-3-1 16,-4 2 0-16,0-1-1 15,3 0 1-15,-1-1-1 16,1 1 1-16,-2 0 1 16,2 0-1-16,0 2 0 15,-1-2 0-15,-1 2 0 16,-4-1 0-16,1 1 0 15,-3 1 0-15,-2-2-1 16,0 2 1-16,-2 0 1 16,1 0 0-16,-2 2 1 15,-3 1-1-15,0-2 2 16,-1 0-1-16,-1 1 0 0,-2-2 1 16,0 0-1-16,-3 0 0 15,0 0-1-15,-2-2 0 16,0 1 1-16,-1 1 0 15,-13 0-1-15,22 0 3 16,-22 0 0-16,16 3 0 16,-16-3 1-16,13 1-1 15,-13-1-1-15,0 0 1 16,0 0-1-16,16 3-2 16,-16-3 1-16,0 0-1 15,0 0 0-15,0 0 1 16,0 0-1-16,0 0 1 0,0 0 0 15,0 0-1-15,13 3 1 16,-13-3-1-16,0 0 2 16,0 0-1-1,0 0-1-15,0 0 0 0,0 0 0 16,0 0-2-16,0 0 2 16,14 7-2-16,-14-7 0 15,0 0 1-15,0 0 0 16,0 0 1-16,13 5-2 15,-13-5 3-15,0 0-1 16,0 0 0-16,0 0 0 16,0 0 0-16,0 0 0 0,0 0 0 15,9 14 0-15,-9-14-1 16,0 0 0-16,1 13 0 16,-1-13 1-1,2 16-1-15,-2-16 1 0,1 22-2 16,-1-22 1-16,3 26 2 15,-1-11-1-15,-1 4-1 16,2 1 0-16,-2 2 0 16,2-2 1-16,0 3 0 15,0 0-1-15,0 2 0 16,0-2 1-16,1 0-1 16,-3 6 2-16,2-3-1 15,0 1-2-15,0-2 0 0,-1 1 5 16,0-2-6-16,0 1 3 15,2-1-1-15,-1-3 1 16,1-1 1 0,1 1 1-16,-2 1-1 0,1-3-1 15,-1 1 2-15,1-1-3 16,-2-2 1-16,1-1 1 16,-2-2-2-16,-1-14 2 15,6 22-1-15,-6-22 2 16,4 16-3-16,-4-16 3 15,4 13 0-15,-4-13-1 16,0 0-2-16,0 0-1 16,6 16-5-16,-6-16-9 0,0 0-13 15,0 0-41 1,0 0-27-16,-1-15-2 16,-6 0 3-16</inkml:trace>
  <inkml:trace contextRef="#ctx0" brushRef="#br0" timeOffset="44702.5537">9666 6921 1 0,'0'0'68'16,"0"0"19"-16,0 0-39 15,0 0-41-15,-13-5-2 16,13 5-4-16,-2 26 0 16,1-6 1-16,-1 6-4 15,-1 4 2-15,1 9 7 16,2 7-4-16,0 2 4 16,1 5-2-16,0 3 4 0,2 9-6 15,0 8 5-15,2 6-4 16,-1 5-4-1,2 1 2-15,-2 10 0 16,5 4 1-16,1 1 0 16,3 0 0-16,0-4 0 0,3-2 1 15,-1-2-1-15,4 2 1 16,1-4-2-16,1-2 2 16,-4 1-1-16,-1-1 1 15,3 2-2-15,-1 2 2 16,1-1-2-16,-3 0 0 15,1-2 1-15,-4 2 1 16,2-3-1-16,-2-3 1 16,-2-3-2-16,-1-2 2 15,0-7-2-15,-2 2 2 16,0-7-4-16,0 0 1 16,0 0-2-16,1-5 3 0,-1 4-1 15,-3-2 2-15,3-3-4 16,1-2 3-16,-2-1-3 15,2-1 4-15,-2-3-3 16,0 1 2-16,1-2-4 16,0-1 2-16,0 0 1 15,-1 1 0-15,-2-4-2 16,3-1 3-16,-3 0-4 16,0-4 3-16,-1-6-1 15,-2-1 1-15,-1-8-1 16,0-1-2-16,1-3 6 15,-2-5-4-15,0-3 6 0,1-4-6 16,-1 1 5-16,0-15-6 16,0 21 5-16,0-21-5 15,0 19 3-15,0-19-3 16,0 17 1-16,0-17-2 16,0 13 2-16,0-13-1 15,0 0-1-15,3 15 3 16,-3-15-2-16,0 0 0 15,0 0-1-15,0 0 0 16,0 0 3-16,0 0 0 16,0 0-1-16,0 0 0 15,0 0 1-15,0 0-1 16,0 0 0-16,0 0 0 0,0 0-1 16,0 0-1-16,13 0 2 15,-13 0-2-15,0 0 0 16,13-6 2-16,-13 6-1 15,18-9 1-15,-5 1-2 16,2-1 4-16,3-1-5 16,2 0 6-16,3-3-5 15,2 0 3-15,0 0-2 16,0 0 5-16,0 6-4 16,-4-4 1-16,-1 6 1 15,-4-1 0-15,-3 3-2 16,-13 3-2-16,16-1-2 0,-16 1-6 15,0 0-10-15,0 0-17 16,0 0-56-16,0 0-1 16,-23-9-2-16,3-7 93 15</inkml:trace>
  <inkml:trace contextRef="#ctx0" brushRef="#br0" timeOffset="45319.1655">9583 6820 1 0,'0'0'101'16,"0"0"-5"-16,0 0-12 16,0 0-81-16,0 0-3 0,0 0-1 15,0 0-3-15,16-3 1 16,0 8-4 0,10-2 2-16,4-2 0 15,5-2 2-15,4-2 1 0,6-3 0 16,1-6-6-16,4 8-19 15,-1-9-56 1,5 0-5-16,-2-4 42 0,-2-9 46 16</inkml:trace>
  <inkml:trace contextRef="#ctx0" brushRef="#br0" timeOffset="47119.3879">15721 6931 1 0,'-17'0'69'15,"17"0"29"-15,-22-4-7 16,22 4-74-16,-13-10-14 16,13 10-1-16,0 0-2 15,0 0 2-15,0 0-4 16,18-9 0-16,-5 9 2 16,3 0 1-16,8 0 2 15,4 0-2-15,5 0 1 16,4 3-2-16,2-4 1 15,2 2 0-15,-1 1-1 0,0-1-1 16,-2 2 0-16,-3-3 1 16,-2 1 0-16,-2-1-1 15,-2 2 0 1,-1-2 2-16,-5 1-1 0,-2-2 2 16,-3 1-1-16,-2 0-1 15,-16 0 2-15,20-3 0 16,-20 3 2-16,0 0-3 15,13 1 3-15,-13-1-2 16,0 0 0-16,0 0 1 16,0 0-1-16,0 0 1 15,-2 15-3-15,2-15 1 16,0 0-1-16,0 0 1 0,-5 17 0 16,5-17-1-1,-2 19 0-15,2-5 6 16,2 4-6-16,-1 3 5 15,0 7-6-15,1 5 6 0,-1 2-6 16,2 4 2-16,0 2 1 16,-1 3-7-16,-1 2 6 15,0-1-5-15,-1 4 5 16,2 3-5-16,-2 2 5 16,0 3-2-16,-2 3-2 15,2 7 2-15,-1 6 1 16,0 7 1-16,-1 2-1 0,-1 6 1 15,0 7-1 1,-1 0 1-16,1 1 0 16,2-1 0-16,-2-3 2 15,3 0-1-15,1-5 1 0,2-8-2 16,3-5 3-16,3-2-1 16,-1 3 0-16,4 0 0 15,1 2-3-15,-2-1 0 16,1 5 3-16,-1 1-1 15,-1 5 2-15,1-2 3 16,-1-7-2-16,-2 0 2 16,2-9-2-16,-1 0 3 15,0-5-6-15,-2-4 4 16,2-3-5-16,-1-4-1 16,1 3 1-16,1 0 0 15,-1 1-2-15,1-1 3 16,0-1-3-16,0 1 4 0,0-5-4 15,-1-1 4-15,-1-7-2 16,1 2 3-16,0-2-1 16,1 1 0-16,-2-1 0 15,1 0-1-15,0 3 1 16,-1-1-2-16,0 1 0 16,0-4 1-16,-2-1-1 15,0-7 0-15,-3-3 0 0,1-7-1 16,-1-2 1-16,0-5-1 15,-3-17 1 1,3 22-1-16,-3-22 0 16,0 0 0-16,1 14 0 0,-1-14 2 15,0 0-3-15,0 0 2 16,0 0-2-16,-13-1 0 16,13 1 2-16,-29-5-2 15,6 4 0-15,-4-1 1 16,-6 4 0-16,-8-1 2 15,-1 2 1-15,-1 3-1 16,-4 1-1-16,0 0 2 16,6 3-1-16,0-1-6 0,5 0-8 15,3-6-21 1,10 2-60-16,-2-16-7 16,9-6 0-16,0-8 1 15</inkml:trace>
  <inkml:trace contextRef="#ctx0" brushRef="#br0" timeOffset="48369.9276">11032 7791 1 0,'0'0'45'0,"0"0"49"16,-3 15-1-16,3-15-70 16,0 0-19-16,0 0-2 15,0 0 0-15,15-4-2 16,-15 4 0-16,0 0 0 0,0 0 2 15,15-3 1-15,-15 3 0 16,0 0-1 0,13-13-1-16,-13 13 0 15,13-21 0-15,-5 6 1 0,-1-4-3 16,0-1 1-16,0-3-2 16,2-2 1-16,1-2 1 15,0-1-2-15,0 2 3 16,-1 2-1-16,0 3 4 15,-2 3-2-15,0 5 3 16,-7 13 0-16,7-13 1 16,-7 13 3-16,0 0-3 15,0 0 1-15,0 0-3 0,-7 18 2 16,7-18-4-16,-6 22 0 16,3-9-1-1,0 3-1-15,2 1 0 16,-2 5 0-16,2 0 0 0,-1 8-1 15,-1 0-1-15,2 5 1 16,-2 1 2-16,2 1-3 16,-1 1-4-16,2-2-5 15,0-4-9-15,3 4-12 16,-2-9-24-16,7 2-38 16,-5-3-1-16,-1-4 82 15</inkml:trace>
  <inkml:trace contextRef="#ctx0" brushRef="#br0" timeOffset="49521.5279">12652 8780 1 0,'-4'14'65'0,"4"-14"26"15,0 0-6-15,0 0-69 16,0 0-14-16,0 0-4 16,0 0-2-16,0 0 0 15,0 0 0-15,0 0 3 16,0 0 4-16,0 0 2 15,0 0 0-15,0 0 0 0,0 0 2 16,6-20-3-16,-6 20-2 16,7-23-3-16,-1 3-2 15,0-3 0 1,-1-5-1-16,3-2 3 0,-1 0-4 16,0-2 5-16,0 0 1 15,-1 6 3-15,0 3 1 16,-3 1 0-16,2 5-1 15,-3 4-2-15,-2 13 2 16,4-20-1-16,-4 20 0 16,5-15-1-16,-5 15 1 15,0 0-1-15,0 0 3 16,0 0-1-16,0 0-1 16,0 0-1-16,0 0 0 15,0 0 0-15,0 15-1 16,0-15 1-16,4 14-3 15,-4-14 2-15,7 26-3 0,-3-8 2 16,2 2-1-16,-2 4-2 16,2 4 1-16,-1 4 1 15,-1 2 1-15,-1 1-7 16,1-1 2-16,0 4-10 16,-1-2-7-16,6 6-35 15,-8 4-30-15,5 2-8 16,-3 1 75-16</inkml:trace>
  <inkml:trace contextRef="#ctx0" brushRef="#br0" timeOffset="50972.0483">13752 9397 1 0,'20'10'75'0,"-20"-10"11"16,14 0-12-16,-14 0-74 0,0 0-4 15,16-14 0-15,-16 14-1 16,12-13 3-16,-12 13-1 15,10-17 6-15,-6 4 2 16,-4 13 1-16,6-25 1 16,-4 11-2-16,-1-2-1 15,0-1-1-15,2 1-2 16,-1-3 0-16,1 3 0 16,0-1 1-16,-1 2 1 15,3 1 0-15,-5 14 1 16,7-20 1-16,-7 20-1 15,4-18-1-15,-4 18-1 0,0 0-1 16,0 0-1-16,6-14 1 16,-6 14-1-1,0 0 1-15,0 0 0 16,0 0 0-16,0 0 0 0,0 0 1 16,0 0 1-16,0 0-1 15,0 0 1-15,0 0-1 16,0 0 0-16,0 0 0 15,0 0 1-15,0 0 0 16,7 16-2-16,-7-16 2 16,3 14-2-16,-3-14 2 15,4 23-2-15,-1-10 2 16,-1 3-3-16,1-1 3 0,-2 2-2 16,2 0-1-1,-2 1 1-15,2-1-1 0,0 3 1 16,0 0-1-1,0 0 4-15,1 4-7 0,2-3 6 16,0 2-7-16,1 5 3 16,-3-8-11-16,7 6-42 15,-7-6-34-15,-4-20-10 16,4 12 26-16</inkml:trace>
  <inkml:trace contextRef="#ctx0" brushRef="#br0" timeOffset="52338.8672">11443 7937 1 0,'0'0'27'0,"0"0"50"16,0 0-42-16,0 0-25 15,15 10-6-15,-15-10-4 16,0 0-3-16,8 16-2 16,-8-16 0-16,0 0 0 15,8 15 4-15,-8-15 2 16,0 0 3-16,0 0 2 16,7 14 0-16,-7-14 2 15,0 0-1-15,0 0 1 16,0 0 1-16,0 0-2 15,0 0-2-15,0 0 0 0,0-16 0 16,0 16 1-16,0 0-1 16,-3-17 0-1,3 17-3-15,0 0 2 0,-7-18-2 16,7 18 2 0,0 0-3-16,0 0 0 0,0 0-1 15,-8-13 0-15,8 13 1 16,0 0-1-16,0 0 0 15,0 0-1-15,0 0-3 16,0 13-7-16,0-13-9 16,0 0-19-16,0 0-26 15,9 16-20-15,-9-16 74 16</inkml:trace>
  <inkml:trace contextRef="#ctx0" brushRef="#br0" timeOffset="52899.5597">11665 7924 1 0,'0'0'39'16,"0"0"51"0,0 0-5-16,0 0-69 15,0 0-7-15,0 0-2 0,0 0-2 16,0 0-3-16,0 0 0 16,0 0-1-16,0 0 0 15,0 0 0-15,13 12 1 16,-13-12-2-16,0 0 2 15,0 0-1-15,16 7-1 16,-16-7 1-16,0 0 1 16,13 6 0-16,-13-6-2 15,0 0 0-15,0 0-1 0,0 0 1 16,0 0 1 0,0 0 0-16,0 0-2 15,0 0 2-15,0 0 0 16,0 0 0-16,0 0 2 0,0 0-2 15,0 0 1-15,10-15 1 16,-10 15 0-16,0 0 2 16,0 0-3-16,0 0 3 15,5-14-1-15,-5 14 0 16,0 0-6-16,0 0-3 16,0 0-7-16,0 0-19 15,0 0-45-15,0 0-17 16,8 17 9-16,-8-17 84 15</inkml:trace>
  <inkml:trace contextRef="#ctx0" brushRef="#br0" timeOffset="54760.9167">11896 7812 1 0,'16'-6'0'0,"0"2"65"0,-3 1 11 15,-13 3-66-15,17 3-22 16,-17-3-3-16,19 10-2 16,-19-10 1-16,13 17 4 15,-13-17 7-15,6 19 7 16,-6-19 11-16,0 0 5 15,-3 13 3-15,3-13 1 16,0 0 1-16,0 0-3 16,0 0-4-16,0 0-2 15,0 0-2-15,-13 11-3 16,13-11-3-16,0 0-1 16,0 0-1-16,0 0-2 15,0 0 0-15,0 0 0 0,0 0 1 16,0 0-1-16,0 0 1 15,0 0 1-15,0 0-1 16,0 0-1-16,0 0 0 16,-13 15-2-16,13-15 2 15,0 0-2-15,0 0-1 16,0 0-6-16,0 0-28 16,-4 14-58-16,4-14-2 15,0 0 40-15,-18 0 55 16</inkml:trace>
  <inkml:trace contextRef="#ctx0" brushRef="#br1" timeOffset="67178.9062">8734 9087 48 0,'0'0'90'16,"-16"3"-2"-16,16-3-44 15,0 0-30-15,0 0-6 16,0 0-6-16,0 0-2 15,0 0-3-15,16 6-2 0,-16-6 0 16,20 8 1-16,-20-8 0 16,21 5 2-16,-21-5 1 15,24-3 1-15,-24 3 0 16,18-12 1-16,-18 12-1 16,22-21 1-16,-11 6-1 15,2 1-1-15,0-4-1 16,-1-2 0-16,0 0-1 15,-2 1 2-15,-2 2-1 16,-1-2 0-16,-1 6 4 16,-6 13 1-16,6-17 3 15,-6 17-1-15,0 0 1 16,0 0 0-16,0 0 0 0,-6 26-1 16,3-9-2-16,2 3 0 15,-1 2-2-15,4 4 1 16,-1 0-2-16,4 3 2 15,0-2-2-15,4-1 1 16,0-3-1-16,1-2 0 16,-1-1 0-16,-1-6-1 15,1-1 0-15,-9-13-2 16,14 17 2-16,-14-17-2 16,13 9-2-16,-13-9-2 15,13 0-5-15,-13 0-10 16,16-9-20-16,-16 9-39 0,16-21-3 15,-9 5 37-15</inkml:trace>
  <inkml:trace contextRef="#ctx0" brushRef="#br1" timeOffset="67377.7883">8817 8736 14 0,'0'0'100'0,"13"-14"-14"0,-6-2-33 16,-7 16-122-16,21-1-24 16,-21 1 3-1,16 29 90-15</inkml:trace>
  <inkml:trace contextRef="#ctx0" brushRef="#br1" timeOffset="71230.14">5141 8924 65 0,'-25'1'91'16,"8"2"-4"-16,-3 3-26 15,5 1-46 1,15-7-8-16,-8 26-6 0,12-7-4 16,3 1-1-16,5 0-1 15,5-1 0-15,9-3 1 16,4-3 0-16,8-4 4 16,4-5 1-16,4-5 2 15,3-7 1-15,0-6 0 16,2-6 0-16,-5-8 0 15,-2-8-1-15,-3-8-8 16,-2-10 2-16,-3-5-6 0,-4-9 1 16,-3-1-3-1,-6-7 1-15,-3 2-1 16,-6 0 2-16,-4 11 6 16,-5 4 3-16,-7 10 5 0,-1 10 1 15,-4 8 2-15,-3 16 0 16,10 15-1-16,-25-3 1 15,12 11-3-15,2 12 0 16,-1 11-3-16,2 9 1 16,2 11-5-16,3 8 3 15,4 7-2-15,1 6 0 16,3 8 3-16,1 2-1 0,6-3 2 16,0-2-3-1,2-5 5-15,-1-6-4 16,1-7 4-16,-1-8-3 15,2-14-2-15,-1-6 0 0,-2-14 0 16,-10-17-1-16,22 0 0 16,-9-16 1-16,0-10-1 15,0-7 1-15,1-3-1 16,1-6 2-16,-1 3 0 16,-1 5-1-16,0 3 2 15,-2 8-1-15,2 7 0 16,-13 16 1-16,25-7 0 15,-11 14-1-15,4 8 0 16,-1 3 0-16,2 7-1 16,1 2 0-16,3 1 0 15,0-4-1-15,0 2 0 16,0-5 0-16,-1-4 0 0,1-6 1 16,0-5 0-16,-1-3 0 15,-1-6-1-15,1-3 2 16,0-9 0-16,-1-6-1 15,1-5-1-15,-3-3 0 16,-2-2 1-16,-1-1-1 16,-4 0 1-16,-4 2-1 15,-2 7-3-15,-5 3 3 16,-1 20 2-16,-7-18 1 16,7 18-1-16,-19 13 1 15,5 5 0-15,0 3 0 16,-2 7 3-16,-2 5-1 15,4 0-2-15,0 3-1 0,2 0-1 16,3-4 1-16,5 0-2 16,3-3 1-16,3-5-1 15,6-2 0-15,0-6-1 16,5-6 1-16,3-6-2 16,1-7 0-16,4-10 0 15,-1-7-1-15,0-3 0 16,0-7 0-16,-1-4 2 15,-2 0 0-15,-2-1 1 16,-4 5 2-16,1 5 3 16,-3 8-1-16,-4 3 2 15,-5 14 0-15,0 0 0 0,13-3-2 16,-10 17 0-16,-1 6-2 16,-1 6 1-16,0 3-1 15,1 6-1-15,4 2 0 16,-3-1-2-16,2-5 2 15,0-4-2-15,2-7 2 16,-3-5-3-16,-4-15 2 16,15 8 1-16,-15-8 0 15,13-20 0-15,-6 3 1 16,2-6 1-16,-1 0 0 16,2-5-1-16,2 2 0 15,1 0 0-15,1 5-1 0,2 2 0 16,0 6-2-16,1 4 1 15,1 6 0-15,-4 8 2 16,0 3-2-16,1 5 0 16,-2 3 2-1,-2 3-1-15,0 0 1 0,-3 1-1 16,-2-4 2-16,0-2-3 16,-1-1 0-16,-5-13 0 15,0 0 1-15,15 6-1 16,-15-6 1-16,19-22-1 15,-6 5 0-15,3-6 1 16,-1-2 0-16,1-1 2 16,0 3-2-16,0 5 0 0,0 2 1 15,-2 7 0 1,2 8 0-16,-1 6 1 16,2 6-1-16,2 6-2 15,2 3 1-15,4 5-1 0,1 3-1 16,1 1-1-16,4-4 1 15,2-1-1-15,1-3 0 16,1-7 0-16,-2-5 1 16,-1-9 1-16,-2-8-1 15,1-6 3-15,-6-2-1 16,-4-8-1-16,-4-4-1 16,-4-1 2-16,-3-1-2 0,-4 1 2 15,-6 3 0-15,-4 2-1 16,-4 3 2-16,-2 6 2 15,-3 7-1 1,-1 7-1-16,-2 5 1 0,0 9-1 16,-3 6 0-16,6 7 1 15,-1 4-3-15,4 12 1 16,0 3-1-16,5 11 1 16,7 5 0-16,2 7 2 15,6 7 2-15,2 7-2 16,5 3 1-16,2 1-1 15,4 3 2-15,0-4-3 16,0-5 1-16,-3-6-3 0,-4-6 0 16,-6-12-1-16,-5-10 2 15,-10-8-3 1,-8-14 2-16,-11-14 1 16,-11-11-1-16,-8-13 2 0,-6-14-3 15,-5-6 5-15,0-7-2 16,0-4 3-16,5-1-2 15,10 3 0-15,12 1-1 16,14 6-7-16,11 1-10 16,18 8-24-16,6-6-39 15,14 2-7-15,0-3-2 16,9-2 47-16</inkml:trace>
  <inkml:trace contextRef="#ctx0" brushRef="#br1" timeOffset="71514.207">6349 8435 66 0,'-29'-9'109'0,"9"5"-7"15,20 4-9-15,5 26-91 16,21 0-26-16,32 21-62 0,23-8-10 16,18 0-4-16,11-8 35 15</inkml:trace>
  <inkml:trace contextRef="#ctx0" brushRef="#br1" timeOffset="73413.0186">9379 9006 1 0,'0'0'37'15,"-21"-5"36"-15,21 5-36 16,0 0-16-16,-14-18-7 0,14 18-2 16,0 0-2-1,7-16 1-15,-7 16-2 16,0 0-3-16,0 0 0 16,16-7-1-16,-16 7 0 0,0 0-2 15,13 2 1-15,-13-2-1 16,0 0 1-16,13 1-1 15,-13-1 1-15,0 0-2 16,13 0 1-16,-13 0 0 16,0 0-1-16,16-1 0 15,-16 1-1-15,13-3 0 16,-13 3 0-16,14-3 1 16,-14 3-1-16,19-3 0 15,-19 3 0-15,20-3-2 16,-20 3 2-16,26-1-1 15,-11-4 0-15,2 1 0 16,0-2 0-16,3 0-1 0,1-1 1 16,2 1 0-16,4-2-1 15,1 1 1-15,0 1-1 16,1 0 0-16,2 3 0 16,0 0 1-16,1 2-1 15,3-4 1-15,-5 4-1 16,2 0 1-16,4-2 0 15,1 1 2-15,2-2-2 16,0 2-1-16,2 1 1 16,-1 1-1-16,2 0 1 15,1 1 0-15,-2 2-1 16,-1 0 0-16,-1 2 1 0,-2-1 0 16,4 0 0-16,-1-1 2 15,-1-1-2-15,0-2 0 16,0-2-1-16,0 1 1 15,1-7 0-15,4 3 0 16,-1-1-1-16,2-3-1 16,2 2 1-16,1 0 1 15,1-3 0-15,-1 1-1 16,-2 3 0-16,-1-1 3 16,-6 0-2-16,-2 3 1 15,-4-2-1-15,-2 1 0 16,-4 3-3-16,0 0 5 15,-1-2-1-15,-1-1 0 0,-2 3-3 16,-3-4 3-16,0 4 0 16,-4-1 3-1,0 5-1-15,-3-5-2 0,-13 3-1 16,20 7-2-16,-20-7 4 16,16 6-2-16,-16-6 2 15,13 6-2-15,-13-6 0 16,0 0 0-16,0 0 1 15,0 0 2-15,0 0-1 16,0 0 2-16,0 0-1 16,0 0 0-16,0 0 2 15,0 0 0-15,0 0-3 16,0 0 0-16,0 0-4 0,0 0-4 16,0 0-5-16,0 0-7 15,0 0-17-15,0 0-29 16,0 0-26-16,0 0-1 15,0 0 91-15</inkml:trace>
  <inkml:trace contextRef="#ctx0" brushRef="#br1" timeOffset="73998.8024">11523 8625 1 0,'0'0'80'0,"0"0"1"16,-12-21-49-1,12 21-23-15,0 0-2 0,-7-18 1 16,7 18 0-16,0 0 0 16,0 0 0-16,0 0-2 15,-7 13 3-15,7-13-4 16,0 0 1-16,0 0-3 15,-5 16 0-15,5-16-1 16,0 0 0-16,0 0 1 16,0 0-2-16,15 10 0 0,-15-10-1 15,0 0 2-15,20 21-1 16,-20-21 0 0,19 24-1-16,-9-11-1 15,3 2 2-15,1-1-1 0,-1-1 5 16,5-2-4-16,-3 1 5 15,4-3-5-15,-3-2 4 16,1-1-2-16,-4-1-1 16,2-3 2-16,-15-2-6 15,20 4 4-15,-20-4-3 16,0 0 2-16,13 0-1 16,-13 0 2-16,0 0 2 15,0 0-2-15,0 0 1 16,-17 6 0-16,17-6 0 15,-19 10-2-15,19-10 1 16,-23 15-1-16,7-1-1 16,-1-3 0-16,-2 7 1 0,-1 3-2 15,-2 3-7-15,0 12-21 16,-5 8-63-16,-2 11-2 16,-7 4-9-16,-12 0 95 15</inkml:trace>
  <inkml:trace contextRef="#ctx0" brushRef="#br1" timeOffset="75998.0318">5854 9783 80 0,'-16'-2'87'0,"-6"-4"-4"16,5 5-26-16,-3 7-43 15,-1 10-7-15,1 10-2 16,-1 11-4-16,-1 12-1 16,0 10-2-16,1 9-1 15,-1 4 2-15,3 8-1 16,6 2 8-16,5-3-4 15,3-4 2-15,7-6-1 16,5-7 1-16,6-4-2 16,3-10 2-16,7-9-5 15,3-12-12-15,4-1-17 16,-1-16-33-16,4-1-19 16,0-11 1-16,-1-5 1 0</inkml:trace>
  <inkml:trace contextRef="#ctx0" brushRef="#br1" timeOffset="76465.4976">6116 10544 85 0,'-17'16'98'0,"-5"-7"0"15,4-3-9 1,-3-2-75-16,7-4-20 0,14 0-6 16,0 0-7-16,0 0 0 15,16-14-2-15,-2 2-2 16,-1-11 5-16,0-3 9 15,0-6 6-15,-3-7 8 16,0 3 4-16,-5-3 4 16,2 8-1-16,-4 0 5 15,0 14-3-15,-2 4-4 16,-1 13-1-16,0 0-3 16,10 16-3-16,-4 3-2 0,-2 7-1 15,2 7 0-15,1 1 1 16,1 4-4-1,-1-1-3-15,-1 1-8 0,-4-4-14 16,4 4-36-16,-1-12-13 16,0-6-8-16,-5-20 9 15</inkml:trace>
  <inkml:trace contextRef="#ctx0" brushRef="#br1" timeOffset="76799.5344">6494 10130 39 0,'13'-20'84'16,"-4"7"0"-1,-8 0-6-15,-1 13-62 0,0 0-9 16,0 0-1-16,-10 15-4 16,5 8 0-16,-6 8-4 15,1 5 1-15,-4 5-1 16,-1-1-1-16,1 4 1 15,1-8 2-15,1-5-1 16,4-5 0-16,2-7 0 16,3-6 0-16,3-13 0 15,0 0 1-15,17 9-1 16,-17-9 0-16,29-6 0 16,-8 3 1-16,0 2-6 15,1-1-5-15,2 4-7 16,-3 2-10-16,3 0-12 0,-5 2-35 15,-2 3 0-15,-17-9 29 16</inkml:trace>
  <inkml:trace contextRef="#ctx0" brushRef="#br1" timeOffset="77049.4467">6424 10651 61 0,'0'0'97'0,"-11"15"-6"0,11-15-6 15,0 0-53-15,15 13-44 16,-2-3-4-16,7 10-1 16,2 0-3-16,4 9-4 15,0-3-11-15,3 6-11 16,-2-9-27-16,0 0 0 15,1-7 24-15</inkml:trace>
  <inkml:trace contextRef="#ctx0" brushRef="#br1" timeOffset="77483.2636">6881 10622 86 0,'4'16'92'0,"-4"-16"-5"0,0 0-9 15,0 0-82-15,0 0-5 16,16-6-4-16,-16 6 3 16,16-14-2-16,-16 14 0 15,16-26 0-15,-10 6 0 16,-1-2 6-16,0-2 0 15,-4-4 6-15,1 4-1 16,-2 2 6-16,0 2 0 0,-2 4 5 16,2 16 3-16,0 0 0 15,0 0-1-15,0 0 2 16,6 16-1-16,-3 1-5 16,3 5 0-16,1-2-3 15,2 2-1-15,1-1-5 16,0-2 0-16,1-2-6 15,1-4-4-15,2-3-1 16,-14-10-5-16,25 12-11 16,-25-12-13-16,24-7-37 15,-12-6 0-15,-2-5 1 16,-3-8 73-16</inkml:trace>
  <inkml:trace contextRef="#ctx0" brushRef="#br1" timeOffset="77613.6945">6933 10181 63 0,'-25'7'89'0,"5"2"-8"15,7 1-25-15,0-4-123 16,13-6-10-16,26 11-11 16,-7-12 32-16</inkml:trace>
  <inkml:trace contextRef="#ctx0" brushRef="#br1" timeOffset="78098.8511">7734 9961 75 0,'0'0'94'15,"-23"29"-7"-15,0-14-11 16,-3 6-82-16,2 11-5 0,0 3-1 16,-2 5 0-1,-4 3-1-15,1 4 2 0,1-7 2 16,1-1 5-1,2-4 3-15,2-9 5 0,6-3 0 16,3-7 2-16,14-16-1 16,-13 15 2-16,13-15 1 15,0 0-1-15,16 2 0 16,-2-6-3-16,5 1-1 16,4 0 0-16,1 0-1 15,5 1-3-15,1 1-1 16,4 0 0-16,-3 1-2 0,3 0-2 15,-6 1-3-15,1 2-7 16,-4-3-16 0,-1 9-24-16,-5-1-23 0,-4 5-1 15,-7 3 55-15</inkml:trace>
  <inkml:trace contextRef="#ctx0" brushRef="#br1" timeOffset="78332.6429">7480 10642 64 0,'0'0'99'0,"-16"2"-3"0,16-2-4 16,0 0-73-1,0 0-22-15,10 13-5 16,4-7-3-16,8 5-4 0,1-2-3 15,9 5-7-15,-2-5-10 16,11 7-13-16,-7-10-31 16,4 1 2-16,-4-4 27 15</inkml:trace>
  <inkml:trace contextRef="#ctx0" brushRef="#br1" timeOffset="79049.6138">8053 10275 38 0,'0'0'100'0,"0"0"-8"16,8-13-7-16,-8 13-68 15,0 0-32-15,0 0-4 16,0 0 0-16,-6 13 1 15,6-13-1-15,6 27 6 16,-1-8 9-16,0 1 6 16,3 2 3-16,0-2 5 15,-1-1-2-15,2-4 3 16,-2 0-2-16,-7-15-1 16,15 19-4-16,-15-19-1 15,13 5 1-15,-13-5-2 0,13-11 1 16,-8-6-1-16,4-4 3 15,-2-8 0-15,2-1 3 16,0-6-2-16,1 0 3 16,0-2-3-16,0 8 1 15,-1 4-1-15,1 5-1 16,0 8-2-16,-10 13-4 16,21-8 0-16,-21 8-3 15,21 18-1-15,-11-4 1 16,-2 5 1-16,0-2 0 15,-3 2 1-15,-2 0 3 16,0-5 2-16,-1 1 0 0,-2-15 2 16,0 15 0-16,0-15-1 15,0 0 0-15,0 0-2 16,0 0-1-16,0 0-2 16,2-14 2-16,-2 14 0 15,8-26-2-15,-4 9 2 16,2 1-2-16,1 0 4 15,0 0-3-15,-7 16 3 16,13-22-3-16,-13 22 1 16,15-8-1-16,-15 8 1 15,18 8 1-15,-18-8-1 16,22 28 0-16,-9-11-1 16,0 6 1-16,1 2-3 0,2-1-1 15,3 8-9-15,-3-3-13 16,7 3-28-16,-3-5-33 15,3-1-6-15,-1-9 1 16</inkml:trace>
  <inkml:trace contextRef="#ctx0" brushRef="#br1" timeOffset="79550.5445">8888 9875 44 0,'0'0'93'15,"-19"3"-2"-15,19-3-5 0,-16-16-73 16,16 16-5-16,-3-17-4 16,3 17-6-16,8-15 0 15,-8 15-1 1,16-8-1-16,-16 8 1 15,26 4 1-15,-9 0 1 0,3 6 5 16,0 0 1-16,3 6 0 16,0 6 0-16,3 5 0 15,0 9-2-15,0 6-2 16,-1 10-4-16,-6 3-2 16,-2 13-1-16,-7 2 1 15,-4 4-9-15,-9-3-18 16,-3 7-55-16,-7-8 1 0,-7-2-3 15,-6-7 67-15</inkml:trace>
  <inkml:trace contextRef="#ctx0" brushRef="#br1" timeOffset="86443.6524">16994 8527 48 0,'0'0'52'0,"0"0"-9"15,-16-4-14-15,16 4-7 16,0 0-6-16,0 0-2 15,0 0-4-15,0 0-4 16,0 0-2-16,0 0-1 16,0 0-2-16,0 0-1 15,0-13 0-15,0 13-2 16,0 0 1-16,16 4-2 16,-16-4 2-16,22 5 0 0,-8-3-1 15,3 0 1-15,4 1 1 16,-1-2-1-16,4 1-1 15,2-2 3-15,0 3-2 16,6-2 1-16,0-1 0 16,5 1 1-16,2 2 0 15,4-1-2-15,2-1 2 16,3 2-2-16,-1-1 2 16,1 0-2-16,-2 1 3 15,2 0-3-15,-1-1 1 16,-2-2 0-16,0 1 0 15,-2-1 0-15,0 2-1 0,1-2 2 16,0 0-1-16,0 1 1 16,0 0-1-16,6 2 1 15,-1 0 0-15,3-1 1 16,1-1-1-16,-1 1 0 16,0-1 0-16,0-2 1 15,-5 2-1-15,1-2 0 16,-3-2 0-16,-5 0 1 15,-2 1-1-15,-5-1-1 16,-1 2 0-16,-4 0-1 16,-2-1 2-16,-4 1 1 15,-5 1-1-15,-1 1 2 16,-16-1-1-16,22 0 2 0,-22 0 0 16,13 2 0-16,-13-2-1 15,0 0-2 1,0 0-1-16,0 0-4 15,0 0-2-15,0 0-12 0,0 0-16 16,0 0-27-16,6 13-24 16,-6-13 18-16</inkml:trace>
  <inkml:trace contextRef="#ctx0" brushRef="#br1" timeOffset="87291.6346">18806 8301 10 0,'0'0'96'16,"0"0"-2"-16,0 0-5 15,0 0-82-15,0 0-4 16,0 0-2-16,0 0 0 15,-1 13-2-15,1-13 1 16,0 0 2-16,0 0-2 16,0 0 2-16,0 0-1 15,0 0 2-15,0 0-2 0,0 0 0 16,0 0-3 0,0 0 1-16,11 14 1 15,-11-14 0-15,18 13 1 16,-18-13-3-16,26 16 3 0,-11-6 0 15,4 0 1-15,1 0-1 16,3 0 1-16,1 1-2 16,-1-3 1-16,0 2 1 15,1 0-1-15,-2-2-1 16,-2 0 1-16,-1-1 1 16,-3-1-1-16,-3-1 0 15,-13-5-1-15,21 7 0 0,-21-7 2 16,13 4 1-1,-13-4-1-15,0 0 0 16,0 0 1-16,0 0 1 16,0 0 0-16,0 0-1 0,0 0 0 15,0 0 0-15,0 0-1 16,0 0 0-16,0 0 0 16,0 0 0-16,0 0-1 15,0 0 1-15,0 0 0 16,0 0-1-16,0 0 0 15,0 0 1-15,0 0 0 16,0 0 0-16,0 0-1 16,0 0-1-16,0 0 1 15,-13 12 0-15,13-12 0 16,0 0 0-16,-17 13-2 16,17-13 0-16,-20 14 2 15,7-2-1-15,-3 1-1 0,-1 4 1 16,-2 0-2-16,-1 1 1 15,0-1 0-15,-2 2 1 16,3-4-2-16,3 0 2 16,0-2-1-16,16-13 2 15,-21 19 0-15,21-19-2 16,-16 11 1-16,16-11-2 16,0 0 7-16,-15 15-12 15,15-15 1-15,0 0-17 16,0 0-35-16,0 0-37 15,0 0 1-15,-20 10 6 16</inkml:trace>
  <inkml:trace contextRef="#ctx0" brushRef="#br1" timeOffset="90188.1587">20033 8185 6 0,'20'9'91'0,"-20"-9"-3"16,0 0-5-16,0 0-73 15,11 17-9-15,-11-17-2 16,8 26-3-16,-3-8 2 16,0 3-2-16,-1 4 2 15,-1 2-1-15,0 1 3 16,-3-1-1-16,-3-1 0 15,-3-2 3-15,-3 0 0 16,-5-7 0-16,-5-3 1 16,-4-5 2-16,-6-2-2 15,-1-5 1-15,-3-7-1 16,-2-3 1-16,5-5-1 0,2-3 0 16,7-6 0-16,6-1-2 15,8-3 3-15,9 0-3 16,8 2 1-16,8-2 0 15,8 4 0-15,8 3 1 16,5 6-1-16,4 3-2 16,2 6-1-16,-1 4 0 15,-2 8-1-15,-4 13-2 16,-5 8-1-16,-7 9 0 16,-7 9-1-16,-8 6 2 15,-4 5 0-15,-5 8 0 16,-7-7-2-16,1 2-12 15,-7-11-22-15,2-3-40 0,-3-9 1 16,-1-14 24-16</inkml:trace>
  <inkml:trace contextRef="#ctx0" brushRef="#br1" timeOffset="90756.0738">20439 8420 13 0,'15'15'93'15,"-15"-15"-3"-15,14 14-7 0,-14-14-79 16,12 16-5-16,-12-16-1 15,10 19-1-15,-10-19-1 16,9 19 1-16,-9-19 2 16,0 0 4-16,10 14 2 15,-10-14 0-15,0 0 1 16,0 0 1-16,5-17-1 16,-3 4 0-16,-2-7-2 15,-2-2-1-15,1-7 0 16,-2-1-4-16,0-3 2 15,-2 1-2-15,-3-3 2 0,3 8-1 16,-4 2 1-16,0 7-1 16,-1 3 0-1,-3 7 1-15,-1 3-1 0,-4 5 0 16,0 9-1-16,-4 1 2 16,2 4-1-16,-2 5 0 15,0 7-1-15,4 6 2 16,8 7 0-16,1 4 0 15,8 6 0-15,3 0-1 16,7 5 0-16,7-2-2 16,3-6 5-16,4-7-6 0,0-5 6 15,4-9-3-15,2-9-2 16,3-11-16 0,13-5-33-16,-5-13-35 15,12-7-8-15,0-10 23 0</inkml:trace>
  <inkml:trace contextRef="#ctx0" brushRef="#br1" timeOffset="93038.4005">20584 9097 1 0,'0'0'58'16,"0"0"22"-16,0 0-1 15,0 0-61-15,0 0-8 16,0 0-1-16,0 0-1 16,0 0 0-16,0 0-3 15,0 0 1-15,0 0-1 0,0 0 1 16,0 0 1-16,0 0-3 16,0 0-1-16,17-7-1 15,-1 0 0-15,3-5-1 16,5-4 0-16,2-1-3 15,3-6-1-15,0 3 1 16,-2-6 0-16,-1 1 1 16,-1-1-1-16,-5 2 3 15,-4-1 0-15,-2 5 3 16,-4 3 0-16,-2 1 2 16,-3 3 1-16,-5 13 2 15,5-13 0-15,-5 13-1 16,0 0 0-16,0 0-2 15,0 0 1-15,0 0-3 0,0 0-1 16,0 0-3-16,0 0 2 16,0 0-2-16,0 0 1 15,0 0 0-15,0 0-1 16,0 0 2-16,0 0-1 16,0 0 1-16,0 0-1 15,0 0 2-15,0 0-2 16,0 0 1-16,0 0 2 15,0 0-3-15,0 0 0 16,0 0 0-16,-13 3 1 16,13-3-2-16,0 0 1 15,0 0 0-15,0 0-5 0,0 0 4 16,0 0 1-16,0 0-1 16,0 0 1-16,0 0 0 15,0 0-1 1,0 0 2-16,0 0 3 0,0 0-4 15,0 0 0-15,0 0 0 16,0 0 0-16,0 0-1 16,0 0 2-16,0 0-4 15,0 0 2-15,0 0 0 16,0 0 0-16,0 0-1 16,0 0 2-16,0 0-2 15,0 0 2-15,0 0-1 16,0 0 1-16,0 0 1 15,0 0-7-15,0 0 5 0,0 0-1 16,0 0 2-16,0 0-1 16,0 0 0-16,0 0-1 15,0 0-1-15,0 0 7 16,0 0-5-16,0 0 1 16,0 0-1-16,0 0-1 15,0 0 1-15,0 0 3 16,0 0-2-16,0 0-5 15,0 0 4-15,0 0 0 16,0 0-1-16,0 0 1 16,0 0 0-16,0 0-2 0,0 0 2 15,0 0 4-15,0 0-2 16,0 0-2-16,0 0 0 16,0 0 0-1,0 0 1-15,0 0 0 0,0 0-2 16,0 0 1-16,0 0 0 15,0 0 0-15,0 0 0 16,0 0 0-16,0 0 0 16,0 0-1-16,0 0 3 15,0 0-3-15,0 0 2 16,0 0-1-16,0 0 1 16,0 0-1-16,0 0 0 15,0 0 1-15,0 0-1 16,0 0 1-16,0 0 0 15,0 0-1-15,0 0 0 16,0 0 1-16,0 0 0 16,0 0 0-16,0 0-2 0,0 0 1 15,0 0 0-15,0 0-6 16,0 0 7-16,0 0-7 16,0 0 6-16,0 0-1 15,0 0 2-15,0 0-1 16,0 0-1-16,0 0 6 15,0 0-6-15,0 0 6 16,0 0-5-16,0 0 0 0,0 0 0 16,0 0 1-1,0 0-1-15,0 0 0 16,0 0 2-16,0 0-3 16,0 0 1-16,0 0 0 0,0 0 1 15,0 0-1-15,0 0-1 16,0 0 1-16,6 16-1 15,-6-16 0-15,2 13 2 16,-2-13-1-16,3 17-2 16,-3-17 2-16,3 23 1 15,-1-7 0-15,-1-2-1 16,2 2 1-16,0 3-2 16,1 0 2-16,2-1-1 15,1 3-1-15,3-1-1 16,0 0-1-16,5-1 3 15,-2 1-1-15,1-1 1 16,1-2-1-16,3 0 0 0,-2-1 0 16,-1-1 1-16,1-4-1 15,-16-11-1-15,23 19 2 16,-23-19-2-16,20 12 1 16,-20-12 0-16,0 0 1 15,17-3-2-15,-17 3 2 16,0 0-2-16,17-19 1 15,-17 19 0-15,15-23 0 16,-15 23 1-16,14-22-2 16,-14 22 2-16,12-20 0 15,-12 20 0-15,9-13-1 16,-9 13 1-16,0 0-4 0,0 0-4 16,10-13-6-16,-10 13-7 15,0 0-13-15,0 0-25 16,0 0-34-16,14-16-1 15,-14 16 24-15</inkml:trace>
  <inkml:trace contextRef="#ctx0" brushRef="#br1" timeOffset="93389.0152">21066 8568 42 0,'-16'-12'88'0,"0"2"1"16,-4 3-35-16,0 0-38 15,-2-1-4-15,5 4-2 16,-2 1-1-16,3 2 1 16,2 1-2-16,14 0 0 15,-22-5 1-15,22 5 0 16,0 0-1-16,0 0 0 15,0 0-4-15,0 0-1 16,0 0 0-16,0 0-2 16,0 0-1-16,0 0 1 15,0 0-5-15,0 0-8 0,0 0-16 16,0 0-63-16,16 18-5 16,-18-4-8-16,-9-1 48 15</inkml:trace>
  <inkml:trace contextRef="#ctx0" brushRef="#br1" timeOffset="96268.8997">21653 8446 1 0,'0'0'91'0,"0"0"-1"16,0 0 0-16,0 0-77 15,0 0-8-15,0 0-4 16,0 0 1-16,-2 13-2 15,2-13 1-15,0 0-2 16,0 0 0-16,0 0 5 16,15-8-2-16,-15 8 2 15,14-5-2-15,-1 1 2 16,2 4-2-16,3-3 0 16,4 0-2-16,7 5-2 15,1-4 1-15,3 2 0 16,1-3 1-16,-1 2-1 0,1-2-1 15,-2 2 1-15,0-2 2 16,-8 0-1-16,1 1 0 16,-8 1 1-16,-1 0-1 15,-3-1 0-15,-13 2-2 16,15 0-2-16,-15 0-7 16,0 0-9-16,0 0-28 15,0 0-37-15,5 16-4 16,-5-16 43-16</inkml:trace>
  <inkml:trace contextRef="#ctx0" brushRef="#br1" timeOffset="96723.9251">21882 8689 7 0,'0'0'102'0,"0"0"-10"16,0 0-10-16,0 0-68 15,0 0-9-15,0 0-3 16,0 0 1-16,0 0-5 16,0 0-4-16,0 0 5 15,0 0 4-15,0 0-1 16,0 0-2-16,0 0 2 0,0 0-2 15,15 1 1-15,-15-1 0 16,19 2 3-16,-5-2-3 16,3 4 0-16,5-2 4 15,1-5-8-15,4 1-2 16,4 5 6-16,0-3 4 16,4-1-9-16,-3-1 4 15,-2-2-2-15,0 0-1 16,-5 2 5-16,-2 1-1 15,-6-2-4-15,-1 3-5 16,-16 0 1-16,16 4-17 16,-9 9-40-16,-7 2-21 0,-1 2-6 15,-9 3 64 1</inkml:trace>
  <inkml:trace contextRef="#ctx0" brushRef="#br1" timeOffset="101912.0592">23019 8050 1 0,'0'0'55'16,"0"0"29"-16,0 0-7 16,15-8-71-16,-15 8-2 15,0 0-5-15,0 0 1 16,0 0 0-16,0 0 0 15,0 0 1-15,0 0 2 16,-10 18 1-16,10-18-1 0,-12 21 0 16,6-2-1-16,-2 4-2 15,-2 5-1 1,-1 3 2-16,1 7-1 0,-1 4 0 16,-2 7 2-16,-2 3 0 15,4 4 0-15,-4 5-1 16,4 1 6-16,1 0 0 15,0 1 0-15,1-2-2 16,2-5 2-16,0-7-2 16,2-6 1-16,2-9-1 15,-1-7-3-15,1-7-2 16,2-5 3-16,1-15-3 16,0 0-2-16,0 13-4 0,0-13-5 15,0 0-13 1,0 0-20-16,0 0-40 15,-3-16-2-15,-1 1 41 16</inkml:trace>
  <inkml:trace contextRef="#ctx0" brushRef="#br1" timeOffset="102432.2926">22833 8257 1 0,'4'-13'63'16,"-4"13"22"-16,5-17-6 16,-5 17-73-16,0 0-6 15,7-13 0 1,-7 13 0-16,0 0 0 0,10 16 0 16,-10-16 0-16,0 0 5 15,10 19 1-15,-10-19-1 16,0 0 1-16,9 17-1 15,-9-17 0-15,11 20-2 16,-11-20 0-16,16 29-2 16,-4-12-1-16,2 5 0 15,4 3 0-15,2-1 0 16,0 2 0-16,5 0 1 0,0 6 0 16,1-2-1-1,2 3 3-15,-4 2-1 16,4 2 4-16,-4 1 0 15,-1-2 1-15,-2-1-2 0,-1-1 2 16,-3-5-1-16,-2 0 1 16,-1-7-1-16,-4-5-4 15,-1-3 1-15,-9-14-2 16,13 21 1-16,-13-21-2 16,0 0 0-16,0 0-3 15,0 0-3-15,13 11-1 16,-13-11-7-16,0 0-8 0,0 0-27 15,0 0-40 1,0 0-2-16,-22-20 35 16</inkml:trace>
  <inkml:trace contextRef="#ctx0" brushRef="#br1" timeOffset="102892.9141">22839 8643 6 0,'-14'1'98'0,"14"-1"-6"16,0 0-1-16,0 0-77 16,0 0-12-16,0 0-3 15,0 0 0-15,0 0 0 16,0 0 1-16,0 0-1 0,0 0 2 15,0 0 2-15,0 0 0 16,14-7 0-16,-14 7-1 16,20-3 1-16,-5 0-4 15,3 0 4-15,1 0-4 16,7 0 1-16,1-1 1 16,5 1-1-16,0-2 2 15,3-1-2-15,-1 0 1 16,2-1 1-16,2 0 0 15,-6-2-1-15,-4 3 0 16,-2 0 1-16,-4 3-1 16,-6 1 0-16,-3 0 0 0,-13 2 0 15,13 0-2-15,-13 0-2 16,0 0-5-16,0 0-9 16,0 0-23-16,0 0-50 15,0 0-3-15,-15 13 15 16</inkml:trace>
  <inkml:trace contextRef="#ctx0" brushRef="#br1" timeOffset="103627.1674">22594 7838 1 0,'-12'-13'73'0,"12"13"17"16,-11-13-2-16,11 13-70 15,-9-16-10-15,9 16 0 16,0 0-3-16,-6-16 1 16,6 16-3-16,0 0 2 15,0 0 2-15,0 0-3 16,0 0 2-16,0 0-2 16,0 0 1-16,0 0-2 0,0 0 0 15,0 0-1-15,12-13-3 16,-12 13 1-1,13-2 1-15,-13 2-1 16,20-7 0-16,-6 3 0 0,2 0-1 16,3-2 1-16,3-1 0 15,-1-2 1 1,5 0-1-16,2-1 3 0,2 0-1 16,0-1 0-16,2-1 0 15,3 2 0-15,1-3 1 16,1 1-2-16,2 2 1 15,-1 0-3-15,-4 0 1 0,-1 4 0 16,-4 1 1-16,-4-1-2 16,-8 3-4-1,-1 4-7-15,-16-1-14 0,19 6-45 16,-19-6-24-16,1 19-2 16,-9-6 49-16</inkml:trace>
  <inkml:trace contextRef="#ctx0" brushRef="#br1" timeOffset="120216.8567">23312 9373 42 0,'0'0'83'16,"0"0"-8"-16,0 0-48 15,3 13-35-15,-3-13-3 16,0 0 1-16,0 0-1 15,16 1 3-15,-16-1 0 16,0 0 7-16,13-1 3 16,-13 1 3-16,0 0 1 15,16-12-1-15,-16 12 1 0,16-20-3 16,-16 20 1-16,23-27-3 16,-12 9 1-16,4 1 0 15,-2 0 1-15,0-2 1 16,-2 3 2-16,-1 3 1 15,-10 13 0-15,16-23 3 16,-16 23-3-16,0 0 3 16,0 0-2-16,0 0-2 15,0 0-2-15,0 0 1 16,0 0-2-16,-3 13-3 16,3-13 2-16,-10 19-2 15,10-19 0-15,-8 23 1 16,5-9-1-16,0 1-1 0,3 1 2 15,-3-1 0-15,4 1 0 16,-2-1 0 0,2 1-1-16,1-3 0 15,-2-13 1-15,4 21 0 0,-4-21-1 16,9 16 0-16,-9-16 1 16,16 10-1-16,-16-10 0 15,17 4 0-15,-17-4-2 16,20 0-1-16,-20 0-2 15,22-7-4-15,-22 7-5 16,24-17-8-16,-14 4-16 16,6 1-32-16,-1-8-12 0,-2-1 33 15</inkml:trace>
  <inkml:trace contextRef="#ctx0" brushRef="#br1" timeOffset="120400.3253">23533 8950 23 0,'0'0'101'16,"-19"13"-15"-16,19-13-40 15,-14 9-99-15,14-9-39 0,-16 26-7 16</inkml:trace>
  <inkml:trace contextRef="#ctx0" brushRef="#br1" timeOffset="122801.1302">23940 9028 1 0,'0'0'56'0,"0"0"21"0,0 0-32 16,-15-3-26-16,15 3-12 15,0 0-3-15,-15 0-4 16,15 0 0-16,-18 7-1 15,18-7 1-15,-19 15 0 16,19-15 2-16,-21 23 0 16,9-7 0-16,1 0 1 15,-1 5 1-15,-1 1 0 16,5 4 0-16,-4 1 0 16,5 3 0-16,0 2-1 15,-1 3 2-15,5-1-2 16,3 1 0-16,5-3-1 15,2 0-3-15,5-2 1 0,2-4 0 16,2 1-2-16,3-8 2 16,4 0 2-16,0-5 0 15,-2-1 1-15,0-6 1 16,-4-2-3-16,2-2 1 16,-5-2 2-16,-1-1-3 15,-13 0-4-15,15-1-8 16,-15 1-22-16,0 0-41 15,0 0-4-15,0 0 9 16,-13-21 69-16</inkml:trace>
  <inkml:trace contextRef="#ctx0" brushRef="#br1" timeOffset="123588.4659">23943 9280 11 0,'17'-15'87'0,"-17"15"-6"15,12-18-4-15,-12 18-78 16,0 0-3-16,11-14 2 16,-11 14 1-16,0 0-1 15,0 0 3-15,-4 16 3 16,4-16 2-16,-6 21 0 0,5-8 0 15,-1 3-3-15,4 0-1 16,-1 1-1-16,2 1-2 16,1-4 0-1,1 1 2-15,0-2-1 0,0 0 0 16,-5-13 1-16,11 20 1 16,-11-20-1-16,9 14-1 15,-9-14 1-15,7 13-1 16,-7-13 1-16,0 0 1 15,0 0-1-15,0 0 0 16,0 0 1-16,0 0 1 16,0 0 0-16,15-17 0 15,-13 1 0-15,3 0-2 0,0-4 2 16,0 0-3-16,1-3 1 16,-1-2-2-1,3 3 1-15,-1 1 0 0,1 2-1 16,1 2 1-16,-2 2-1 15,-7 15 2-15,15-20-1 16,-15 20 2-16,0 0-1 16,16-10 3-16,-16 10-2 15,0 0 0-15,0 0 1 16,7 16-1-16,-7-16 1 16,3 17-2-16,-3-17 0 15,3 19-1-15,-3-19 1 0,5 22-1 16,-5-22 0-1,10 23 0-15,-10-23-1 16,11 24 2-16,-11-24-1 16,14 23-1-16,-14-23 0 0,12 22 2 15,-12-22-1-15,10 19 0 16,-10-19 1-16,10 16-2 16,-10-16 1-16,8 18 1 15,-8-18-1-15,9 18-1 16,-9-18-2-16,13 15 1 15,-13-15-3-15,0 0-2 16,19 18-6-16,-19-18-15 16,0 0-30-16,17 4-29 15,-17-4 0-15,0 0 56 16</inkml:trace>
  <inkml:trace contextRef="#ctx0" brushRef="#br1" timeOffset="124102.9172">24490 9110 2 0,'8'13'96'15,"-8"-13"-3"-15,0 0-1 16,0 0-58-16,0 0-28 16,0 0-3-16,-3 13-4 15,3-13-1-15,-3 20 0 0,2-4-1 16,-2 4 0-16,-1 5 3 16,1 4 0-16,0 1 1 15,-1 2 0-15,2-2 1 16,1-2 0-16,-1-4 0 15,2-4-1-15,0-2-1 16,0-18-2-16,3 21-7 16,-3-21-3-16,0 0-10 15,0 0-21-15,0 0-42 16,0 0-6-16,0 0 32 16</inkml:trace>
  <inkml:trace contextRef="#ctx0" brushRef="#br1" timeOffset="124388.004">24319 9400 25 0,'0'0'94'0,"0"0"0"16,0 0-7-16,9-20-70 15,5 6-20-15,2-1-2 16,3 2 1-16,0 0-1 15,2 3 3-15,1 0 1 16,0 4 4-16,-1 0 0 16,0 2 3-16,-1 3-1 15,4-2-2-15,1 0-1 0,1 1-7 16,-3-2-8-16,4 7-22 16,-7-4-26-16,1 6-26 15,-7 3-3-15,-14-8 63 16</inkml:trace>
  <inkml:trace contextRef="#ctx0" brushRef="#br1" timeOffset="124885.6593">24935 9373 14 0,'13'14'84'0,"-13"-14"-1"16,0 0-16-16,0 0-56 16,0 0-5-1,0 0-2-15,0 0 0 0,0 0-1 16,0 0 0-16,0 0 1 16,0 0 0-16,0 0 1 15,3-16-2-15,-3 16 2 16,2-27-1-16,-2 11 0 15,0-4-2-15,0 0 1 16,0-2-2-16,1 3 0 16,1-1 1-16,-2 6-1 15,1 1 1-15,-1 13-2 0,1-15 1 16,-1 15-2-16,0 0 3 16,0 0-1-16,0 0-2 15,0 0 2-15,2 20-3 16,1-7 3-16,0 0-2 15,1 6 1-15,2-2-1 16,1 4 1-16,-1-1-2 16,1-1 1-16,2-1 0 15,-2 0-3-15,0-1-2 16,-1-3-6-16,4 2-7 16,-10-16-25-16,14 22-39 15,-14-22-5-15,15 14 29 16</inkml:trace>
  <inkml:trace contextRef="#ctx0" brushRef="#br1" timeOffset="125252.8309">25195 9119 57 0,'16'16'97'0,"-16"-16"-11"15,0 0-12-15,0 0-82 16,22 3-18-16,-22-3 1 0,23 4 4 16,-10-1 6-1,1 3 6-15,3 5 9 16,-2-2 11-16,2 7 6 16,-2-2-2-16,-1 5 1 0,0 2-9 15,1 5 0-15,-2 3-2 16,0 0-3-16,0 1-1 15,-3 1 0-15,-3-1 0 16,-4-1-1-16,-3 3 3 16,-4-1-1-16,-2-2 0 15,-4 2-1-15,-5-3-13 16,-3 0-35-16,-1-1-36 16,-4-4-1-16,-3-15 10 15</inkml:trace>
  <inkml:trace contextRef="#ctx0" brushRef="#br1" timeOffset="126528.6455">24781 8507 1 0,'0'0'51'15,"-13"13"32"-15,13-13 1 16,0 0-72-16,0 0-5 16,0 0-1-16,0 0-1 0,0 0 0 15,0 0-2-15,0 0 2 16,0 0-1-16,0 0 0 16,0 0-2-1,0 0 0-15,0 0-1 0,0 0 0 16,0 0 1-16,17-6-2 15,-17 6 2-15,22-1-3 16,-8 1 3-16,2-3-2 16,4 3 1-16,1-3 0 15,5-1-2-15,1 1 2 16,2 0-1-16,6-1 1 16,2-2 0-16,3 3 1 15,2-3-2-15,3 2 2 0,1-2 0 16,2 0-1-16,2-1 1 15,-2 1 0 1,-2 5 0-16,-1-3 1 16,-3 1 1-16,-5 1-1 0,-4 1 1 15,-7-1-1-15,-4 4 1 16,-6-1-2-16,-16-1-6 16,20 5-8-16,-20-5-24 15,0 0-48-15,10 18-6 16,-11-5-1-16,1-13 88 15</inkml:trace>
  <inkml:trace contextRef="#ctx0" brushRef="#br1" timeOffset="127284.6955">26103 8014 4 0,'0'0'84'15,"0"0"2"-15,-13-6-23 16,13 6-47-16,0 0-4 0,0 0-3 16,0 0-1-16,0 0-3 15,0 0 0-15,0 0-4 16,0 0 1-16,0 0 1 15,0 0 0-15,0 0 0 16,14 1-2-16,-14-1 2 16,23 5-1-16,-7-3 1 15,4 1 0-15,5-1-1 16,4-1-1-16,1-1 0 16,3 2 2-16,3-1-1 15,2-2-1-15,-1 1 0 16,1 1 1-16,-4-1 0 15,-2 2-1-15,0-1 1 0,-5 2-1 16,-2 0-1-16,-4 1 2 16,0-1-1-16,-5-2 0 15,-2 4-1-15,-14-5 1 16,20 3 1-16,-20-3-3 16,13 3-1-16,-13-3-8 15,0 0-10-15,0 0-22 16,15 5-44-16,-15-5-4 15,0 0 0-15</inkml:trace>
  <inkml:trace contextRef="#ctx0" brushRef="#br1" timeOffset="128253.7793">26284 8208 1 0,'-15'13'64'0,"15"-13"18"15,0 0-1-15,-15-3-67 16,15 3-5-16,0 0 1 16,0 0 3-16,0 0 0 15,0 0 2-15,-14-1 0 16,14 1-2-16,0 0-2 0,0 0-7 15,0 0-1-15,0 0-1 16,0 0-2 0,0 0-1-16,0 0 0 15,0 0 0-15,13 9 1 0,-13-9 1 16,18 3 1-16,-5-1-1 16,3 1 0-16,3 3 2 15,3 0-2-15,2-2 1 16,5 1-1-16,0 0 0 15,3 0 0-15,1 0 1 16,-1 1-1-16,1 0 0 16,-1 0 0-16,-4 1 0 0,1 3 0 15,-1-3-1-15,-7 3 0 16,0-1 1 0,-6 0-1-16,0 1 1 0,-15-10-1 15,16 20 0-15,-16-20-1 16,3 23 1-16,-8-8-2 15,-3 3 1-15,-5 4 0 16,-6 2 0-16,-4 4 0 16,-3 1 0-16,-6 7 1 15,0-2 4-15,-4 0-1 16,-1 2-1-16,1-3-1 16,-2 1 1-16,1 1 0 15,-1-2 1-15,1-4-3 16,-1-1-3-16,3-1 2 15,8-5 1-15,3-2-1 16,3-4 1-16,5-3-2 16,16-13 2-16,-15 17-1 0,15-17 1 15,0 0-2-15,0 0-1 16,0 0 1-16,0 0-2 16,0 0 2-16,15 13-1 15,-15-13 2-15,24 1-2 16,-6 2 2-16,0-4 1 15,3 4 1-15,2-3 2 16,3 1-2-16,0 1 1 0,2-2-2 16,2 1 1-16,0-1 1 15,2 0-1 1,1 0 0-16,0-1 0 16,2-1 0-16,0 1 0 0,-1-2 2 15,-1 1-1-15,-1 0-1 16,-3 0 1-16,-4 4 0 15,-2-2 0-15,-3 0 0 16,-4 0 1-16,-3 1-2 16,-13-1 0-16,19 3 0 15,-19-3-3-15,14 1-7 16,-14-1-10-16,0 0-33 16,0 0-39-16,14 16-5 15,-14-16-2-15</inkml:trace>
  <inkml:trace contextRef="#ctx0" brushRef="#br1" timeOffset="132978.7222">27517 8441 3 0,'0'0'91'16,"16"11"-8"-16,-16-11-11 16,0 0-64-16,15 9-25 15,-15-9-3-15,16 3 4 16,-16-3 3-16,15 1 7 15,-15-1 8-15,0 0 9 16,13-6 4-16,-13 6 1 16,0 0 0-16,4-13-2 15,-4 13-3-15,-1-15-2 0,1 15-2 16,-8-18 0-16,8 18 0 16,-13-14-1-16,13 14-1 15,-18-13-2-15,18 13 1 16,-25-6-1-16,25 6 0 15,-24 0-2-15,24 0-2 16,-22 7 0-16,22-7 1 16,-23 16 0-16,11-3 0 15,1 2 0-15,-2 5 0 16,-2 0 1-16,-1 5 2 16,1 0-2-16,-1 4 0 15,0 0 1-15,1 3 1 16,2 1 2-16,2-1-3 0,2-2 2 15,2-2-2-15,4-1 2 16,2 0-2-16,-1-3 1 16,5-6-3-16,3-2-1 15,1-3 1-15,-7-13-1 16,17 19 0-16,-17-19-2 16,24 6 3-16,-10-6-1 15,0-5-1-15,1-2 1 16,1-3 0-16,0-2 0 15,-2-5 1-15,0 1 1 16,-1-2-3-16,-1-4 4 0,-2 3-3 16,-1-1 5-16,-2 0-3 15,0 2-2-15,-7 18 1 16,10-21 2-16,-10 21 1 16,0 0-1-16,0 0 0 15,0 0-2-15,0 0 0 16,0 0 4-16,-3 14-2 15,0-1-4-15,3-13 3 16,-10 25-1-16,7-9 1 16,2 4 0-16,0-1 0 15,-1 4-1-15,1-3 1 16,1-1 1-16,3 2-2 16,1-1 0-16,3-2-1 15,3-1 0-15,2-1 0 0,2-2-1 16,2-1 0-16,0-3 0 15,1-2 3-15,1-1-2 16,-3-4 2-16,1 0 0 16,-1-6 1-16,-2 0 0 15,-13 3 0-15,23-12 0 16,-23 12-1-16,20-16 1 16,-20 16-1-16,14-18 0 15,-14 18 1-15,12-18-1 16,-12 18 2-16,4-15-1 15,-4 15 3-15,0 0-2 16,0 0 1-16,-3-13-2 0,3 13 1 16,0 0-1-16,0 0-1 15,0 0-1-15,0 0-2 16,0 0 2 0,0 0-1-16,0 0 2 0,-8 14-3 15,8-14 3-15,1 14-3 16,-1-14 4-16,3 19-2 15,-3-19 0-15,6 25 1 16,-6-25-3-16,9 26 2 16,-5-13-1-16,-4-13 1 15,11 21-2-15,-11-21 2 16,10 20 0-16,-10-20 1 16,0 0-1-16,16 15 1 0,-16-15-1 15,0 0 0-15,15 10 2 16,-15-10-3-16,14 0 1 15,-14 0-2 1,15-1 0-16,-15 1-4 0,0 0-3 16,17-5-9-16,-17 5-21 15,0 0-40-15,0 0-13 16,0 0-3-16,0 0 40 16</inkml:trace>
  <inkml:trace contextRef="#ctx0" brushRef="#br1" timeOffset="133238.7939">27765 8698 92 0,'0'0'97'16,"0"0"-1"-16,0 0-31 16,-16 2-64-16,16-2-16 15,0 0-30-15,0 0-43 16,0 0-3-16,14 11-3 0</inkml:trace>
  <inkml:trace contextRef="#ctx0" brushRef="#br1" timeOffset="134872.521">27952 8972 49 0,'15'-18'88'16,"-15"18"-3"-16,0 0-34 15,0 0-32-15,0 0-6 16,0 0-3-16,0 0-3 16,0 0-1-16,0 0-4 15,0 0-1-15,0 0-1 16,0 0 0-16,0 0 0 15,0 0 0-15,0 0 0 16,4 19-1-16,-4-19 3 16,7 15 0-16,-7-15 0 15,8 23-1-15,-4-9 1 16,2 2-1-16,-2 3 1 16,0 1-2-16,4 6-1 15,-3 1 0-15,4 4-1 16,0 3 1-16,1 4-1 0,0-1 1 15,1 4-2 1,2 2 1-16,-1 5 4 0,-1-1 0 16,1 1-1-16,0-8 1 15,-2 1 0-15,-2-2 0 16,0-5 1-16,-3-4 0 16,-2-8-5-16,-3-5 1 15,-1-2-1-15,1-15 1 16,-15 23 0-16,15-23 2 15,-23 13-1-15,7-10 2 0,0-3 0 16,-1-3 3-16,1-4 0 16,2-2 0-1,1-3-1-15,1-1-2 16,4-2 1-16,2-3-4 0,3 0 3 16,3-1-8-16,1 1 2 15,2-5-2-15,6 2 2 16,1-2 1-16,2 4 0 15,4-1 0-15,2 2 1 16,4 1 4-16,2 0-1 16,2 5 0-16,2 1 0 15,4 1-1-15,1 2 1 16,-1 1 0-16,-1 1-1 0,0 2 1 16,-3 1 0-16,-2 2 0 15,-1-1 1 1,-6 1-1-16,-3 1 0 15,-3-2 0-15,-13 2 1 0,15 3 0 16,-15-3-1-16,0 0-3 16,0 0-5-16,0 0-5 15,0 0-17-15,0 0-22 16,-8 13-36-16,8-13-3 16,-22-8 11-16</inkml:trace>
  <inkml:trace contextRef="#ctx0" brushRef="#br1" timeOffset="135139.1324">28088 8761 90 0,'0'0'103'0,"-20"0"-1"16,20 0-7-16,0 0-86 16,0 0-8-16,0 0-7 15,-13-9-6-15,13 9-6 16,0 0-13-16,4 22-22 16,-8-9-37-16,8 9-2 15,-4-1 0-15</inkml:trace>
  <inkml:trace contextRef="#ctx0" brushRef="#br1" timeOffset="135809.9027">28524 8589 19 0,'0'0'95'0,"0"0"-6"16,0 0-2-16,0 0-60 15,0 0-23-15,-15 5-6 16,15-5-1-16,0 0 0 16,-18-2 2-16,18 2 3 15,-19-3 4-15,19 3 4 0,-23-5 1 16,23 5 1-16,-20-8-3 15,20 8 1-15,-16-14-3 16,16 14-1-16,-12-17-2 16,12 17-2-16,-6-22-1 15,6 22-2-15,2-25 1 16,-1 12-1-16,-1 13 0 16,7-23-2-16,-7 23 0 15,13-20 0-15,-13 20 0 16,21-16 1-16,-8 12 0 15,1 1 1-15,2 3-1 0,1 6 1 16,1 2 0-16,-3 8 1 16,1 3-1-16,-4 7 0 15,-1 1-1-15,-3 10-1 16,-3-1 5-16,-3 0-2 16,-1 0 1-16,-4-2-2 15,-1 0 0-15,-2-4-10 16,-4-1-7-16,2-2-18 15,-8-5-22-15,4 2-30 16,-5-8 0-16,2-3 26 16</inkml:trace>
  <inkml:trace contextRef="#ctx0" brushRef="#br1" timeOffset="136373.813">28752 8537 1 0,'30'-13'63'0,"-8"2"16"0,-4 2-1 16,-18 9-55-16,21-8-13 15,-21 8-4-15,0 0-1 16,13 4-1-16,-13-4 0 16,0 0-2-16,1 16 1 15,-1-16-2-15,0 0-3 16,4 14 3-16,-4-14-1 15,0 0 0-15,15 4 2 0,-15-4-1 16,0 0 4 0,17-15-2-16,-17 15 4 15,10-21-2-15,-10 21 0 16,3-24 3-16,-3 24-2 0,-7-23 0 16,7 23 0-16,-16-19 0 15,16 19-3-15,-24-12 0 16,11 10-2-16,-2 2-2 15,-1 1-2-15,2 0 0 16,-2 4-1-16,0 2 1 16,0 3 2-16,0-1 1 15,3 2 3-15,0 4 0 16,3 1 0-16,2 2 2 0,3 3-1 16,4 5-2-1,1 0 2-15,6 1-5 16,2 2 1-16,2 0 1 15,5-3 0-15,1 0-2 0,2-3 1 16,0-5 0-16,0 0-1 16,1-4 0-16,1-4-2 15,1 0-3-15,-1-4-12 16,6-2-28-16,-6-6-37 16,12-3-5-16,-5-8-1 15</inkml:trace>
  <inkml:trace contextRef="#ctx0" brushRef="#br1" timeOffset="144176.2787">29280 8936 56 0,'0'0'83'0,"0"0"-2"15,-2-13-41-15,2 13-26 16,0 0-8-16,-5-13-2 0,5 13-2 15,0 0 3-15,0 0 0 16,0 0 2 0,-15-10 2-16,15 10-2 15,0 0 1-15,0 0-1 0,0 0-2 16,0 0-3-16,0 0 0 16,0 0-3-16,0 0 1 15,0 0-2-15,0 0 0 16,0 0-1-16,0 0 1 15,-6 18 0-15,6-18 0 16,5 23 1-16,-2-5 0 16,1 2 0-16,0 2 0 15,4 1-1-15,0 4 1 16,1 2-1-16,1 0 0 0,1 1 0 16,1 2 2-1,0 4-3-15,-2-2 3 16,1 3-2-16,-1-3 1 15,-2 1 0-15,0-1 0 0,-2 3-1 16,0-6 1-16,-3 0 0 16,-1-7 0-16,0-1 2 15,-5-3-6-15,0-2 4 16,-4-2 1-16,7-16 0 16,-22 18-1-16,9-12 5 15,-4 0 2-15,1-6-1 16,0-2 5-16,2-3-5 0,14 5 2 15,-23-22-1 1,16 8 1-16,-1-2-5 16,7-2-1-16,-1 3-3 15,4-3 3-15,1-1 1 0,1 4-3 16,3-1 2-16,2 1-1 16,1 1-1-16,-10 14 2 15,23-23 0-15,-10 14 0 16,2 0-1-16,0 2-1 15,6 1 0-15,-1 1 1 16,3-1-2-16,1 2 1 16,4-1 0-16,-1 1 0 15,-1-2-1-15,2 2-1 16,-2-1-4-16,-6 1-1 16,0 3-2-16,-7-4-3 15,0 4 1-15,-13 1-5 16,0 0-9-16,0 0-27 0,7-16-27 15,-14 3 0-15,-2-6 46 16</inkml:trace>
  <inkml:trace contextRef="#ctx0" brushRef="#br1" timeOffset="144360.6377">29388 8441 109 0,'-19'-13'106'0,"19"13"-15"0,-13-9-23 15,13 9-129-15,0 0-34 16,-8 30-2-16,-1-5-1 16</inkml:trace>
  <inkml:trace contextRef="#ctx0" brushRef="#br1" timeOffset="145596.0122">26205 9472 1 0,'-6'-23'75'0,"6"23"14"15,-3-23-6-15,3 10-51 16,0 13-23-16,-1-13-4 15,1 13-1-15,0 0-1 16,0 0-3-16,0 0 0 16,0 0 1-16,-7 13 0 15,7-13 0-15,3 22-2 16,2-5 0-16,3 3 1 0,2 6-1 16,3 3 4-1,3 1-2-15,1 5 2 16,0 1-2-16,1 2 2 15,-3 1-2-15,1-3 1 0,-3-3-2 16,-3-1-1-16,-2-2-1 16,-6-4 0-16,-3-3 1 15,-3-1 2-15,-5-4 0 16,-4-3 2-16,-4-4 3 16,-5-1 0-16,-1-7 0 15,0-1 2-15,0-9 0 16,0-2-2-16,1-8-1 0,3-1-2 15,4-2-2 1,4-2-2-16,1 2-1 16,5 0-1-16,3 3-1 15,5-1 0-15,6 5 1 0,2 0-1 16,8 2 1-16,0 2 2 16,5 1 1-16,2 3-1 15,3 1 1-15,-3 4-2 16,4 1-4-16,-2 2-1 15,-4 4-4-15,-4-2-4 16,2 5-8-16,-9-4-8 16,2 4-17-16,-15-10-32 15,15 11 0-15,-15-11 47 16</inkml:trace>
  <inkml:trace contextRef="#ctx0" brushRef="#br1" timeOffset="145827.8178">26093 9244 70 0,'-21'-17'101'0,"21"17"-5"15,-13-11-6-15,13 11-87 16,0 0-6-16,0 0-5 15,0 0-5-15,-7 12-10 16,7-12-22-16,0 29-43 16,0-13-1-16,7 0-1 0,-7-16 90 15</inkml:trace>
  <inkml:trace contextRef="#ctx0" brushRef="#br1" timeOffset="146228.7408">26377 9402 8 0,'-18'4'97'0,"18"-4"-4"16,0 0-4-16,0 0-57 16,-11-16-26-16,11 16-4 15,0 0-2-15,0 0-1 16,0 0-2-16,14-10-1 16,-14 10 1-16,13 6-1 15,-13-6 1-15,25 7-2 16,-8-4 3-16,3 0 1 15,1 0 1-15,0-3-2 16,1 0-5-16,-3 0-6 0,-5-2-19 16,1 4-24-16,-15-2-27 15,17 4 1-15,-17-4 57 16</inkml:trace>
  <inkml:trace contextRef="#ctx0" brushRef="#br1" timeOffset="146466.8861">26384 9531 48 0,'0'0'83'16,"-19"9"-3"-16,19-9-35 16,0 0-36-16,0 0-3 0,0 0 0 15,16-9-2-15,-16 9 0 16,17-4-2-16,-17 4-2 15,21 0-3 1,-8 2-6-16,-13-2-9 0,27 5-14 16,-11-3-18-16,4-1-29 15,-1-2-3-15,3-4 69 16</inkml:trace>
  <inkml:trace contextRef="#ctx0" brushRef="#br1" timeOffset="147227.9764">26746 9426 22 0,'0'0'94'16,"0"0"-2"-16,0 0-2 15,-13-14-66-15,13 14-13 16,-4-15-5-16,4 15-3 16,-7-16-1-16,7 16-3 15,-2-14-1-15,2 14-1 16,6-13 0-16,-6 13 1 16,0 0 1-16,13-7 0 0,-13 7 1 15,13 6 0-15,-13-6 1 16,11 14 0-1,-5-1 0-15,1 0-1 0,1 3 0 16,-1 0-1-16,-1 1 1 16,-1 0 0-16,1 1 0 15,-1-2 1-15,-1-3-1 16,-1 0 1-16,-3-13-1 16,4 17 2-16,-4-17-1 15,0 0 1-15,0 0 0 16,0 0 0-16,0 0 0 0,0 0 1 15,0 0 0-15,7-12-2 16,-5-2 1 0,-2-2-1-16,0-1 1 15,1-2-1-15,1-3 0 0,1 1-1 16,-1 0 1-16,3 3 1 16,-1 2-1-16,3 3 0 15,-7 13-1-15,13-18 1 16,-13 18 0-16,0 0 1 15,18 5-2-15,-18-5 1 16,8 17-1-16,-8-17 1 16,12 25-1-16,-8-12 0 15,2 1 0-15,1 2-1 16,0-2 1-16,-1 2-1 16,0-1 1-16,-2-1-1 15,2 2 0-15,-2-2 1 16,1-1 0-16,-5-13 0 0,7 19-2 15,-7-19 0-15,8 15-9 16,-8-15-9-16,16 2-23 16,-16-2-47-16,32-21-1 15,-9 2-4-15,9-10 83 16</inkml:trace>
  <inkml:trace contextRef="#ctx0" brushRef="#br1" timeOffset="150379.7844">25798 7878 4 0,'-8'14'85'0,"8"-14"-2"15,0 0-29-15,0 0-43 0,0 0-6 16,0 0-4-16,0 0-1 16,0 0-1-16,0 0 0 15,0 0-1-15,0 0 0 16,14 0 2-16,-14 0 1 15,13-2 0-15,-13 2 1 16,17-15 0-16,-17 15 0 16,20-26-1-16,-8 7 0 15,0-1 0-15,-1-4 0 0,-1-2 1 16,2 1-1 0,-8 2 2-16,3 1-1 15,-2 5 1-15,-2 3 0 0,-3 14-1 16,2-18 1-16,-2 18 0 15,0 0-1-15,0 0-2 16,0 0 3-16,-5 19-1 16,2-6-2-16,0 3 1 15,-3 1-1-15,5 1 0 16,-2 2 1-16,3-1 1 16,-2 2-4-16,2 1 3 15,3-1-1-15,0 1 1 16,6 0-1-16,-2 2 0 15,0-2 0-15,0-2 0 16,4-1 2-16,-3-6 0 16,2 0-2-16,-10-13-3 0,15 7 2 15,-15-7-15-15,16-9-6 16,-16 9-22-16,17-28-29 16,-8 9-12-16,-5-6 44 15</inkml:trace>
  <inkml:trace contextRef="#ctx0" brushRef="#br1" timeOffset="150562.3785">26009 7431 60 0,'0'0'92'15,"-16"-26"-2"-15,12 11-54 0,4 15-41 16,-10-14-24-16,10 14-27 15,0 0-29-15,-6 17-1 16,3-1 70-16</inkml:trace>
  <inkml:trace contextRef="#ctx0" brushRef="#br1" timeOffset="150912.9554">26195 7650 20 0,'0'0'104'15,"0"0"-6"-15,0 0-10 16,-12 13-75-16,12-13-25 15,0 0-3-15,-5 22 0 16,5-5 3-16,-2 2 0 16,4 4 5-16,-1 1 7 15,-1 4 4-15,4-2 2 16,-2-3 0-16,2-2-2 16,2 1-5-16,-6-7-7 0,9 3-31 15,-9-18-36-15,4 20-7 16,-4-20 18-1</inkml:trace>
  <inkml:trace contextRef="#ctx0" brushRef="#br1" timeOffset="151105.1937">26136 7832 1 0,'0'0'97'0,"-17"-2"-3"16,17 2-3-16,0 0-60 15,0 0-27-15,0 0-13 0,0 0-5 16,0 0-9-16,0 0-5 16,21-5-10-16,-21 5-10 15,28 2-15 1,-11-2-20-16,7-2 72 0</inkml:trace>
  <inkml:trace contextRef="#ctx0" brushRef="#br1" timeOffset="151496.3712">26543 7716 1 0,'0'0'78'0,"0"0"6"16,0 0-5-16,0 0-66 0,0 0-10 16,0 0 0-16,0 0-3 15,0 0 0 1,0 0 2-16,-3-13 3 15,3 13 2-15,4-26 0 0,-1 9 0 16,0-2 0-16,0-1-1 16,1-1-2-16,-1 3 0 15,0 2-2-15,0 2 1 16,-3 14-2-16,3-16-1 16,-3 16 0-16,0 0-2 15,0 0 1-15,0 0 0 16,0 0 0-16,0 0-1 0,5 23 1 15,-5-6 2 1,2 4-1-16,-1 6 3 16,-2 3-7-16,4 9-9 15,-6-1-23-15,9 12-49 16,-6-1-2-16,0-5 1 0,-2-8 86 16</inkml:trace>
  <inkml:trace contextRef="#ctx0" brushRef="#br0" timeOffset="160771.2156">19441 6686 1 0,'0'0'17'16,"-22"-4"67"-16,22 4-3 16,0 0-56-16,-14-4-14 15,14 4-9-15,0 0-3 16,0 0-2-16,-3 17-3 15,3-1-2-15,-1 2 1 16,-1 7 0-16,-1 5 3 16,2 8 2-16,-1 2 8 15,0 6-7-15,2 3 8 16,0 0-7-16,2 5 5 0,6-1-3 16,0 5 4-16,4-2-4 15,4 2-6-15,0 0 5 16,2 4-5-16,0 6 5 15,-1 1-3-15,-1 6 1 16,0-2-2-16,0 10 5 16,-3 2 1-16,0 3 1 15,0 1 0-15,-2 5-1 16,2 6 3-16,-1 2 1 16,2 8-3-16,-5-1 2 15,2 4-1-15,1 4-2 16,-4 1 2-16,3 2 0 0,-4 0-2 15,-2 2 1-15,0-1 6 16,2-2-6-16,-1-1 2 16,1 0-1-16,0-2 2 15,2-1 0-15,2-4 1 16,4-5-5-16,1-7 1 16,0-4-3-16,2-7 2 15,3-2-2-15,-1-7 2 16,-1-8-4-16,-2-2 4 15,-3-4-1-15,-1-5 2 16,-3 1-1-16,-1 0-2 16,-2-7 1-16,-1 0-1 0,-2-7 3 15,2-3-4-15,-2-7 2 16,1-1-6-16,-1-10-4 16,-1-5-15-1,3 2-55-15,-3-10-8 0,-3-13-1 16,0 0 29-16</inkml:trace>
  <inkml:trace contextRef="#ctx0" brushRef="#br0" timeOffset="162417.2785">19642 6764 1 0,'-5'15'18'0,"5"-15"59"16,-4 14-6-16,4-14-72 16,0 0-9-16,23 1-3 15,-7-2 6-15,8 0 0 16,8-2-1-16,11-3 3 15,9-3 5-15,9-4 4 16,8 0 2-16,9-6 3 0,7 1 1 16,6-5 0-1,10 0 2-15,7-2-1 0,6 3-3 16,6 1-3-16,6-4 0 16,2 4-1-16,11-4 0 15,5 5-8-15,0-2 8 16,3 2-11-16,5-3 9 15,9 1-8-15,4 2 8 16,5-2-7-16,-1 4 1 16,6-7 6-16,6 3-6 15,5 4 5-15,1-2-5 16,-4-1 6-16,4 3-7 0,5-1 6 16,-1-1-2-16,-8 2-1 15,2 0 1-15,-2-3 1 16,2 0-1-16,-1-1-1 15,-2-1 2-15,0 0 0 16,3-2 1-16,1-1 0 16,-7-1 0-16,0 1 1 15,-1 6 2-15,0-5 0 16,-8 7 1-16,-7 0 0 16,0 4-1-16,-1 2 0 15,1 2-2-15,-6 0 0 16,-4 0-2-16,-1 3 2 15,1-2-3-15,1 0 1 0,-7 1-1 16,-3-2 1-16,-6 1 2 16,-1 0-2-16,-3 2 1 15,-4 0 0-15,-6 0 2 16,-6 2 0-16,-5 1-1 16,-8 1 0-16,-6 3-1 15,-5-1 2-15,-3-1-3 16,-7 1 2-16,-5 2-4 15,-4-1 1-15,-6-1 1 16,2-2 5-16,-4 0-2 16,-5 0 0-16,-6 2 0 15,-6-2 0-15,-5 0 2 16,-5 0-1-16,-3 0 1 0,-7 2-5 16,-6-1 2-16,-2 1 0 15,-3-1 0-15,-3 2 0 16,-2 0-1-16,-14 0 0 15,20 2-1-15,-20-2 1 16,13 3-1-16,-13-3-1 16,0 0 2-16,13 17 1 15,-13-17 0-15,10 26-1 16,-4-9 2-16,1 6-4 16,3 2 2-16,1 4-1 15,2 3 0-15,1 7-2 16,2 1 1-16,0 3 0 0,1 3-2 15,2 6 5-15,0 3-3 16,-1 1 2-16,1 5 1 16,0 1 1-1,0 4-1-15,-1 1 1 0,1 5 1 16,4 4 1-16,-4 4-2 16,1 6-1-16,-4 4-2 15,4 4 5-15,-3 2 1 16,1 4-2-16,-1 2 3 15,-7 4-7-15,5 0 7 16,-4 5-1-16,4 1 0 16,-4 2-3-16,2 0-3 0,0 5 4 15,0 0-5-15,2 3 4 16,-2 2-2-16,4-1 1 16,-4-2-1-16,1-3 0 15,-4 5 0-15,2-3-2 16,-2-3 2-16,-1-2 2 15,-1-2 0-15,1-5-2 16,0-4 2-16,-1-2-1 16,4-2 0-16,-2-6 0 15,1-4 1-15,1-7-5 16,-2-8 0-16,3-2 0 16,-1-6-1-16,2-7-13 15,-4-8-26-15,7-3-42 0,-8-4 0 16,-2-9-4-1,-8-8 44-15</inkml:trace>
  <inkml:trace contextRef="#ctx0" brushRef="#br0" timeOffset="163752.1642">20314 11699 42 0,'0'0'91'0,"0"0"-5"16,13 5-5-16,-13-5-63 0,14-14-19 16,-1 7-4-16,5 2 2 15,5-2-1-15,7 1 0 16,8-1 1-16,11 0 1 15,7-4 1-15,12-4 1 16,5 1 3-16,12-5-2 16,9-1 3-16,9-6-3 15,9-2 2-15,9-2-1 16,3 1-2-16,8 2-2 16,6-4 0-16,4 5 2 15,9 2-3-15,6 1 1 16,1 1 0-16,-1 2 1 15,10 0-1-15,7 0 4 0,-3-1-3 16,5-2 0-16,-1-1 2 16,4 2-2-16,-2 1 1 15,5 2-3-15,-10 0 3 16,-2 3-3-16,3 5 3 16,-6 3-1-16,-3 1-2 15,-9 1 4-15,-2 2-3 16,0-2 3-16,2 2-1 15,-4 0 1-15,-4-1 0 16,-5 0-1-16,1 0 0 16,-1-1 0-16,0 2 1 15,-7-2-1-15,-5 2 1 16,-7-2-1-16,-2 0 0 0,6-1 1 16,-3 0-1-16,-1-2 1 15,-2-2-1-15,-1-2 2 16,2 0-3-16,4 0 3 15,-1-3-3-15,1-1 2 16,-6 1-1-16,1-2 1 16,-3 4-1-16,-4 0 0 15,0 1 0-15,-4 0-2 16,-3 5 3-16,-5 0-2 16,-1 2 1-16,-3 0 0 15,-1 2 1-15,0 1-1 0,-4-1 2 16,1-1-1-16,1 1-1 15,1-2 1-15,-4 1-1 16,0-1 1-16,-4 1 1 16,0 0 0-1,-4 0-1-15,-6 0 2 0,-5 2-1 16,-8 0 0-16,0 1 3 16,-6-1-4-16,-1 2 0 15,-2 0 0-15,1 2 1 16,-4-2-2-16,1 1 2 15,3 1 2-15,-2 0 0 16,-2 1-1-16,-2-2 1 16,-3-2-1-16,-5 2 1 0,0 2 0 15,-5-4-8-15,-7 4-24 16,-8-6-30 0,2 1-25-16,-6 0-2 0,-6 0-4 15</inkml:trace>
  <inkml:trace contextRef="#ctx0" brushRef="#br1" timeOffset="246770.1129">21126 10363 8 0,'0'0'81'0,"-16"1"1"15,16-1-9-15,-23-1-53 16,7 3-18-16,-1 7-3 16,0 1 0-16,-3 9 4 15,-1 0-1-15,0 2 1 16,-2 7 5-16,0 2 0 15,0 0-2-15,1 2 4 16,2 1-3-16,1 2 0 0,0-2-3 16,3 3 2-1,3 2-3-15,3 1 2 0,4 1-4 16,6 2 3-16,3 0-3 16,5 0 0-16,3-2 0 15,5-4 0-15,1-4 1 16,5-5-2-16,0-7 1 15,1-2-2-15,-2-7 4 16,1-2-3-16,-3-5 3 16,-2-2 0-16,-1-1-2 15,-3-1 2-15,-13 0-3 16,20-3-4-16,-20 3-11 0,13 0-13 16,-13 0-30-16,0 0-30 15,13 12 0-15,-13-12 10 16</inkml:trace>
  <inkml:trace contextRef="#ctx0" brushRef="#br1" timeOffset="248237.309">21230 11039 85 0,'0'0'81'0,"0"0"-3"16,0 0-38 0,0 0-31-16,0 0-1 15,0 0-1-15,0 0-2 16,13-1 0-16,-13 1-1 0,0 0 0 16,0 0 0-16,0 0-2 15,0-17-1-15,0 17 1 16,3-25 0-16,0 6-1 15,1-4-1-15,2-3 1 16,1-3 0-16,0-1 0 16,1 0 1-16,-1 1 0 15,0 3 0-15,-1 1 0 0,0 5 1 16,-2 3 1 0,0 2-3-16,-4 15 1 15,6-17 0-15,-6 17 0 16,0 0-1-16,6-14-1 0,-6 14 1 15,0 0-2-15,0 0 1 16,0 0 1-16,0 0 0 16,0 0 0-16,0 0 2 15,0 0 0-15,0 0 0 16,0 0 2-16,0 0-2 16,0 0 0-16,0 0 1 15,0 0-1-15,0 0-3 16,0 0 2-16,0 0 0 15,0 0-2-15,0 0 1 16,0 0 0-16,0 0-1 16,0 0 0-16,0 0 3 15,0 0-4-15,0 0 2 0,0 0-1 16,3-13 1-16,-3 13-1 16,0 0 0-16,0 0 0 15,0 0 1-15,0 0 1 16,0 0-2-16,0 0 1 15,0 0 0-15,0 0 1 16,0 0-1-16,0 0 0 16,0 0 0-16,0 0-2 15,0 0 1-15,0 0 0 16,0 0-1-16,0 0 0 16,0 0 1-16,0 0 2 15,0 0-2-15,0 0 1 16,0 0 0-16,0 0 0 0,0 0 1 15,0 0-1-15,0 0-1 16,0 0 0-16,0 0-1 16,0 0 2-16,0 0-1 15,0 0 1-15,0 0-1 16,0 0 1-16,0 0 0 16,0 0-1-16,0 0 1 15,0 0-1-15,0 0 2 16,0 0-1-16,0 0-1 15,0 0 1-15,0 0-1 16,0 0 1-16,0 0 0 16,0 0 0-16,0 0-1 0,0 0 0 15,0 0 1-15,0 0 0 16,0 0 0-16,0 0 0 16,0 0 0-16,0 0-2 15,0 0 1-15,0 0-1 16,0 0-1-16,0 0 3 15,0 0-2-15,0 0-1 16,0 0 1-16,0 0 2 16,0 0 1-16,0 0-1 15,0 0-1-15,0 0 1 16,0 0-1-16,0 0 2 16,0 0-2-16,0 0 0 0,0 0-1 15,0 0 1-15,0 0 1 16,-10 14-1-16,10-14 0 15,0 0 0-15,0 0 0 16,-2 19 0-16,2-19 0 16,-1 20-1-16,-1-5 1 15,2 0-1-15,0 4 1 16,-1 3 1-16,1 1-1 16,-2-1 0-16,4-1 0 15,-2 1 0-15,0-3 0 16,-2-1 0-16,4-3 0 15,-1-1-1-15,-1-14 1 16,3 22-1-16,-3-22 1 0,4 16-1 16,-4-16 0-16,0 0-1 15,11 13 1-15,-11-13-1 16,0 0 0 0,13 3 2-16,-13-3-1 0,13-2 1 15,-13 2-1-15,0 0 2 16,18-6-2-16,-18 6 1 15,0 0-3-15,18-8-2 16,-18 8-5-16,0 0-7 16,0 0-9-16,18-9-25 15,-18 9-37-15,8-13-1 16,-6 0 0-16,3 0 47 0</inkml:trace>
  <inkml:trace contextRef="#ctx0" brushRef="#br1" timeOffset="248454.5015">21350 10422 58 0,'-20'4'103'16,"-5"0"-8"-16,6 2-1 15,-4 1-63-15,7-4-27 16,16-3-4-16,-21 5-10 15,21-5-20-15,0 0-37 16,-12 20-22-16,12-20 0 0,0 0-2 16</inkml:trace>
  <inkml:trace contextRef="#ctx0" brushRef="#br1" timeOffset="248874.1423">21679 10601 47 0,'19'1'95'0,"-19"-1"-2"16,13-1-5-16,-13 1-48 15,0 0-33-15,8-13-3 16,-8 13-2-16,0 0 1 16,0 0-3-16,0 0 0 15,0 0 1-15,15 3-4 16,-15-3 2-16,0 0-1 15,21 7 1-15,-21-7-1 16,23 0-1-16,-8-2 0 16,2 1-3-16,-2-3-1 15,2 1-8-15,-1-5-6 0,1 8-21 16,-17 0-39-16,25-1-2 16,-25 1-2-16,14 7 61 15</inkml:trace>
  <inkml:trace contextRef="#ctx0" brushRef="#br1" timeOffset="249187.815">21659 10855 141 0,'-9'15'92'16,"9"-15"-6"-16,0 0-28 15,0 0-59-15,12-17-3 16,1 13 0-16,0-1 0 16,1-2 1-16,2 3 1 15,1 0 2-15,0 1 0 16,-1 1 0-16,0 1 0 16,2-1 0-16,-4 2-1 15,2 0-1-15,0 0-2 16,-2 2-7-16,-1-2-13 15,2 6-30-15,-15-6-30 16,21 7-1-16,-21-7-4 16</inkml:trace>
  <inkml:trace contextRef="#ctx0" brushRef="#br1" timeOffset="250403.5916">22270 10683 87 0,'0'0'93'16,"3"16"-7"-16,-3-16-6 16,0 0-80-16,0 0-7 15,0 0-2-15,0 0 2 16,0 0 1-16,0 0 3 15,-13 14 1-15,13-14 8 16,0 0 1-16,0 0 1 16,0 0 1-16,-13 2-4 15,13-2 0-15,0 0 0 16,-14-19 2-16,14 19-4 0,-9-26 1 16,5 9-2-16,1-4 0 15,2 1 1-15,1 0-1 16,1 0 2-16,2 2-2 15,1 1 1 1,-4 17-1-16,9-20 1 0,-9 20 0 16,0 0 0-16,0 0-2 15,14-6-1-15,-14 6 1 16,0 0-1-16,10 19-1 16,-10-19 0-16,11 17-1 15,-9-4 1-15,4 0 1 16,-3 3 0-16,3 1 1 15,-3 2-1-15,1 0 1 0,0 3 0 16,2 1-1-16,-1-2 1 16,-1 2-1-16,2-2 1 15,-1-1-1 1,1-3 1-16,-2-2-1 0,1-2 1 16,-5-13 0-16,4 15 0 15,-4-15-1-15,0 0 1 16,0 0-1-16,0 0-1 15,0 0 3-15,0 0-3 16,0 0 1-16,0 0 0 16,6-18 0-16,-3 3 0 15,0-4-2-15,1-4 1 16,0-7-2-16,2-3 3 16,0-5-3-16,3-2 1 15,-1 0-2-15,4 1 1 16,-2 1 1-16,1 6 2 15,-1 8-1-15,-1 5 2 0,0 6 0 16,-9 13 1-16,0 0 2 16,16 3 0-16,-16-3 1 15,10 26-2-15,-3-10 2 16,2 3-3-16,-1 2 2 16,1 1-2-16,0 2-1 15,-1-1-1-15,1 1 0 0,-2-1 2 16,0-2-2-1,1 4 0-15,-1-1 0 16,1-1 1-16,0 1 1 16,0-4-2-16,1 0 0 15,0-4-1-15,1-2 1 0,-10-14-1 16,23 16 0-16,-10-14-5 16,3-7-9-16,4-1-22 15,-3-12-54-15,9-8-4 16,2-10-3-16,-2-9 19 15</inkml:trace>
  <inkml:trace contextRef="#ctx0" brushRef="#br1" timeOffset="252167.213">23132 10596 4 0,'0'0'80'15,"0"0"2"-15,-13 2-1 16,13-2-58-16,0 0-7 16,0 0 0-16,0 0-3 15,-15-5-3-15,15 5-3 16,0 0-1-16,0 0-3 15,0 0-1-15,0 0-1 16,15-1-1-16,-15 1-2 16,17 0 2-16,-4 0 1 15,4 0-2-15,2-1 2 0,6-1 0 16,2 1-1-16,2-1 1 16,3-1 0-16,1 0 0 15,2 1 1-15,2-1 0 16,2 1-1-16,-3-1 1 15,3 0 0-15,-1 2-1 16,2-2 0-16,0 2-1 16,4-4 1-16,0 2-1 15,-2-1 0-15,3 0-1 16,0 1 2-16,-3-1 0 16,-2 2 1-16,-5 1 0 15,-4-1-1-15,-5 2 3 0,-4 0-2 16,-6 2 1-16,-16-2 0 15,20 1-1-15,-20-1-2 16,0 0 3-16,0 0-1 16,0 0-1-16,0 0 1 15,0 0-1-15,0 0 0 16,0 0-1-16,0 0 0 16,0 0-4-16,0 0-3 15,0 0-8-15,0 0-13 16,0 0-27-16,0 0-33 15,0 0-1-15,0 0-1 16</inkml:trace>
  <inkml:trace contextRef="#ctx0" brushRef="#br1" timeOffset="252750.1028">24116 10370 73 0,'0'0'92'16,"0"0"-4"-16,0 0-7 16,0 0-82-16,0 0-6 15,0 0 0-15,0 0 2 16,0 0 1-16,0 0 3 16,0 0 3-16,0 0 3 15,-3 14 0-15,3-14 0 0,0 0 0 16,0 0-2-16,0 0 1 15,16 10-2-15,-16-10-2 16,13 0 2-16,-13 0 0 16,19-1-2-16,-6 4-1 15,1 1 2-15,-14-4-3 16,26 4 2-16,-13-2 0 16,1 2-1-16,1 1 1 15,-1-1 2-15,-14-4-2 16,22 0 3-16,-22 0-1 15,19 7 3-15,-19-7-5 16,13 7 5-16,-13-7-5 0,0 0 4 16,0 0-4-16,8 13 1 15,-8-13 4-15,0 0-4 16,-7 19 2-16,7-19-3 16,-14 20 6-16,14-20-5 15,-22 25 5-15,9-11-4 16,-1 1 0-16,-2 0 0 15,1 1 1-15,-1-1 0 16,2 1-3-16,1-2 0 16,0 2 0-16,1-2-3 15,12-14-4-15,-20 23-7 16,20-23-11-16,-13 16-33 16,13-16-31-16,0 0-2 0,0 0 0 15</inkml:trace>
  <inkml:trace contextRef="#ctx0" brushRef="#br1" timeOffset="253809.89">24710 10549 35 0,'0'0'87'0,"0"0"-2"15,0 0-3-15,0 13-61 0,0-13-19 16,0 0 0 0,0 0-2-16,0 0-1 15,0 0-1-15,0 0 2 16,0 0 0-16,0 0 0 15,12-16 2-15,-12 16-1 0,7-15 2 16,-7 15 0-16,9-23-5 16,-5 9 2-16,3-5-2 15,-1 2 5-15,3-3-7 16,-4-1 2-16,3 1-1 16,-3 3 0-16,3-2 5 15,-3 3-1-15,-5 16 2 16,9-24-6-16,-9 24 8 0,6-16-2 15,-6 16 3 1,0 0-2-16,0 0 3 16,0 0-1-16,0 0-1 15,-2-13 2-15,2 13-4 0,0 0-2 16,0 0-2-16,0 0 1 16,0 0-2-16,0 0 1 15,0 0-1-15,0 0 1 16,0 0 2-16,0 0 1 15,0 0 1-15,0 0 0 16,0 0 2-16,0 0-3 16,0 0 2-16,0 0-3 15,0 0 2-15,0 0-2 16,0 0 0-16,0 0-1 16,0 0-4-16,-7 16 2 15,7-16-1-15,3 20 5 16,0-7-6-16,-2 3 6 0,1-2-6 15,2 4 6-15,-1 0-3 16,0 1 5-16,3 1 0 16,-2-4-3-16,0 1 5 15,1-1-6-15,-1 2 6 16,2-5-5-16,-6-13 5 16,8 21-5-16,-8-21-1 15,9 19 0-15,-9-19 1 16,10 19 0-16,-10-19-1 15,9 20 1-15,-9-20 0 16,7 16 0-16,-7-16 2 16,0 0 0-16,6 14-1 0,-6-14-1 15,0 0 0-15,0 0 1 16,0 0 0-16,0 0-4 16,0 0-2-16,0 0-5 15,0 0-1-15,0 0-5 16,0 0-9-16,6 16-19 15,-6-16-21-15,0 0-26 16,0 0 1-16,3 16 28 16</inkml:trace>
  <inkml:trace contextRef="#ctx0" brushRef="#br1" timeOffset="254823.1453">25127 10049 1 0,'0'0'69'0,"0"0"7"16,0 0-27-16,0 0-26 0,0 0-2 15,0 0 1-15,0 0-3 16,10-13 0-1,-10 13-5-15,0 0 0 16,0 0-6-16,0 0-2 0,0 0-3 16,0 0-2-16,0 0 2 15,0 0-2-15,0 0 2 16,0 0-2-16,0 0 3 16,0 0-2-16,0 0 0 15,0 0 0-15,0 0 0 16,0 0 1-16,13 11-3 15,-13-11 2-15,13 10-1 0,-13-10-1 16,22 10 1-16,-8-4 1 16,2 2-2-1,2-1 0-15,-3 1 0 16,3-3 0-16,-5 4 1 0,3-2-2 16,-2 2 2-16,-1-2-2 15,-13-7 2-15,20 17-1 16,-20-17 1-16,19 21 0 15,-19-21-1-15,19 20 1 16,-19-20-1-16,16 23 1 16,-16-23-3-16,17 23 3 15,-17-23-2-15,13 23 2 16,-13-23-2-16,7 22 1 0,-7-22 0 16,5 23-1-1,-5-9 0-15,-3 1 1 16,0-2-1-16,0 1 1 15,1 2 0-15,-3-2 1 0,-1 1 3 16,2-1 2-16,-4 1-1 16,1-2 1-16,3 1-1 15,-2-1 0-15,6-13 0 16,-13 25-1-16,13-25-4 16,-9 23 0-16,9-23-3 15,-8 18-3-15,8-18-2 16,-10 19-3-16,10-19-5 15,-9 23-13-15,9-23-35 16,-12 22-29-16,12-22 0 16,-18 20 2-16</inkml:trace>
  <inkml:trace contextRef="#ctx0" brushRef="#br1" timeOffset="261142.3457">19986 7073 1 0,'0'0'78'16,"-15"6"10"-16,15-6-1 15,0 0-71-15,0 0-17 16,0 0-3-16,0 0-2 0,-11 13 0 15,11-13-2-15,0 21 1 16,0-8 3 0,0-13 4-16,-4 26 5 15,0-13 1-15,4-13 1 0,-12 20 2 16,12-20-2-16,-17 12 2 16,17-12-4-16,-20 4 0 15,20-4-3-15,-20-5 1 16,20 5-2-16,-22-18-1 15,22 18 1-15,-16-27-1 16,12 11 2-16,2-4 0 16,4 0 2-16,2-2 1 15,5 2-7-15,1 5 8 16,1 1-1-16,4 2-1 16,2 4-7-16,0 6 6 15,4 4-3-15,-1 8-2 16,1 1 5-16,2 2-7 0,-2 6 0 15,-1 1 1-15,-3 5 5 16,-5-2-7-16,-2 4 2 16,-4 1 5-16,-6 3-5 15,-3 4 0-15,-4 0-12 16,-2 2-12-16,-4-2-26 16,6 2-29-16,-5-6-6 15,1-8 54-15</inkml:trace>
  <inkml:trace contextRef="#ctx0" brushRef="#br1" timeOffset="262444.2736">20292 7109 70 0,'0'0'93'15,"16"-10"-2"-15,-16 10-40 16,0 0-51-16,0 0-7 15,0 0-4-15,0 0-3 16,0 19-1-16,0-19 4 16,-1 23 4-16,1-23 7 15,-5 20 5-15,5-20 3 16,-5 13 4-16,5-13 1 16,0 0 0-16,0 0-5 15,0 0-3-15,0 0-4 0,0 0-1 16,0 0 0-16,0 0-1 15,3-17-1-15,-3 17 1 16,1-25 1-16,-4 12 1 16,-1 0 1-16,-3-1 0 15,7 14 2-15,-22-23-1 16,9 15 2-16,-3 4-3 16,0 4 0-16,-3 3 0 15,2 1 0-15,0 6-2 16,-1 2 0-16,4 4 1 15,0 1-3-15,2 2 1 16,3 1-1-16,5 3 1 0,3-1 4 16,2 1-6-16,5-2 6 15,1 0-6 1,5-3 8-16,-1 0-7 16,5 0 5-16,1-5-5 0,4 0 2 15,0-2-1-15,1-3 0 16,-1-2 2-16,-2 0-3 15,1-3 4-15,-2-3-1 16,0 0 0-16,-18 0 0 16,25-9 1-16,-25 9-1 15,19-12 0-15,-19 12 1 16,14-15-1-16,-14 15 1 16,10-18 0-16,-10 18 1 0,5-13-1 15,-5 13 0-15,0 0-1 16,0 0 1-1,0 0-2-15,0 0 1 16,0 0 0-16,0 0-2 0,0 0 1 16,0 0 0-16,0 0-1 15,0 0-1-15,0 0 4 16,0 0-3-16,0 0 0 16,0 0 2-16,8 15 0 15,-8-15 0-15,5 14 1 16,-5-14 0-16,4 17-1 15,-4-17 0-15,6 21 0 0,-1-7 0 16,-5-14-2 0,12 23 1-16,-12-23 1 15,12 25-3-15,-12-25 2 16,10 20-1-16,-10-20 1 0,8 14 0 16,-8-14 0-16,0 0 0 15,0 0 0-15,0 0 1 16,0 0-1-16,0 0 1 15,0 0 0-15,13 5 1 16,-13-5-1-16,0 0-1 16,0 0 0-16,3-16 1 15,-3 16 1-15,0 0-1 16,2-19-2-16,-2 19-1 16,1-19 2-16,-1 19 0 15,4-19 0-15,-4 19-1 16,8-18 1-16,-8 18 0 15,5-15 1-15,-5 15-1 0,0 0 0 16,0 0 2-16,0 0-2 16,0 0 3-16,0 0-3 15,13 2 1-15,-13-2-1 16,0 0 1-16,15 19 0 16,-15-19-1-16,13 15 1 15,-13-15-2-15,14 18 2 16,-14-18-2-16,15 16 2 0,-15-16-1 15,14 14-1 1,-14-14 1-16,16 10-1 16,-16-10 2-16,16 10-1 15,-16-10-1-15,16 7 0 0,-16-7 1 16,16 5-1-16,-16-5 1 16,15 0-2-16,-15 0 0 15,16-7 0-15,-16 7-1 16,19-11-3-16,-19 11-8 15,19-14-11-15,-5 8-37 16,-14 6-30-16,25-19-4 16,-12 5 35-16</inkml:trace>
  <inkml:trace contextRef="#ctx0" brushRef="#br1" timeOffset="263059.2251">21011 7061 1 0,'-13'8'98'0,"-3"-6"-9"16,16-2-1-16,-20 0-70 15,20 0-8-15,0 0-4 16,-15 2-3-16,15-2-1 16,0 0-3-16,0 0 2 15,0 0-1-15,0 0 0 16,16-10 2-16,-3 3-2 16,5-1-4-16,-1 1 5 15,6-2-5-15,3-1 4 0,1 0-5 16,4-3 6-16,0 3-7 15,0 0 8-15,-1 0 0 16,2-2 1-16,-2 1-2 16,3-1 2-16,-1 4-2 15,-2 0 0-15,-5 3 0 16,-4 0-1-16,0 2 1 16,-7 2-2-16,-14 1-2 15,16 4-3-15,-16-4-5 16,0 0-12-16,0 0-23 15,3 19-40-15,-3-19-3 16,-10 22 40-16</inkml:trace>
  <inkml:trace contextRef="#ctx0" brushRef="#br1" timeOffset="263509.1269">21118 7250 1 0,'0'0'42'0,"0"0"47"15,-16 9-1-15,16-9-52 0,0 0-22 16,0 0-3-1,-13-1-8-15,13 1-1 16,0 0-1-16,0 0-1 0,0 0 1 16,0 0 0-16,0 0 3 15,14-9-3-15,-14 9 5 16,16-2-2-16,-16 2 3 16,25 0-4-16,-8-1-1 15,3-2-1-15,2 2 1 16,1-4-1-16,1 2 1 15,4 1-4-15,-1-3 4 0,2 1-5 16,-2 1 5-16,-1 0-1 16,-2 0 2-1,-1 2-4-15,-6-2 1 0,-3 3-3 16,-14 0-11-16,21 9-31 16,-21-9-47-16,4 21 3 15,-6-8 9-15</inkml:trace>
  <inkml:trace contextRef="#ctx0" brushRef="#br1" timeOffset="272894.1692">22752 10565 1 0,'0'0'9'15,"0"0"51"-15,0 0-28 16,5-13-5-16,-5 13-2 16,0 0-1-16,-3-13-1 0,3 13 0 15,0 0-4-15,0 0 2 16,0 0-5-16,0 0-6 16,0 0 0-1,0 0-3-15,0 0 0 0,0 0-2 16,0 0-1-16,0 0-2 15,0 0 1-15,0 0-2 16,0 0-1-16,0 0 1 16,0 0-4-16,0 0 2 15,0 0 0-15,0 0 0 16,0 0-1-16,0 0 2 16,14-5-2-16,-14 5 2 15,0 0 1-15,15-4 0 0,-15 4 1 16,0 0-2-1,14-3 1-15,-14 3 0 16,0 0 0-16,13-1-3 0,-13 1 3 16,0 0-1-16,13 3-1 15,-13-3-1-15,0 0-4 16,0 0-4-16,0 0-11 16,0 0-17-16,14 11-37 15,-14-11-5-15,0 0-2 16,19 7 72-16</inkml:trace>
  <inkml:trace contextRef="#ctx0" brushRef="#br1" timeOffset="273931.813">22944 10751 53 0,'-1'14'85'0,"1"-14"-4"0,0 0-4 15,0 0-72 1,0 0-8-16,0 0-2 15,-10-13 1-15,10 13-1 16,4-16-1-16,-4 16 4 0,3-17 0 16,-3 17 3-16,4-26 2 15,-1 10 0-15,1-3 1 16,-2-2-1-16,1-4 1 16,0-2 1-16,1-4-1 15,-3-3-4-15,4-2 1 16,-2 0 0-16,0 0-1 15,1 0 2-15,0 4-3 16,-1 3 2-16,-1 4-1 16,0 7 7-16,-2 5-4 15,0 13 1-15,-1-15 0 0,1 15 1 16,0 0-1-16,-13 7 0 16,13-7 0-16,-9 13-3 15,9-13 0-15,-8 18-1 16,8-18-1-16,0 20-1 15,0-20 1-15,8 23-1 16,2-6 0-16,-1 1 0 16,3 0 3-16,-2 6 2 15,1-3-1-15,1 4 0 16,-1 1 0-16,1 1 1 16,-5-1 0-16,2-1 2 15,-3 1-4-15,-1-2-1 16,0 1 1-16,-2-1-1 15,-1-4 0-15,1 1 1 0,0-3-2 16,2 0 1-16,-1-4 1 16,-1-1-2-16,-3-13 1 15,7 20-2-15,-7-20-2 16,4 13-5-16,-4-13-6 16,0 0-4-16,0 0-10 15,0 0-7-15,19 6-3 16,-19-6 1-16,0 0 4 15,16-4 6-15,-16 4 17 16,0 0 11-16,0 0 13 16,0 0 10-16,0 0 10 15,0 0-1-15,0 0 3 0,0 0-2 16,-19 10-10-16,19-10-5 16,-23 6-6-16,10-2-1 15,0-1-7-15,0 0 2 16,0 0-5-16,13-3 3 15,-22 4-2-15,22-4 1 16,-14 4 1-16,14-4-3 16,0 0 2-16,0 0-1 15,0 0 1-15,0 0-3 16,0 0 0-16,25-4 0 16,-7-2-1-16,5 0 0 15,5-2-2-15,4-4-5 16,2 3-12-16,1-5-24 0,5 0-42 15,-2-8-1-15,-2 0-4 16</inkml:trace>
  <inkml:trace contextRef="#ctx0" brushRef="#br1" timeOffset="285920.2299">20035 6210 20 0,'-18'-3'42'16,"3"3"-1"-16,-1-7-12 0,3 3-7 15,-1-6-4-15,14 10-4 16,-20-24-1-16,13 10-6 16,2-6-1-16,2 0-5 15,5-5 3-15,2-2-1 16,5-4 0-16,5 0 1 16,4-4-3-16,5-5 2 15,4-1-2-15,3-2 2 16,8-2-3-16,2 3 1 15,2-1-9-15,3-5 8 16,1 4-6-16,2 3 1 16,2 4-2-16,3-1 1 0,1 5 0 15,1-2 1-15,2 8 7 16,0 4-6-16,-1 4 6 16,0 2-1-16,-2 2 1 15,-4 5 0-15,-1 2 0 16,0 3-1-16,-3 2 0 15,2 3 0-15,1 0 0 16,-1 3 1-16,7-1-1 16,2 1 0-16,2 0 2 15,3-1-1-15,2 3 1 16,1-1-3-16,0 2 1 16,0 0-1-16,-2-2-1 0,1 3 2 15,-5-1-2-15,0 0 1 16,-1 1-1-16,1 0 1 15,4 5-1-15,4 1 8 16,-1 3-7-16,0-1 5 16,2 4-5-16,3 0 4 15,3-2 1-15,1 2 0 16,-5-6 0-16,4 0-8 16,2-1 7-16,5-2-5 15,3-5 5-15,2-2-4 16,-3-1 0-16,-1-2 1 15,3-5-5-15,-3-3 5 16,-7-5-4-16,-5-2 5 0,-6-2-6 16,-3-6 4-16,1-2-3 15,0-3 1-15,-6-1 2 16,-2 0 0 0,-4-3-1-16,-2-1-2 0,-3 1 2 15,-6-1-4-15,-6-2 1 16,-7 1-3-16,0-2 0 15,-6-6-3-15,0-1 2 16,-4-5 0-16,0 5 3 16,-3-2 2-16,0 3 4 15,-3 5 3-15,-4 3 5 16,0 10 3-16,-1 5 1 16,-5 19 0-16,3-20 0 0,-3 20-1 15,0 0-4 1,0 0-2-16,0 0-2 15,0 0-6-15,0 0 0 16,-14-3-2-16,14 3 0 0,0 0-1 16,0 0 0-16,14 13 2 15,-14-13-1-15,23 17 4 16,-7-5-1-16,3 1 2 16,1 1-1-16,5 1 1 15,-2-1 1-15,0 3 0 16,3 1 1-16,3 2-2 15,4-3 0-15,3 2-1 0,6-2 1 16,4 2-2-16,6 0 0 16,4-6 0-1,3-5 0-15,3 3 0 16,3-7 2-16,2-1-2 0,-4-2 1 16,2-1 0-16,-3-3 0 15,2 0 1-15,0 3 0 16,1-5-1-16,-1 3 0 15,-1-2 2-15,2 1-1 16,-3 0 0-16,3-3 0 16,-1 4 0-16,-7-3-1 15,1 2 2-15,-3 0-1 16,0 2-1-16,-2-5 1 0,2 2 1 16,1-2 0-16,2 5-1 15,4-4 0 1,2 1 0-16,0 0-1 15,1 1 0-15,3 1 0 0,0 1 0 16,-3 2 0-16,0-2 1 16,-3-1 0-16,1 2 1 15,4 0-1-15,2 0 1 16,2 0 0-16,2 2-2 16,7-1 2-16,0 2-1 15,1 0-1-15,0 3 1 16,-2-5 0-16,-1 4 0 0,-3 0 0 15,2 1 0 1,-5 0-1-16,0 1 0 16,0-1 0-16,-2 4 0 15,-1 0 0-15,-1 2 2 0,-5 2-2 16,-4 1 0-16,-1 2-1 16,-8 3-3-16,0 5-2 15,-7-2-7-15,2 8-18 16,-9 3-28-16,-3 12-26 15,-13 6 0-15,-13 4 85 16</inkml:trace>
  <inkml:trace contextRef="#ctx0" brushRef="#br1" timeOffset="290737.8">22135 3461 1 0,'-7'-23'73'0,"-6"-4"13"16,5 5-31-16,-2-2-41 15,5 8-6-15,5 16-5 16,-9-16-3-16,9 16-4 16,-6 17 0-16,3 8-2 0,2 8 1 15,-1 9 3-15,2 5 2 16,2 8 1-16,1 0 1 15,0 0 2-15,2 0 0 16,0-5 2-16,2-4-2 16,3 1 4-16,3-1-3 15,3-3 1-15,3 2-4 16,4-3 1-16,6 1-3 16,5-4 2-16,2-2-2 15,2-8-3-15,2-3 1 16,1-8 1-16,-3-5 0 15,3-8 2-15,-4-9 1 0,2-8 0 16,2-14 1-16,-4-12-2 16,2-16 2-16,-1-15 0 15,-4-16 1-15,-3-10-2 16,-4-8 2-16,-8-4-2 16,-5 5 2-16,-5 11 0 15,-5 12 1-15,-5 15-2 16,-5 17 1-16,-1 13-1 15,-3 10-1-15,10 24-2 16,-26-13-2-16,11 19 0 16,-1 4 0-16,1 7 0 15,-6 5 0-15,3 9-1 16,-1 14 1-16,3 4 2 0,0 10-2 16,5 8-2-1,0 3 2-15,6 4-2 16,5-2 1-16,4 0 4 15,6-4-5-15,0-7 3 0,5-11 0 16,1-9 5-16,1-7-3 16,0-8 2-16,2-4-2 15,-3-15 0-15,0-6 1 16,0-8 1-16,-1-7-7 16,1-8 0-16,2-7 3 15,-3-1 1-15,1-3 1 16,-3 3 0-16,0 4 1 15,-3 2-2-15,-1 9 8 16,-9 15-3-16,15-9-2 16,-15 9-2-16,15 20 0 15,-2-4 1-15,2 0-4 0,5 7 4 16,2 0-3-16,2 0 3 16,2-3-2-16,3-7 4 15,1 0-4-15,2-5 2 16,0 0 2-16,0-8-3 15,1-4 0-15,0-2 1 16,-1-5-6-16,-1-4 0 16,-2-5 3-16,0-2-4 15,-1-5 3-15,-5 1-2 16,-5 0 3-16,-3-3-2 16,-8 6 8-16,-1 0-2 15,-8 7 0-15,-5 3 0 16,7 13 0-16,-24-9-1 0,8 11 1 15,-2 5-3-15,4 5 0 16,-2 5-3-16,2 0 1 16,4 6 3-16,-1 0-2 15,7 0 1-15,1 1 4 16,6 3-2-16,4-1-2 16,3-3 2-16,5 2-2 15,7-4-1-15,3-2 2 16,4-2-2-16,5-4-4 15,0-7 0-15,2-3-1 16,3-5-3-16,-1-5-7 16,-2 0-6-16,-4-10-9 0,2 2-14 15,-11-9-20-15,2 1-19 16,-14-6 52-16</inkml:trace>
  <inkml:trace contextRef="#ctx0" brushRef="#br1" timeOffset="290927.9342">23383 3545 7 0,'-36'-33'93'0,"1"-3"-4"16,12 4-1-16,6-1-76 15,7 1-7-15,8 5-4 0,8 2-8 16,13 8-19-16,0 0-28 15,14 9-29-15,1 3-2 16,4 3 46-16</inkml:trace>
  <inkml:trace contextRef="#ctx0" brushRef="#br1" timeOffset="291086.7297">23683 3115 45 0,'0'-23'90'15,"-9"1"2"-15,5 9-7 16,4 13-81-16,0 0-14 0,-12 22-31 16,8 8-40-16,4 17-9 15,-4 4 2-15</inkml:trace>
  <inkml:trace contextRef="#ctx0" brushRef="#br1" timeOffset="291437.3292">21895 3888 39 0,'-36'8'99'0,"12"-4"0"16,4-16-40-16,12-2-49 15,20-3-7-15,14-6-7 16,14 2-7-16,15-9-12 15,26 7-26-15,5-9-40 0,24 11 0 16,4-7 46-16</inkml:trace>
  <inkml:trace contextRef="#ctx0" brushRef="#br1" timeOffset="293738.7266">24531 3927 1 0,'-28'15'90'0,"2"-2"3"15,0-10-11-15,1-9-84 16,5 5-9-16,3-5 3 16,1-1 0-16,-5-6 0 15,3-3 9-15,-2-3-1 16,1-6 5-16,0-2 6 0,0-8 3 15,6 2-2 1,0-3 1-16,9 4-4 16,5 1-4-16,4 0-1 15,9 7-2-15,3 6-4 0,7 13-3 16,3 5-2-16,2 8-2 16,0 7-2-16,1 11 0 15,-3 4 0-15,-4 10 1 16,-4-2 1-16,-3 2 4 15,-4-1 2-15,-4-3 4 16,-2-5 3-16,-2-5-1 16,1-2 3-16,-2-9 1 15,-3-15-6-15,0 0 7 16,0 0-1-16,0 0-2 16,7-28 1-16,-9 7-2 15,4-10-2-15,-2 1 1 16,3 1 7-16,1 2-8 0,0-1 1 15,4 11-2-15,2 4-1 16,3 6 0-16,3 4-1 16,2 10-1-16,3 3 0 15,2 8-2-15,1 0 2 16,2 0 0-16,0 2 1 16,0-1 0-16,1-2 0 15,1-6 1-15,-1-2-1 16,2-5 2-16,1-4-1 15,1-4 0-15,-1-6 1 16,-1-4 2-16,-3-4-1 16,-2 1-1-16,-3-6 3 0,-6-3 0 15,-3 0-1-15,-8 0 1 16,-2 0 0-16,-5 1-3 16,-1 2 2-16,-7-1 1 15,1 4-2-15,-3 5 2 16,13 15-2-16,-20-14-3 15,20 14 2-15,-16 1-2 16,16-1 0-16,-10 25-4 16,7-4 3-16,5 11-4 15,1 1 0-15,2 8 2 16,3 6-2-16,0 8 5 16,4 7 0-16,4 3 0 15,1 3-1-15,-1 3 1 0,3 4-1 16,-3 1 1-16,-1-1-2 15,0-4-2-15,-2-9 0 16,-6-7 1-16,-4-5 1 16,-2-12 1-16,-4-9 0 15,-4-14 2-15,7-15 2 16,-27 2 2-16,10-15-1 16,-2-13 1-16,0-10-2 15,0-9 2-15,2-7 0 16,4-7 0-16,6-4 0 15,7-5-3-15,6-2-3 16,7 1 3-16,7 1 1 0,3 6 0 16,4 3 0-16,2 4-1 15,0 8 2-15,0 8-2 16,-3 7 7-16,-5 9-4 16,-3 9 0-16,-1 5 0 15,-4 7-1-15,-13 2-3 16,25 9 0-16,-17 6 1 15,2 2-2-15,0 3-2 16,0 0 2-16,1 5-2 16,0-1 2-16,-1-1 3 15,-1-2-4-15,1-3 5 16,0-2-4-16,-10-16 5 16,22 20-5-16,-22-20-1 0,20 2 1 15,-20-2-3-15,23-15 5 16,-10 0-5-16,-3-4 5 15,2-6-3-15,-4 2 4 16,1-4 3-16,-2-1-2 16,-1 8 0-16,-2 0 1 15,-4 20-2-15,6-20 0 16,-6 20-1-16,0 0-1 16,0 0-3-16,9 13 1 15,-5 0-2-15,0 4-1 16,4-1 2-16,-3 4 0 15,3-1 1-15,0 3-1 0,1-4 2 16,0 1 0-16,1-3 5 16,0-3-3-16,-10-13 1 15,23 17-2 1,-10-11-2-16,3-6 2 0,-2-4-3 16,3-8 0-16,1-4-3 15,-1-4 3-15,2-4-1 16,-3-4 3-16,2 1 2 15,-3-2 0-15,-1 4 3 16,1 4 3-16,-5 3-1 16,-4 5-1-16,-6 13 2 15,11-13-3-15,-11 13-1 16,0 0-1-16,0 0-2 0,-1 19-1 16,1-6-1-16,1 3 1 15,2 4-2 1,-2 2 2-16,2 1-1 15,5 3 2-15,-3-2-1 0,4 1 1 16,-2 1 2-16,2-2-1 16,1-2 3-16,-1-6-3 15,-9-16 1-15,20 11-5 16,-20-11-2-16,20-2 1 16,-11-13-2-16,-2-8 0 15,-1-6-1-15,-3-10 2 16,-3 0 1-16,-6-7 6 0,-3 0 4 15,-1-2 1 1,-3 8 1-16,0 2 0 16,-1 10 1-16,2 5 0 15,2 8-1-15,10 15-2 0,-14-7-6 16,14 7-2-16,0 0-2 16,0 0-1-16,-2 14 1 15,2-14-2-15,16 19 0 16,-2-10 1-16,4-4 3 15,2 6 2-15,2-4 0 16,4 0 2-16,-1-1-1 16,3-3 2-16,4-2-2 15,1 1 1-15,1-4-2 16,1-5-2-16,0 0 0 16,-4-1 0-16,-2 1-1 15,-4 0 1-15,-8 3 3 16,-17 4 1-16,16-8-1 0,-16 8 4 15,0 0-1-15,-23 5 0 16,6 2-1-16,-4 3 0 16,-3 0-1-16,1 5-1 15,0 5 0-15,3 0-2 16,2 7-2-16,5-1 1 16,7 0-1-16,5 2-1 15,7-1 1-15,7-1-1 16,3-1 2-16,7-4-1 15,4-3 7-15,3-2-6 16,8-6 2-16,1-3-3 16,1-4-6-16,-1-8-7 0,3 1-9 15,-6-12-19-15,0 6-28 16,-8-14-17-16,-5-1 30 16</inkml:trace>
  <inkml:trace contextRef="#ctx0" brushRef="#br1" timeOffset="294191.8766">25779 3192 88 0,'-23'-11'101'15,"5"-4"-9"-15,9-8-27 16,9 5-78-16,4 1-4 16,11 7-5-16,-1-5-1 15,8 15 1-15,-6 0 1 16,0 16 5-16,-6 3 4 16,-3 8 4-16,-7 4 2 15,-6 2 0-15,-5 2-10 16,-8 1-14-16,-4-3-6 15,-5-4 2-15,-5-6 7 16,-3-6 9-16,-4-5 14 0,-4-8 7 16,1-4 17-16,-5-9 19 15,8 2 9 1,0-10 1-16,8 2-4 0,2-5-9 16,9 7-11-16,6 0-8 15,15 13-8-15,-13-17-4 16,13 17-7-16,0 0-7 15,23 0-13-15,-2 21-20 16,-1-2-23-16,6 23-21 16,-1 9 2-16</inkml:trace>
  <inkml:trace contextRef="#ctx0" brushRef="#br1" timeOffset="294356.0306">25598 4196 9 0,'5'19'84'0,"1"-4"-1"16,-6-15-43-16,9 22-31 15,0-7-36-15,-9-15-46 16,5 21-8-16,-5-21 38 16</inkml:trace>
  <inkml:trace contextRef="#ctx0" brushRef="#br1" timeOffset="304282.9441">11354 12322 26 0,'-2'-14'100'0,"-6"-2"-4"16,-5 7-10-16,-3 6-77 15,-1 5-6-15,-2 8-3 16,-4 11-2-16,-3 13-3 16,-5 3-1-16,-3 11 1 15,-5 5 4-15,-4 8 4 16,-2 1 2-16,-3 3 3 15,3 0-2-15,4-5 3 16,5 4-2-16,2-2 0 16,7 1-2-16,7-1-2 0,8 3 0 15,8-4-3-15,5-5 0 16,9-3-2-16,3-5-2 16,8-8-1-16,5-6 0 15,7-13 0-15,1-9-1 16,4-9-1-16,1-11 2 15,0-10 0-15,0-10 0 16,-3-8 1-16,-3-4 0 16,-4-5 3-16,-5 2 1 15,-3 1 4-15,-5 6 1 16,-5 8 2-16,-2 8 2 16,-9 20 1-16,5-16-1 0,-5 16-1 15,3 15-2-15,-1 6-3 16,2 7-1-16,2 6-5 15,0 5 1-15,2 3-3 16,2 0-1-16,5-1-2 16,-2-5-1-16,1-6-2 15,-1-10 0-15,-1-7 0 16,-12-13 1-16,16 4 2 16,-16-4-2-16,-8-30 0 15,-6 0 1-15,-9-6 4 16,-7-3 3-16,-6-5 6 15,-5 3 0-15,-4-1 5 16,4 6 3-16,0 4 2 0,7 10-1 16,6 5-4-16,9 3-3 15,19 14-3-15,-7-21-5 16,7 21-4-16,32-11 1 16,-2 9 1-16,5 1 0 15,4 4 5-15,4 0 2 16,3 3 0-16,0 1 2 15,-4-2 0-15,2 3-1 16,-5-4 0-16,0-1-1 16,-3-2-1-16,-2 2-1 15,-8-4 0-15,2-1-1 16,-7-1 2-16,-2 1 0 0,-19 2 0 16,22-3 3-16,-22 3 1 15,0 0 0-15,0 0 1 16,0 0-1-1,0 0 0-15,-16 0-2 0,16 0 1 16,-20 1-3-16,5 3-1 16,2 2 1-16,-3 3 0 15,0 2 0-15,1 4-1 16,-1 5-1-16,0 6 1 16,3 4 0-16,0 4-2 15,3 2 1-15,3 0-4 16,1-3 3-16,3 0-1 15,1-7 0-15,5-4-2 0,3-8 0 16,-6-14 1-16,17 4-1 16,-4-12 4-1,2-7-3-15,-1-8 2 16,4-4 1-16,-3-5 3 0,0-1-1 16,-2-2 1-16,0 5 0 15,-6 1 0-15,0 7 0 16,-1 2-1-16,-6 20 0 15,6-17-2-15,-6 17 0 16,0 0 1-16,0 0-2 16,0 0 0-16,0 0 0 15,1 22 1-15,-1-22-1 0,0 26 2 16,0-9 0-16,2 5 0 16,1-2 1-16,1 3 0 15,2 0 0 1,1-1-2-16,3-2 0 0,3-4-2 15,3-5-1-15,4-4-3 16,3-7 0-16,3-5-2 16,1-11 2-16,4-4 0 15,-2-6 0-15,-3-3 4 16,-2-2 0-16,-5 0 4 16,-3 3 0-16,-5 1 4 15,-2 7-1-15,-3 2 1 16,-6 18 0-16,4-18 0 0,-4 18-2 15,0 0 0 1,0 0-2-16,0 0-1 16,0 0-2-16,0 26-1 15,2-12 2-15,-1 3-3 0,2 5 2 16,0 0 0-16,0 1 1 16,0 0 1-16,1-2 1 15,0 0-1-15,0-4 0 16,1-1 0-16,1-3-1 15,-6-13 0-15,13 16-3 16,-13-16-2-16,17-2-2 16,-17 2 0-16,20-19-1 15,-7 1 1-15,-3-5-2 16,3-5 2-16,-3 1 5 16,0-2 2-16,-2 1 1 15,-3 0 4-15,3 5 0 0,-6 5 0 16,3 4 0-16,-5 14 1 15,4-15-3-15,-4 15 0 16,0 0-3-16,0 0 0 16,0 0 0-16,10 18 0 15,-10-18 0-15,6 20-1 16,-6-20 0-16,7 26 2 16,-4-10 0-16,0 0 1 15,0 2 0-15,0 4 0 16,0 0 0-16,4 2 1 15,-3 1 0-15,3-2 0 16,2-2-2-16,1 0-2 16,2-6-1-16,1-2 1 0,0-4-2 15,-13-9-1-15,23 13 1 16,-10-13 0-16,-13 0 1 16,23-9-1-16,-23 9 1 15,24-26-4-15,-11 6 0 16,2-6-3-16,-1-3 1 15,1-1 0-15,-1-2 0 16,-1 4 3-16,-1-1 4 16,-4 4 4-16,-1 5 3 15,-2 6 5-15,-5 14-1 16,6-21 2-16,-6 21-1 16,0 0-1-16,0 0-1 0,0 0-2 15,0 0-2-15,0 0-2 16,0 0-2-16,0 0-1 15,0 0 0-15,0 0-1 16,0 0 1-16,0 0-1 16,0 0 2-16,0 0 0 15,0 0 2-15,0 0 1 16,0 0 0-16,0 0-1 16,0 0 0-16,0 0 0 15,-13 9-2-15,13-9 0 16,0 0 0-16,0 0-1 15,0 0 1-15,0 0-1 0,0 0-1 16,0 0 1-16,-11-13 1 16,11 13-2-16,0 0 1 15,0 0 0-15,0 0-1 16,-13 16 0-16,13-16 1 16,-5 14-2-16,5-14-1 15,0 19 0-15,0-19 0 16,10 19-2-16,-10-19-1 15,23 17 2-15,-7-8-1 16,5-3 1-16,2-4 1 16,3 3 1-16,2-2 0 15,-1-2 2-15,2 2 1 0,-1-2-1 16,-4 2 1-16,-2 6-2 16,-5 3 0-16,-4 2-2 15,-4 6 1-15,-6 8-1 16,-6-1 1-1,-5 5-1-15,-3-3 2 0,-4-1 1 16,0-2 3-16,-1-4-1 16,3-6 1-16,13-16-2 15,-20 10-3-15,20-10-2 16,-3-20-1-16,8-2-2 16,6-10 0-16,6-7 0 15,2-2 1-15,4-7 3 16,3-2 2-16,3-1 2 15,-1 2 1-15,0 4 2 0,-4 9 1 16,-3 4 0-16,-4 8 1 16,-6 7 0-1,-11 17 1-15,13-16 0 16,-13 16-1-16,0 0-1 0,-11 20 1 16,1-4-4-16,-2 4 0 15,1 0-1-15,-1 3-1 16,1-1-1-16,2 1 1 15,3 0-1-15,2-1-1 16,5-2 1-16,5-3 0 16,4 2-1-16,3-5 1 15,4 4 0-15,5-5 1 0,3 0-1 16,5 0 1-16,0-2 1 16,3 2 0-16,-1-3 1 15,0 0-2 1,-3 2 1-16,-5 1-1 0,-4-3 1 15,-4 3-1-15,-16-13 1 16,13 23 1-16,-13-23-1 16,-8 23 3-16,8-23 0 15,-25 20-1-15,5-9 0 16,-3-6 0-16,0 1-1 16,0-2-4-16,1 1-6 15,2-7-15-15,20 2-46 16,-25 6-29-16,25-6 1 15,0 0-5-15</inkml:trace>
  <inkml:trace contextRef="#ctx0" brushRef="#br1" timeOffset="304560.1538">13156 13266 65 0,'0'0'100'0,"0"0"-7"16,14-8-8-16,-12-9-88 15,8 4-10-15,3-4 2 16,3 8 4-16,1-2 3 16,5 2 3-16,-1 2 4 0,4 1 4 15,-2 4 2-15,-3 0-1 16,2 3-6-16,-2-2-12 15,-6-2-32-15,5 6-42 16,-19-3-5-16,18-2-2 16</inkml:trace>
  <inkml:trace contextRef="#ctx0" brushRef="#br1" timeOffset="307763.6624">13258 12528 96 0,'-5'-13'98'0,"5"13"-3"16,0 0-42-16,-18-13-50 15,18 13-6-15,0 0-3 16,0 0-5-16,16 0 1 15,3 0-2-15,4-4 1 16,10 0 2-16,5-2 4 16,8-3 5-16,6 1 4 15,6-4 4-15,2-2 0 16,1-1 1-16,4 2 0 16,-6-3-1-16,0 0-2 0,-4-4 0 15,-2 0-2-15,-5 0-3 16,-3 1-3-16,-9 3-4 15,-9-1-4-15,-4 2-4 16,-8 4-2-16,-15 11-4 16,0 0-1-16,0 0 4 15,-18-3 7-15,-2 9 8 16,-2 4 7-16,-5 0 6 16,2 4 5-16,-1-1 3 15,5 8 2-15,-1-3-2 16,3 7-4-16,2 2-4 15,4 4-4-15,2 3-5 16,0 4 2-16,4 4-5 0,3-1 2 16,1 10-3-16,4-2 1 15,4 6 0-15,2 1 2 16,3 2 2-16,2 2-4 16,2 5 4-16,1 3-2 15,0-1 2-15,0-3 0 16,-2-3-1-16,-3-6 1 15,-3-6 0-15,-1-9 0 16,-6-8 0-16,-2-9-1 16,-5-10 2-16,-6-7-1 15,-1-7 0-15,-5-7-1 16,-3-3-1-16,-2-4 1 0,-4-3-2 16,1-1 1-16,4-3-4 15,3-1-2-15,4 3 0 16,6-3-3-16,10 3-1 15,7-2-2-15,10 2-1 16,6 1 1-16,6 3 1 16,4-1 2-16,5 4 2 15,1 1 2-15,1 1 1 16,1-1 2-16,1 4 1 16,-3-4 0-16,0 2 0 15,-3 0 1-15,-5 1 0 16,0 2 3-16,-8 1 1 15,-5 5 3-15,-5-1 1 0,-13 2-1 16,16 7 2-16,-16-7-1 16,6 24 0-1,-3-10-3-15,-3 5 0 16,1 4-3-16,1 3-1 0,-2 3 1 16,3 0-3-16,-2-2 2 15,4-1-2-15,0 0 2 16,4-4-3-16,1-4 1 15,3-5-1-15,1-4 0 16,1-6 0-16,2-3 0 16,1-7 0-16,-1-6-1 15,-3-5 1-15,1-6-1 0,-5-4 2 16,-3 1-2-16,-6-2 2 16,-2-1 1-1,-3 2 1-15,-5 4 0 16,-3 2 1-16,1 8 1 0,-2 1-2 15,13 13 1-15,-22-18-3 16,22 18 1-16,-16-7-2 16,16 7-2-16,0 0-1 15,0 0-2-15,0 0 0 16,0 0-1-16,19 10 2 16,-3-5-2-16,6-1 1 15,2-3 1-15,2 1 3 16,5-2 1-16,-3-4 1 0,3-2 1 15,-4-1 0 1,-1-1 2-16,-3 1 1 16,-3 4 1-16,-2 2 0 15,-1 4 0-15,-4 2 1 0,0 8 1 16,-3 5-2-16,0 3 0 16,0 7-2-16,2-1 0 15,-2 4-1-15,-1-5-1 16,-2 2 0-16,0-3-1 15,0-3 1-15,-2-7-1 16,-5-15 2-16,5 21 0 16,-5-21-1-16,0 0 2 0,0 0-1 15,0 0 1 1,-5-15-1-16,2 2-2 16,0-8-1-16,-2-5-2 15,4-5-1-15,-2-2 0 0,3-3-1 16,3-3-2-16,1 6 1 15,2-2 0-15,7 9 3 16,1 3 0-16,4 6 2 16,3 5-1-16,3 5 1 15,0 6 2-15,3 1-1 16,2 3 1-16,2-2-2 16,-1 2 1-16,2 1 0 15,-2-1 1-15,-3-1-1 16,1-2 1-16,-2-2 0 15,-5 2 1-15,-5 0 0 16,-3-1 1-16,-13 1 1 16,13 0-1-16,-13 0 1 0,0 0 0 15,0 0 1-15,-17 14-2 16,17-14 1-16,-25 19 0 16,11-6-2-16,-3 3 1 15,-1 2 0-15,2 4-1 16,1 0 1-16,3 1-2 15,2 4-2-15,3-2 1 16,5-1-3-16,4-3 0 16,5-4-2-16,-7-17-1 15,23 21 0-15,-7-22 0 16,3-9 3-16,-1-4-2 16,4-11 5-16,-3-7-3 0,0-8 4 15,-4-6-1-15,-2-9 1 16,-1-3 1-16,-5-4-2 15,-2 3 4-15,-4 1-3 16,-2 6 4-16,-2 9-2 16,0 4 0-16,-2 12-1 15,3 9 0-15,2 18-4 16,-8-16 0-16,8 16 1 16,0 0-4-16,0 0-2 15,-7 18 1-15,7-5 1 16,0 3 1-16,2 7 3 15,0 8-1-15,0 4 2 16,2 4 2-16,1 3 4 0,0 4-2 16,1-3 2-16,1 5-2 15,2-6 0-15,1-2 0 16,0-2-1-16,3-4-1 16,-1 1-2-16,2-8 1 15,-1 1-1-15,3-7 0 16,-3-2 0-16,1-4-1 15,4-5 1-15,-1-5-2 16,3-6 1-16,0-5 0 16,4-7-2-16,0 0 2 15,2-5-1-15,0-6 0 16,0-2 2-16,0-1-1 0,-2 1 0 16,-2 2 1-16,-2-1 1 15,-5 2 0-15,-2 4 1 16,-3 2-1-16,-4 4 0 15,-6 13 0-15,1-17 1 16,-1 17-2-16,0 0 2 16,-19 0-1-16,19 0 1 15,-21 10 1-15,6-5-1 16,1 6 0-16,-1-4-1 16,1 3 3-16,-1 3-3 15,4 1 2-15,-1 2-1 16,2 1 1-16,2 1 0 15,2-1 0-15,3 6-1 0,3-3-1 16,0 2 1-16,3 0 0 16,0-4-3-16,1 1 0 15,3-3-2-15,1-3 0 16,-8-13 0-16,18 13 0 16,-18-13-1-16,25-6 0 15,-9-2 1-15,0-4 0 16,-2 2 2-16,0-4 1 15,1 1 0-15,-4-3 1 16,-1 3 3-16,-10 13-3 16,18-22 1-16,-18 22-1 15,11-22-1-15,-11 22 0 0,12-14-3 16,-12 14 0-16,11-13 0 16,-11 13 1-1,0 0 1-15,16-13 0 16,-16 13 1-16,0 0 0 0,13 1 2 15,-13-1 1-15,10 13 1 16,-10-13-2-16,10 21-1 16,-4-8 2-16,1 2-2 15,2 3 1-15,1-2-2 16,0 0 1-16,2 2-2 16,1 0 1-16,0-3 0 15,0-3 0-15,-13-12 1 16,23 13-1-16,-23-13 0 15,22 0-1-15,-22 0 0 16,17-20 0-16,-10 1-1 16,2 2 1-16,-2-2 0 15,2-1 0-15,-2 0 1 0,-1 2 2 16,-1 4-1-16,-5 14 1 16,12-20-2-16,-12 20 2 15,11-13-3-15,-11 13 0 16,0 0 1-16,19-8-2 15,-19 8 2-15,16 6-1 16,-16-6 1-16,19 13-1 16,-19-13 1-16,21 22 2 0,-9-8-2 15,-2 1 0 1,0-1-1-16,0-1 3 16,-1 3-2-16,-9-16 1 15,17 20-1-15,-17-20-1 0,15 9 0 16,-15-9-1-16,14-9 2 15,-14 9-3-15,19-23 1 16,-8 9 0-16,1-7 2 16,2 1 0-16,1-4 1 15,1 4 3-15,0-1-2 16,1 4 1-16,0 5 1 16,-2 2-1-16,3 9 0 15,1 7 0-15,4 8 0 16,2 6-2-16,2 9-1 15,3 1 0-15,2 1 1 16,0-1 0-16,0-1-2 16,-2-6 0-16,-3-7 1 0,-2-7 0 15,-2-11-2-15,0-12-5 16,2-8-10-16,-1-21-22 16,4-22-58-16,-7-29-7 15,-2-20 1-15,-5-11 36 16</inkml:trace>
  <inkml:trace contextRef="#ctx0" brushRef="#br1" timeOffset="310395.9054">13348 14309 1 0,'0'0'62'15,"0"0"20"-15,0 0-7 0,-13-15-60 16,13 15-7-16,-9-13-2 15,9 13-3-15,0 0-2 16,-17-5-2-16,17 5 0 16,-17 8 2-16,17-8 0 15,-22 20 0-15,9-4 2 16,-3 0 4-16,2 6 1 16,-4-1 3-16,2 7 0 15,1-4-1-15,0 8-2 16,1 0 0-16,2 1-3 15,2 2-2-15,1 1-1 16,4 1-1-16,2-1-2 0,3 3 0 16,4 0 1-16,3-1-1 15,5-1 0-15,4-2-1 16,4-3 2-16,3-5 0 16,4-4 0-16,4-7 1 15,-1-4 1-15,2-10 1 16,0-2-1-16,-4-4 0 15,-2-4 1-15,-4-1 0 16,-3 2 0-16,-6 1-1 16,-13 6-1-16,14-9-1 15,-14 9-1-15,0 0-5 16,0 0-5-16,0 0-15 16,-6 15-32-16,6-15-29 0,-4 21-4 15,1-8 25-15</inkml:trace>
  <inkml:trace contextRef="#ctx0" brushRef="#br1" timeOffset="311112.93">13553 14909 40 0,'0'0'96'16,"-16"17"-5"-16,16-17-6 16,-17-3-77-16,17 3-6 15,0 0-4-15,0-14-1 16,0 14-1-16,5-17 0 0,0 2 2 16,-1-1 2-16,0-2-1 15,1-4 3-15,0-1 1 16,0-6-1-1,-1 0 1-15,0 0 1 0,1 2 0 16,-2 1 1-16,1 4-1 16,-3 2 2-16,1 3-1 15,-2 17 1-15,0-19-2 16,0 19 0-16,0 0-3 16,0 0 1-16,0 0-2 15,0 0 0-15,0 0-1 16,-7 14 0-16,7-14 2 0,1 19-2 15,-1-19 2-15,4 25-1 16,2-9 1-16,0-1-2 16,1 6 2-16,0-3 1 15,2 0-2-15,1 2 1 16,-1-4-1-16,1 1 1 16,-1 0-1-16,-1-2 1 15,-8-15 0-15,16 20-1 16,-16-20 0-16,13 16 1 15,-13-16-1-15,0 0 0 16,0 0 1-16,13 12-6 16,-13-12-4-16,0 0-9 0,0 0-21 15,0 0-43-15,0 0-8 16,0 0-4-16,0-16 63 16</inkml:trace>
  <inkml:trace contextRef="#ctx0" brushRef="#br1" timeOffset="311562.3937">13887 14211 51 0,'19'3'105'16,"-19"-3"-1"-16,0 0-8 15,0 0-69 1,0 0-27-16,0 0-2 16,12 20 0-16,-11-7 0 0,2 1-1 15,0 2 1-15,3 4 0 16,1 0 4-16,2 8-3 16,2-5-1-16,4 3 2 15,2 0-2-15,2 0 3 16,-1 0-2-16,4 0 3 15,0 3-3-15,-1-6 3 16,-2 3 0-16,-3 0 0 16,-4 0 0-16,-4 3 0 0,-5-4 1 15,-4 4-2 1,-8-3 1-16,-4 5 0 0,-1-1 1 16,-4-1-2-16,-1 0 1 15,-1-1-3-15,2 1-1 16,0-3-6-16,2-4-16 15,6 5-66-15,-4-11-5 16,2-1-3-16,-4-12 25 16</inkml:trace>
  <inkml:trace contextRef="#ctx0" brushRef="#br1" timeOffset="316649.674">15362 13846 44 0,'0'0'95'0,"0"0"-4"15,2-15-6-15,-2 15-68 0,-19-6-15 16,6 6-3-16,-5 5 0 15,-2 5-2-15,-4 4 0 16,-4 5 2 0,-2 10 4-16,-3 4 2 0,0 12 3 15,-1 2 0-15,3 7 1 16,-1 4 0-16,3 4-2 16,3 4 0-16,3 0-4 15,6 1-1-15,2-5-2 16,8-3 2-16,6-1-3 15,5-11 0-15,6-4-4 16,6-6 3-16,6-10 0 16,4-7 0-16,4-7 0 0,2-7 0 15,2-13 0-15,1-3 1 16,-2-9 2-16,-1-7-1 16,-2-7 0-1,-4-5 1-15,-3-4-4 0,-4 1 3 16,-2 2 4-16,-4 5-1 15,-3 6 1-15,-1 4-2 16,-3 9 3-16,-6 15-4 16,0 0 6-16,0 0-4 15,13 28-4-15,-9-2 0 16,-1 3 0-16,3 4 1 16,1 2-3-16,0 3 3 0,2-4-2 15,-1-4-1-15,1-4-2 16,-2-2-3-1,1-7-4-15,-1-4-9 16,-7-13-1-16,0 0-3 0,0 0-1 16,0 0 0-16,0-16 4 15,-9-6 7-15,-8-7 10 16,-5-4 14-16,-2-6 5 16,-7-3 6-16,4 4 6 15,-5-3 2-15,6 8 1 16,2 3-5-16,6 8-6 15,5 5-9-15,13 17-1 16,-4-16-8-16,4 16-3 0,26-6-3 16,-4 3-1-1,9 2 0-15,5-5 2 16,8 0 1-16,3-1 1 16,4-2 5-16,-2 1 0 0,4-4 3 15,2 2 0-15,-3 0 1 16,-3 3 1-16,-6-1-1 15,-4 1 0-15,-8 3-2 16,-4 1-1-16,-11 2-2 16,-16 1 1-16,0 0-2 15,0 0 0-15,-10 17 1 16,-10-4 1-16,-5 6 0 0,-1 4 5 16,-4 4-3-1,-2 6-4-15,2 3 6 16,2 5-6-16,4 1 4 15,5 0-5-15,6-2 2 0,3-3-6 16,4-2 4-16,6-6 0 16,3-6-1-16,6-6 0 15,-9-17-1-15,24 16 0 16,-5-20 0-16,4-9-2 16,5-7 2-16,-2-9 1 15,2-3 0-15,-2-7-1 16,2-4 3-16,-5-2 4 15,-3 5-2-15,-5 4 4 16,-5 8-2-16,-2 5 2 16,-2 6-3-16,-6 17 3 15,0 0-2-15,0 0-3 16,0 0-1-16,0 0 3 0,9 30-3 16,-9-7-4-16,0 3 4 15,1 4-3-15,1 2 2 16,0-1-1-16,1-1 3 15,2-3-5-15,-1-4 5 16,3-4 0-16,0-3-1 16,-7-16 0-16,18 20 1 15,-18-20-2-15,23 6 1 16,-23-6-2-16,24-12 0 16,-11-1-1-16,0-5 2 15,0-4-1-15,0-4 0 16,-3-4-1-16,2 1 1 0,-3-1-2 15,-1-1 4-15,-1 4 4 16,-1 4-5-16,0 3 5 16,0 4-3-16,0 3 3 15,-6 13-2-15,5-13 3 16,-5 13-5-16,0 0 1 16,6 13 0-16,-4 1 2 15,-2 3-2-15,1 4-3 16,0 2 3-16,2 0-2 15,0 1 2-15,0 1-3 16,1-1 4-16,1-1-6 16,-1-2 4-16,2-3 2 15,4 0-2-15,0-5 1 0,-10-13-1 16,22 18-2-16,-22-18 1 16,24 6-1-16,-11-10-1 15,2-5-3-15,-1-5 1 16,-1-5-2-16,3-5 1 15,-2-5 0-15,2-4 1 16,-1-2 5-16,-2 2 0 16,0-2 6-16,-5 6-1 15,1 3 5-15,-3 6-4 16,-2 7 6-16,-4 13-5 16,0 0 0-16,0 0-3 15,0 0-1-15,0 0-2 0,0 16 4 16,0-2-4-16,-1 5 0 15,1 3 0-15,0 1-6 16,0 1 6-16,1 2-6 16,2-1 6-16,0-1-8 15,1-1 7-15,2 1-5 16,1-4 5-16,3-1 1 16,0-2-3-16,2-1 1 15,1-5 0-15,1-1-1 16,2-4-1-16,0-4-1 15,3-4 0-15,0-5 1 16,2-5 1-16,-1-3 0 0,1-6 1 16,-1-2 0-16,-3-4 1 15,0-2 1-15,-1-4 0 16,-3-2 4-16,-3-1-4 16,-1 0 5-1,-2 0-6-15,0-2 4 0,-1 2-5 16,-1 3 5-16,-1 4-4 15,0 5-1-15,-1 6 2 16,-3 18-3-16,4-21 4 16,-4 21-1-16,0 0 0 15,-4 13 0-15,-2 0 1 16,-1 4 0-16,1 2-1 16,-1 0 0-16,3 4 0 15,-1-2 0-15,4 0-1 0,2-1-1 16,5 0-1-16,4-6 1 15,6 2-2-15,2-3 1 16,3-1-1-16,2-5 4 16,2 2-1-16,1-2 2 15,3-4-1-15,-2 1 3 16,-2-2-2-16,-1 0 1 16,-4 4-1-16,-1 4-8 15,-6 0 6-15,-13-10-6 16,16 29 5-16,-16-11-5 15,-2 2 7-15,-5 1-7 0,-3-3 8 16,1 0-1-16,-2-2 1 16,1-1 0-1,10-15-1-15,-19 11-2 16,19-11-3-16,0 0-1 16,-11-17-1-16,9 3-1 0,6-7 0 15,4-5-1-15,2-4 2 16,3-5 3-16,3-2-2 15,4-2 6-15,1-4-4 16,5-1 5-16,-3 0-4 16,1 5 5-16,-4 4-4 15,0 3 4-15,-4 6 3 16,-2 6 1-16,-5 6 1 0,-9 14 0 16,11-16 0-16,-11 16-1 15,0 0 1 1,0 0-4-16,0 0-1 15,-11 16-2-15,11-16 0 0,-13 27-2 16,6-8 1-16,-2 1 0 16,2 6 1-16,0 0 0 15,1 0 0-15,3 0 0 16,2 0-1-16,2-3 0 16,3-3-2-16,4-1 1 15,3-3-1-15,2-3 1 16,4 3-2-16,1-5-2 15,3 1 2-15,2 1-2 16,2-3 5-16,1 0-6 16,1 0 7-16,-1 0-6 15,-3-3 5-15,-1 4 2 0,-3-3-2 16,-5-2 1-16,-14-6 0 16,15 17 2-16,-15-17-1 15,-3 18 0-15,3-18 3 16,-16 18-1-16,1-9 2 15,0 0-2-15,-4-1 0 16,-1 0 0-16,-1-3 0 16,4 1-1-16,0-2-4 15,4-2 1-15,13-2 0 0,-19 0-2 16,19 0 0 0,0 0-1-16,0 0-1 15,-9-15 0-15,9 15 2 16,0 0-1-16,0 0 2 0,0-13 0 15,0 13 3-15,0 0 0 16,0 0-1-16,0 0 3 16,0 0-4-16,0 0 3 15,0 0-3-15,0 0 1 16,0 0-5-16,0 0-5 16,0 0-8-16,0 0-18 15,0 0-51-15,0 0-8 16,15-4-4-16,-14-9 6 15</inkml:trace>
  <inkml:trace contextRef="#ctx0" brushRef="#br1" timeOffset="318248.5058">17513 13838 46 0,'-17'6'94'16,"17"-6"-2"-16,0 0-1 15,-13-7-55-15,13 7-27 16,0 0-5-16,0 0-2 16,0 0-3-16,-7 22-1 15,13-7 1-15,1 7-2 16,4 7 0-16,2 7 0 0,2 6 2 15,2 4 0-15,-1 3 2 16,1 2 0 0,-1-1 1-16,1-1-1 0,-2-3 2 15,1-5 0-15,-2-4 2 16,2-1-2-16,0-2-3 16,-2-7 1-16,1-3-3 15,-1-3 3-15,1-3-4 16,1-3 2-16,1-2-5 15,-1-5 3-15,0-5 2 16,1 0-1-16,0-3 0 16,1-1-4-16,0-4-5 15,2 0-6-15,-4-8-13 0,6 3-24 16,-5-12-32-16,4-3 3 16,-8-8 11-16</inkml:trace>
  <inkml:trace contextRef="#ctx0" brushRef="#br1" timeOffset="318548.6149">17503 13932 106 0,'-23'6'98'16,"9"-3"-7"-16,14-3-5 0,-13-26-85 15,23 11-7-15,7 0-1 16,8-4 0 0,1 2 3-16,5-1-1 0,4 4 4 15,3 1-1-15,2 3 1 16,2 1 0-16,0 3-3 16,-2 0-2-16,-1 4-2 15,-3 0-7-15,-3-2-11 16,-1 5-17-16,-9-2-36 15,-3 5-2-15,-5-1 1 16</inkml:trace>
  <inkml:trace contextRef="#ctx0" brushRef="#br1" timeOffset="318799.1328">17645 14157 94 0,'-12'22'97'0,"12"-22"-6"16,0 0-4-16,-13 7-68 15,13-7-20-15,22-23-4 16,-3 7 1-16,7 0-1 16,2-4-1-16,6 3-2 0,0-1-2 15,4 7-9-15,-5-6-15 16,7 14-31-16,-5-4-18 15,0 4-2-15,-5-3 23 16</inkml:trace>
  <inkml:trace contextRef="#ctx0" brushRef="#br1" timeOffset="319574.9006">18072 14439 46 0,'-3'24'90'0,"0"-11"1"15,3-13-10-15,0 0-51 16,0 0-28 0,16-13-5-16,-16 13 4 0,26-26 0 15,-9 9 3-15,5-9-1 16,2-4 3-16,2-8-3 15,5-5-1-15,-3-6-1 16,1-8-1-16,-4-3 1 16,-4-4-1-16,-3 1 1 15,-7 2 0-15,-5 4 2 16,-4 5 1-16,-5 5 1 0,0 9 0 16,-4 9 1-1,-2 10 0-15,9 19-2 16,-19-17 0-16,19 17-3 15,-26 2-1-15,12 7-1 0,-4 6-2 16,1 0 1-16,-3 3-1 16,1 6 1-16,-1 5 1 15,3 3 0-15,1 3 2 16,3 9-1-16,4 2 3 16,6 8-3-16,3 2 3 15,6 2-2-15,4 1 2 16,5 4-1-16,3-3 0 15,2-4 0-15,5-6-4 16,-2-5 5-16,2-7-3 16,-2-8 3-16,1-6-4 15,-4-8 3-15,2-4-4 16,0-9 4-16,-2-5-1 0,-1-2-2 16,-1-5-1-16,0-1-1 15,-2 0 0-15,-2-1-2 16,0-1-2-16,-14 12-3 15,22-16-2-15,-9 12-2 16,-13 4 0-16,25-7-1 16,-25 7-2-16,21-8 0 15,-21 8 3-15,19-3 4 16,-19 3 3-16,13 0 6 16,-13 0 2-16,0 0 4 15,0 0 4-15,0 0 2 16,0 0 1-16,0 0-1 0,3 15-4 15,-3-15-8-15,0 0-23 16,0 0-55-16,0 0-4 16,0 0-5-16,0 0 51 15</inkml:trace>
  <inkml:trace contextRef="#ctx0" brushRef="#br1" timeOffset="320054.9386">18720 14499 117 0,'1'16'110'16,"-1"-16"-2"-16,0 0-9 15,0 0-96-15,0 0-20 16,3 15-32-16,-3-15-49 15,-7 20-3-15,7-20-6 16,-15 18 43-16</inkml:trace>
  <inkml:trace contextRef="#ctx0" brushRef="#br1" timeOffset="324323.5657">13817 15860 1 0,'1'-28'40'0,"-1"28"40"16,-11-14 0-16,11 14-46 15,-21-7-15-15,21 7-5 16,-23 3-5-16,10 8-4 16,0 8-3-16,-2 4 4 15,-3 9-4-15,1 5 4 16,-2 2 2-16,2 12-1 15,1-2 3-15,3 1-2 16,1 2 3-16,7 0-7 16,3-3 4-16,5 2-8 15,4 1 1-15,3-8 0 0,5 6-2 16,1-7 1-16,2-10 0 16,1 2 1-16,1-11-2 15,-2-2 2-15,-1-11-1 16,3-1-1-16,-1-4-5 15,-2-7-3-15,2 4-22 16,-3-15-36-16,3 8-20 16,-5-11-1-16,2 4 22 15</inkml:trace>
  <inkml:trace contextRef="#ctx0" brushRef="#br1" timeOffset="324819.6208">14068 16320 87 0,'0'20'101'15,"0"-20"-6"-15,0 0-10 16,-9 13-88-16,9-13-3 16,0 0-2-16,0 0 1 15,-16 2 2-15,16-2 1 16,-20-3 5-16,20 3 5 15,-26-16 2-15,13 0 0 16,0-4 2-16,3 4-4 16,1-1-3-16,5-8-1 0,3 1-3 15,4 2 1-15,2 2 0 16,4 5 1-16,-9 15-4 16,24-14 0-1,-11 17 2-15,2 10 1 0,-2 7 0 16,-2 5-1-16,-2 3 2 15,0 7-2-15,-5 7 4 16,0-7 1-16,-2-2 0 16,-2 0-2-16,-2-6 2 15,1-4-3-15,2-1-1 16,-1-3 3-16,0-19-5 16,12 17 1-16,-12-17 0 15,23 0 0-15,-4 2-3 0,2-7-2 16,5-1-6-16,-1-4-9 15,7 3-12 1,-5-9-15-16,5 11-19 16,-9-13-19-16,3 2-1 0</inkml:trace>
  <inkml:trace contextRef="#ctx0" brushRef="#br1" timeOffset="325068.7958">14371 16166 55 0,'-13'-33'82'0,"6"14"6"15,-6-6-33-15,13 25-14 16,-13-23-23-16,13 23-4 0,0-14-7 16,0 14-4-16,17-10-3 15,0 5 0 1,5 4 0-16,1 4-3 16,3 4 3-16,1 5-2 0,-2 9 5 15,-3 8-8-15,-5 14 2 16,-8 11-10-16,-5 9-10 15,-11 1-39-15,-2 9-24 16,-10-2-1-16,-2-10 6 16</inkml:trace>
  <inkml:trace contextRef="#ctx0" brushRef="#br1" timeOffset="327103.3134">15405 15550 32 0,'0'0'106'0,"-14"1"-3"16,14-1-6-16,0 0-55 15,0 0-40-15,-10 17-4 16,16-4-1-16,1 12-1 15,3 7 1-15,-1 7 0 0,2 5-1 16,1 15 5-16,-1 2 5 16,1-2-6-16,-2 3 4 15,-2-7 3-15,0-6-6 16,-3-3 6-16,0-5-3 16,-2-18 3-16,-2-4-8 15,-1-6 9-15,0-13-5 16,0 0-5-16,0 0 10 15,-23-38-12-15,10-1 12 16,-7-7-11-16,-2-7 3 16,-1-9-3-16,-1-6 4 15,2 3 0-15,2-2-4 0,4 4 6 16,4 7-8-16,9 4 7 16,6 1-1-16,7 5 0 15,6 4-4-15,5 5 3 16,2 3-2-16,1 10 1 15,2 5-1-15,-1 11-2 16,-1 6 2-16,-2 15 0 16,-2 10 1-16,-1 7 0 15,-3 11 1-15,-5 8-1 16,-1 3 2-16,-4 1 0 16,-2 1 0-16,-4-2 0 15,-1-6-1-15,-5-6-1 0,2-8 0 16,-2-8 2-16,2-6-3 15,4-18-1-15,-3 17 0 16,3-17 0-16,9-16 1 16,3 2-1-1,3-5 1-15,7-1 1 0,4 1 1 16,4 2 1-16,3-1 0 16,3 11 1-16,0 6-1 15,-3 7 1-15,-2 9 0 16,-7 3 0-16,-4 6-1 15,-8 8 1-15,-5 3 7 16,-7-1-8-16,-4 2 7 16,-5-3-7-16,-4-4 7 0,-1-3-9 15,-4-4 6-15,4-5-7 16,0-5-8-16,14-12-5 16,-21 6-5-16,21-6-2 15,0 0-1-15,6-18 1 16,7-3 0-16,9-2 0 15,2-9 0-15,8-3 15 16,1 2-1-16,3-7 12 16,2 5-5-16,-4 0 11 15,-2 6-4-15,-4-1 10 16,-4 11 2-16,-8 1 1 16,-2 8-1-16,-14 10-2 15,0 0-2-15,0 0-3 0,0 0-4 16,-10 33-1-16,-3-9-3 15,-4 11-1 1,0 4 4-16,-1 4-6 16,1 2 7-16,1 2-1 0,3 3-3 15,2-6 3-15,5-6-4 16,3-4 2-16,3-9-11 16,4-3 7-16,4-8-9 15,5-11 1-15,1-9 4 16,5-7-7-16,1-7 6 15,4-7-10-15,2-8 12 16,-1-8-9-16,-1 1 3 0,-3 1 5 16,-1 7 0-1,-4 1 8-15,-3 8 0 16,-6 5 11-16,-7 20-7 16,7-13 6-16,-7 13 0 0,0 17-3 15,0 2 5-15,-1 3-13 16,-1 2 5-16,4 8-14 15,-1-3 8-15,2 2-3 16,1-2 2-16,4-9-8 16,0-4-1-16,4 0 5 15,1-10-5-15,4-5-1 16,0-6-1-16,4-7-5 16,2-8 5-16,0 1 4 15,-3-8 2-15,-1-5 1 16,-2 2-1-16,-5-1 14 15,-5 8-5-15,-3 0 10 16,-4 23-7-16,-3-29 6 0,3 29-10 16,0 0 5-16,-16 0-2 15,16 0-4-15,-15 18-1 16,6 0-2-16,2 0 8 16,1 9-9-16,2-1 8 15,2 0-8-15,4 3 8 16,2-2-1-16,7 8-5 15,5-10 5-15,4-2-13 0,8-6 11 16,1-3-12 0,5-2 10-16,2-11-5 15,3-5-6-15,-1-19 10 16,-2-3-12-16,-4-13 13 0,-5-7-9 16,-5-8 4-16,-8-6-2 15,-5-2-2-15,-6 1 12 16,-5 9-6-16,-3 0 10 15,-3 15-7-15,-2 4 6 16,2 7-1-16,-1 8 0 16,2 5 0-16,7 13-4 15,0 0 0-15,0 0-4 16,-12-13-2-16,12 13 1 16,3 16-1-16,-3-16 2 15,14 31-2-15,-3-8 1 16,-1 3 0-16,3 4 1 15,0 5 1-15,1 2 0 0,-1-1-2 16,2 9-9-16,-5-5-2 16,7 1-27-16,-7-10-16 15,10 1-33-15,-8-13 5 16,7-8-8-16</inkml:trace>
  <inkml:trace contextRef="#ctx0" brushRef="#br1" timeOffset="327402.493">17128 15705 43 0,'9'-21'85'0,"-9"21"1"16,14-22-4-16,-14 22-48 15,0 0-23-15,0 0-9 0,0 0-6 16,0 0-2-16,-17 6 1 16,17-6 3-16,-26 20 3 15,10-5 5-15,-1-2 6 16,1 4 0-16,0-3 2 15,3 4-1-15,3-1-2 16,6 0-3-16,1 1-4 16,4-3-2-16,6 1-4 15,3-1 0-15,6 5-4 16,2-7 5-16,5 0-11 16,0-3 0-16,9 3-22 15,-4-14-22-15,16 2-33 16,-7-11-1-16,8-3 1 0</inkml:trace>
  <inkml:trace contextRef="#ctx0" brushRef="#br1" timeOffset="328786.4621">17642 15084 122 0,'-13'15'109'0,"-5"-3"-15"16,0-2-11-16,-2 3-94 16,-4-7-10-16,3 7 4 15,-4 4 0-15,-1 8 10 16,-1 2-1-16,1 2 13 15,4 6 4-15,4-4 4 16,5 4-7-16,8-3-1 16,7-6-4-16,9 3-3 15,6-6 0-15,9 0-3 16,3-5 2-16,7 0 3 16,3-1 1-16,2-2 0 15,-1 0 3-15,-1 0-2 0,-3 1 1 16,-4-2 0-1,-6 6-1-15,-7-1 0 16,-6 3 0-16,-10-2 1 16,-3 4 1-16,-9-3 1 0,-4 2 0 15,-3-6 2-15,-3-1 0 16,-2-3-1-16,0-4 2 16,1-5-4-16,1-7-1 15,4-4-3-15,2-6-1 16,5-2-1-16,4-5-1 15,7-1-1-15,3-5-1 16,7 1 1-16,3 1 0 0,5 2 2 16,4 3 0-1,4 6 0-15,2 6-1 0,0 5 1 16,-3 7 2 0,0 6 0-16,-4 5 2 0,-2 6-2 15,-3 4 2-15,-5 1-1 16,-2 5 4-16,-4-5-2 15,0-1-2-15,-1-1-2 16,-3-8-1-16,-4-17-2 16,9 18 0-16,-9-18 1 15,10-13-1-15,-4-5-1 16,0-6 1-16,-2-9 2 16,3-1 2-16,-3 1 2 0,2 0 0 15,0 3 1 1,-2 4-1-16,-1 7 2 15,-3 19-1-15,6-16 1 16,-6 16-2-16,0 0-1 0,11 14 0 16,-3 4-3-16,0 2 3 15,4 3-2-15,1 4 0 16,4 4-1-16,2-1 2 16,3-1 0-16,-1 0-1 15,1-8 1-15,0-2-2 16,2-6-1-16,-2-11 0 0,-1-7 1 15,0-5-3 1,-3-10 1-16,-2-9-1 16,-1-8 2-16,-7-11-1 15,-3-10 1-15,-7-5 0 0,-4-6 0 16,-2-2 8-16,-4-3-1 16,1 4 4-16,1 6-1 15,1 9 3-15,2 12-2 16,4 13 3-16,1 8-3 15,2 22-4-15,3-13-1 16,-3 13-2-16,7 27-4 16,-2-2-5-16,3 13 3 15,1 5-3-15,1 9 3 16,2 4-4-16,1 5 4 16,0 1-1-16,1-5 4 15,-1-3 1-15,-1-7 0 16,1-5 1-16,0-10-2 15,-2-6-1-15,2-7 1 0,0-9-1 16,4-9-1-16,1-2 1 16,-1-9-1-16,2-2 1 15,1-5 0-15,0-2 1 16,0 5 0-16,1-1 2 16,-6 8 0-16,0 1 2 15,-15 6 0-15,19 7 2 16,-15 6 1-16,-3 5 2 15,-5 3 0-15,-2 2-1 16,-2 2 2-16,-2 0-1 16,-3-2 0-16,0 0-1 0,-2-7-2 15,-1-2 0-15,2-8-2 16,-1-5-7-16,15-1-7 16,-21-6-10-16,21 6-25 15,-10-20-46-15,10 20-5 16,13-30-2-16,3 18 67 15</inkml:trace>
  <inkml:trace contextRef="#ctx0" brushRef="#br1" timeOffset="328936.566">18959 15633 75 0,'22'9'105'0,"-22"-9"-3"16,21 7-13-16,-21-7-104 0,0 0-70 15,0 0-7-15,0 0-10 16,-17-13 26-16</inkml:trace>
  <inkml:trace contextRef="#ctx0" brushRef="#br1" timeOffset="332858.5801">11808 13908 1 0,'-20'-13'85'15,"20"13"8"-15,-22-5-6 16,22 5-78-16,-17-3-7 15,17 3-4-15,0 0-3 16,-14 11-2-16,14-11 0 0,-5 17 3 16,4-4 4-16,-2 4 3 15,2 6 3-15,-1 6 2 16,1 4 0-16,1 8-1 16,0 5-3-16,3 12-2 15,0 5-4-15,2 5 1 16,3 7-2-16,-1 0 2 15,1 1-2-15,0 4 2 16,0-1-1-16,-1-1 1 16,1-1 3-16,-3-2-3 15,0-2 2-15,1 6 3 0,-1 1-3 16,0-4 3-16,-1 2-4 16,0-1 5-16,1 2-5 15,-1-2 4-15,-1 0-4 16,1 1-1-16,-1 2 5 15,0 1-3-15,0-1-1 16,0 0 4-16,0 2-4 16,-1-4 3-16,1 1-2 15,2-7 0-15,-1-4-5 16,2-7 4-16,-2-2-1 16,2 0-1-16,1-11 7 15,0 2-7-15,1-7 7 16,-3 4-5-16,4-3 3 15,-3-2-5-15,2 3 8 0,0-5-9 16,-3 4 3-16,3-5 0 16,-3 1 0-16,1-7-2 15,0-4 3-15,-2 1-1 16,1-7-1-16,-3 5 1 16,1-7-2-16,2 10 0 15,-2-14 0-15,-2 3 2 16,2 15 1-16,-2-18-1 15,1 5 2-15,-1-8 0 16,1 6-2-16,-2-20 1 16,0 0 1-16,1 19 1 15,-1-19 0-15,2 19 6 0,-2-19-8 16,0 0 8 0,0 0-8-16,0 0 9 15,0 0-9-15,0 0 0 16,0 0-2-16,0 0-6 0,0 0 8 15,0 0-7-15,13-1 7 16,-13 1-8-16,0 0 8 16,0 0 7-16,17-11-9 15,-17 11 1-15,20 5-1 16,-3-12 0-16,4-4 1 16,0-2 1-16,4 1-2 15,1-7-7-15,1 17 10 16,2-14-2-16,-2 11 1 0,-4 3-1 15,1 1 1 1,-4 7 0-16,-3-5-1 16,-2 6-4-16,-15-7-5 15,18 12-6-15,-18-12-48 0,0 0-22 16,0 0-13-16,0 0 37 16</inkml:trace>
  <inkml:trace contextRef="#ctx0" brushRef="#br1" timeOffset="333690.9914">11896 13931 55 0,'0'0'93'16,"-18"-3"-2"-16,18 3-46 16,-13-7-39-16,13 7-2 15,0 0-2-15,0 0 0 16,0 0 0-16,-13-9-1 16,13 9 1-16,0 0 1 15,0 0 0-15,0 0 1 16,0 0 0-16,0 0-1 15,17-7-2-15,-17 7 1 0,19-5-1 16,-5 5 0-16,3 0 0 16,5 2 0-16,0-2-1 15,-1 3 0 1,4-3 0-16,-2 1 0 0,-1 2 1 16,-1-3-1-16,-3 0 1 15,-3-1-1-15,1-1 2 16,-16 2-5-16,23 0-4 15,-23 0-25-15,19 6-54 16,-19-6-5-16,6 14-3 16,-6-14 77-16</inkml:trace>
  <inkml:trace contextRef="#ctx0" brushRef="#br1" timeOffset="336913.7293">19008 12113 29 0,'0'0'92'16,"0"0"-3"-16,-16-18-2 0,16 18-62 16,0 0-15-16,-14-13-3 15,14 13-4-15,0 0-1 16,0 0 0-16,0 0-2 15,0 0 1-15,0 0 1 16,0 0 1-16,0 0 3 16,0 0-3-16,13-11-1 15,-13 11-1-15,24-7 4 0,-5 1-4 16,6 2 0-16,5-2-1 16,5-1 0-1,2-5 1-15,1 3 2 16,1 1-3-16,-2 1-1 0,1-1 6 15,-5 1-4-15,-3 0 4 16,-2 1-5-16,-3 0 2 16,0 1-2-16,-5 0 3 15,-2 1-3-15,-4-2-1 16,-14 6 0-16,19-4-3 16,-19 4 4-16,0 0 2 15,0 0-1-15,13-2 1 16,-13 2 1-16,0 0-1 15,0 0 0-15,0 0 5 0,0 0-5 16,0 0 1-16,0 0-2 16,0 0 2-1,0 0-3-15,0 0 1 0,0 0 0 16,0 0-5-16,-5 15 5 16,5-15-5-16,5 16 6 15,-4-3-8-15,2 7 6 16,0 2-2-16,1 5-1 15,-1 3 3-15,1 5-3 16,-1 2 3-16,2 5-3 16,-2 3 4-16,1 4-3 0,-1 4 0 15,1 2 4 1,0 6-1-16,-1 4 1 16,3 4-2-16,0 0 5 15,0 5-6-15,1-5 2 0,1-3 1 16,1-2-2-16,0 1 3 15,1 1-2-15,-1 2 1 16,-2 3-4-16,1-2 1 16,0 7 6-16,-5 4-5 15,2 4 0-15,0 1-1 16,-1 0 0-16,0-2 1 16,2 5 1-16,1 2 1 15,0-2-5-15,6 7 1 16,0-1 0-16,0 1 0 15,2 0-1-15,2-4 2 16,0-1-2-16,1-7 2 16,-1 1-2-16,2-4 5 0,3 2-6 15,-1-3 2-15,4 5-3 16,-1 2 3-16,2 1-3 16,-1 2 2-16,1-1-1 15,-2-2 2-15,-1-4 4 16,-1-3-2-16,-3-1 1 15,-1 0-2-15,0-3-2 16,-1 1 5-16,-1 0-3 16,3-3 1-16,-1 2-2 15,0-4 4-15,1-5-4 16,-2-8 6-16,2 0-4 16,-2-4 0-16,-1 0 8 0,-2-4-8 15,-1-2 8-15,0 1-7 16,-1 4 7-16,1 5-11 15,-2-7 12-15,1-2-11 16,-1 0 2-16,-1-2-2 16,-1-3 0-16,-2-11-2 15,1-4 2-15,-1-6 1 16,-1 6 0-16,-2-6-1 16,0 6 2-16,1-11 0 15,-1 4 1-15,-1-3-1 16,0-3 1-16,0 11 0 15,-2-13-1-15,-1-14 1 0,4 22-2 16,-4-9 1-16,0-13 2 16,0 0-1-16,0 14-2 15,0-14 1-15,0 0 0 16,0 0 2-16,0 0-2 16,0 0 0-16,0 0 0 15,0 0 0-15,-16 16 1 16,16-16 0-16,0 0 0 15,-20-7-1-15,20 7 0 16,-21-10 2-16,8 23-1 16,-2-10 0-16,-1-20 1 15,-2 5-1-15,-4 8-2 16,0 5 1-16,-5-4 2 0,-5 3-2 16,-1-17 0-16,-5 8 0 15,1 14 1-15,-4-8-1 16,0 3 1-16,-3 0-1 15,2-6 2-15,4 7 0 16,-3 4-1-16,5-10 1 16,0-5-1-16,6 7 0 15,2 6 1-15,4-11 0 16,6 5-4-16,3-13 2 16,15 16-4-16,-19-13-3 15,19 13-6-15,0 0-16 16,0 0-35-16,0 0-29 15,0 0-4-15,0 0 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9-21T02:44:17.955"/>
    </inkml:context>
    <inkml:brush xml:id="br0">
      <inkml:brushProperty name="width" value="0.05292" units="cm"/>
      <inkml:brushProperty name="height" value="0.05292" units="cm"/>
      <inkml:brushProperty name="color" value="#00206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6304 2958 17 0,'1'-19'86'0,"-1"2"-8"15,0-1 1-15,0 18-67 16,-5-17-11-16,5 17-1 16,0 0-2-16,-5 20-2 15,1 2 2-15,0 5-4 0,-4 7 8 16,1-1-3-16,0 12 10 16,-2-4-5-16,2 8-1 15,0-1 1 1,1 7 0-16,0 8 3 0,3 14-7 15,2 6 1-15,-1 1-8 16,2 10 5-16,2 4 7 16,1 7-8-16,1 4 0 15,-1-1-1-15,0-1-1 16,-2-2 2-16,1 3 6 16,-4-1-2-16,2-2-11 15,-1-1 11-15,-2 0-2 0,2 1 3 16,-1-2-4-16,1 4 4 15,1 1-2 1,1 1 4-16,-1 3-2 16,2 2 2-16,-1-3-2 15,0-5 1-15,-1 0 1 0,2-7 1 16,-1-5-9-16,1-6 5 16,1-9-1-16,-2-6 1 15,2-10-1-15,1-7 2 16,2-9-1-16,0-9 0 15,0-6 0-15,1-6 0 16,-1-4 0-16,1-6 0 16,-1 0 2-16,-6-16-2 0,7 18 1 15,-7-18-1-15,0 0 2 16,6 13-1-16,-6-13 1 16,0 0-1-1,0 0 1-15,0 0-1 0,0 0 1 16,0 0-1-16,0 0 0 15,0 0 0-15,0 0-2 16,0 0 2-16,14-10-2 16,-14 10-2-16,14-13 0 15,-1 2 0-15,5-2 0 16,5-3-2-16,4 3 1 16,6-3-1-16,4 2 1 15,3-1 1-15,5-1 0 16,2 3 0-16,5 0-1 15,3 0 3-15,1 3-1 16,3 2 1-16,-2 0 0 16,-1 3 1-16,-4 0 0 0,-6 4 1 15,-7 1 0-15,-9 0 0 16,-5 0 0-16,-8 1 0 16,-17-1-4-16,18 7-9 15,-18-7-19-15,0 0-57 16,-6 15-2-16,6-15 0 15,-29-2 89-15</inkml:trace>
  <inkml:trace contextRef="#ctx0" brushRef="#br0" timeOffset="564.6259">6341 2946 69 0,'-13'-3'98'0,"13"3"-7"16,-18-18-2-16,18 18-75 16,0-15-10-16,0 15-2 15,28-11-2-15,0 8-3 0,5-2-3 16,5 5 4-16,3 0-1 16,6 0-1-16,-1 0 3 15,1 2 0-15,0-5 1 16,-3 2 3-16,-2 1 0 15,-3 1-1-15,-6 0 1 16,-4-1 1-16,-4 2-6 16,-5 2-10-16,-7 2-21 15,4 6-49-15,-17-12-6 16,13 15-3-16,-13-15 38 16</inkml:trace>
  <inkml:trace contextRef="#ctx0" brushRef="#br0" timeOffset="3449.7446">7523 3324 1 0,'13'10'78'0,"-13"-10"8"15,0 0-11-15,0 0-79 16,0 0-9-16,0 0 0 16,0 0 3-16,0 0 4 15,0 0-1-15,-17 6 8 16,17-6 9-16,-19-8 1 15,19 8 2-15,-22-22 1 16,14 0-2-16,-1-2-1 0,3 1 5 16,2-5-9-16,7-1 1 15,1 2-4 1,6-3 3-16,3 5-2 16,6 3 0-16,4 8-2 0,4 1-2 15,2 7 2-15,-1 9 4 16,-2 9-4-16,-5 15 3 15,-5 8-8-15,-9 11 0 16,-11 12 0-16,-7 11-2 16,-10 5 0-16,-5 1-4 15,-7-5 7-15,0-6-6 16,-3-8 8-16,3-7 0 16,2-11 0-16,3-14 1 15,3-8-1-15,1-12 1 16,2-4 0-16,5-8-1 15,2-5-1-15,5-8 1 16,6-2-1-16,5 2-2 0,5 2 3 16,7 5-2-16,6 5-1 15,5 12 1-15,7 8-1 16,2 11 1-16,1 7-1 16,2 3 1-16,3 2-2 15,0 1 0-15,-1-5 3 16,-2-8 0-16,-3-2 0 15,-1-10 1-15,-2-6 1 16,0-5 0-16,-1-11-3 16,0-3-6-16,3-3-15 15,-3-12-37-15,8-3-27 16,1-8-7-16,-1 2 58 0</inkml:trace>
  <inkml:trace contextRef="#ctx0" brushRef="#br0" timeOffset="4235.5116">9319 2964 1 0,'-7'-13'87'0,"7"13"6"16,-16-18-12-16,16 18-60 16,-16-11-24-16,16 11 0 15,-21 8 0-15,6 3-1 16,-2 9 2-16,-2 1 7 16,-1 7-2-16,-2 5 8 15,-1 6-5-15,3 7-2 16,3-1 1-16,1 4-5 15,4-1 0-15,5 2-9 0,3 5 8 16,5 0-9 0,4-5 7-16,5-2 0 15,1-2 0-15,4-7 2 0,5-2-2 16,4-12 2-16,4-11 0 16,2-6 1-16,2-13 1 15,-3-6 0-15,0-8 2 16,-3-4 0-16,-6-5 2 15,-9-2 1-15,-8-2-1 16,-7 2 0-16,-11 4 0 16,-5 0-1-16,-4 5-1 0,-4 3-1 15,-1 8-1-15,2 4 0 16,0 6-4 0,1 3-6-16,5 12-14 15,0 5-25-15,9 17-38 0,-2 2-4 16,5 6 38-16</inkml:trace>
  <inkml:trace contextRef="#ctx0" brushRef="#br0" timeOffset="5150.3354">10448 3131 23 0,'20'3'104'15,"-7"-7"-15"-15,0 2 0 16,-13 2-87-16,0 0-13 16,16 19-1-16,-16-19-6 15,6 22 9-15,-8-8-8 16,1 3 14-16,-4 1-2 16,5-18 14-16,-13 21-7 15,13-21 10-15,-21 2 0 16,6-7 0-16,1-8-3 15,-2-3 2-15,3-4 5 16,-3-3-10-16,5-1 0 0,0-4-3 16,7 4-1-16,4-5-2 15,6 7 3-15,8 1-4 16,7 0-9-16,4 5 11 16,4 2-5-16,5 11 1 15,2 3 3-15,-2 7 1 16,-1 6-3-16,-5 6 2 15,-7 7 5-15,0 12-11 16,-10 1 3-16,-4 4 1 16,-7 3-2-16,-4-1 0 15,-6 2 1-15,-2-2 0 16,-2 0-5-16,-5-8 8 0,3-5 2 16,-1-6 1-16,0-4 1 15,4-6 0-15,13-16 0 16,-19 10 0-16,19-10-1 15,-3-25-1-15,9 9 0 16,7-5-2-16,4 0 0 16,5 4-3-16,2 0 2 15,4 10 0-15,4 7 1 16,4 7 2-16,3 6-3 16,4 11-1-16,3 1 2 15,5-1 0-15,2 1 0 16,5-8-1-16,2-11-5 15,8-13-22-15,-4-22-57 0,5-26-3 16,-6-20-6-16,-5-20 86 16</inkml:trace>
  <inkml:trace contextRef="#ctx0" brushRef="#br0" timeOffset="7606.7168">6846 4897 1 0,'0'0'69'0,"0"0"24"16,-10-19-3-16,10 19-77 16,0 0-7-16,0 0-3 15,0 0-4-15,0 0 2 16,0 0-3-16,25-8 1 0,-6 6 0 16,4-1 1-16,4 0 1 15,6-4 1-15,2 1 1 16,-1 1-1-16,1-3 1 15,-3 6-1-15,-5-1-1 16,-2 1 0-16,-5-1 2 16,-4 3-2-16,-16 0 1 15,21-3-1-15,-21 3 0 16,13-2-2-16,-13 2-6 16,0 0-11-16,0 0-31 15,0 0-37-15,0 0-6 16,0 0 52-16</inkml:trace>
  <inkml:trace contextRef="#ctx0" brushRef="#br0" timeOffset="8251.7988">7672 4510 1 0,'0'0'50'16,"0"0"38"-16,0 0-4 16,3-16-73-16,-3 16-8 15,-26-12 1-15,11 3-1 0,-4 2 1 16,4-5-1-16,-3 1 2 16,4-2 0-1,-1 0-1-15,8 0 2 16,7 13-3-16,-4-22 2 0,8 8-2 15,-4 14-1-15,26-18 0 16,-6 12-1-16,5 8 1 16,1 2-2-16,1 8 1 15,-1 11-4-15,-1 10 0 16,-7 6 0-16,-5 4 0 16,-8 6 0-16,-8-1 3 15,-4 2 4-15,-6-5-3 16,-3-4 0-16,-3-7 4 0,2-4-3 15,1-8 2-15,4-3-3 16,12-19-1 0,-11 16-6-16,11-16 6 15,0 0 0-15,27-5-1 0,-5 1 1 16,2-3-1-16,5 3 2 16,2 2-1-16,0 4 2 15,0 3-3-15,-3 5 1 16,-4 6 0-16,-6 3 0 15,-5 6 1-15,-7-1-1 16,-3 2 0-16,-9 0 0 16,-5-1 3-16,-7-4-1 0,-3-3 0 15,-5-4 0 1,-3-2 0-16,-1-5-1 16,-2 0 0-16,1-4-4 15,7 0-9-15,-2-5-11 0,26 2-31 16,-27-1-35-16,27 1-2 15,0 0 63-15</inkml:trace>
  <inkml:trace contextRef="#ctx0" brushRef="#br0" timeOffset="8668.6618">8850 4786 1 0,'-5'13'88'0,"5"-13"10"15,-16-4-5-15,16 4-77 16,-15-5-11-16,15 5-9 15,0 0 4-15,0 0-13 16,0 0 5-16,6 16-2 16,-6-16 4-16,25 2-6 15,-5-5 10-15,4 6 5 16,1-9 1-16,5-1 2 16,-1-3-5-16,3-1 1 0,0 4-2 15,-1 1 3-15,-6 2-8 16,-2-3-1-16,0 5-11 15,-7 0-11-15,4 9-22 16,-20-7-41-16,26 8 24 16,-26-8 67-16</inkml:trace>
  <inkml:trace contextRef="#ctx0" brushRef="#br0" timeOffset="9300.8124">9562 4297 1 0,'8'-17'91'0,"-8"17"6"16,0 0-13-16,-18-13-85 16,9 26-11-16,-3-1-2 15,1 12 4-15,-3-1 2 16,1 7 0-16,0 2 5 15,1 2 6-15,5 2 3 16,2-5-1-16,7 0 1 16,4-3-3-16,7-2-1 15,3-2-2-15,4 1 0 16,4-2 2-16,2-3-2 16,6 3 5-16,1-1-5 0,0 0 5 15,-1-2-4-15,0 0 4 16,-3-1-3-16,-5-1 1 15,-1 3-5-15,-10-5 0 16,-4 2 2-16,-6 2-2 16,-7 1 0-16,-5 2 0 15,-7-6 1-15,-6 3 1 16,-1-4 2-16,-3-6 1 16,0-4 1-16,0-9-1 15,3-4 0-15,2-10-1 16,6-1 1-16,7-11-1 15,2-4-2-15,6-4-5 0,6-7 3 16,4-2-2-16,7-4 2 16,6-4-3-16,4-5 1 15,1-1 2-15,1 0 4 16,-2 1 2-16,-4 6 0 16,-4 1 3-16,-6 6-2 15,-9 5 4-15,-7 8-1 16,-5 6-2-16,-7 8-2 15,-6 6-3-15,-5 4-5 16,-3 15-15-16,-7 3-36 16,5 15-38-16,-3 10-3 15,5 2 62-15</inkml:trace>
  <inkml:trace contextRef="#ctx0" brushRef="#br0" timeOffset="9968.0697">10833 4321 10 0,'-22'-7'84'0,"2"4"-4"16,-2 3-55-16,1-3-27 15,4 8-2-15,-2 3 3 16,-1 2 3-16,2 9-2 16,-1 4 3-16,4 5 4 15,2 2-1-15,1 5 0 16,5 2-1-16,1 1-2 0,5 4-5 16,2-4 1-1,3 1 5-15,2 2-3 0,3-7 4 16,1 0-4-16,0-4 5 15,3-3-3-15,3-6 5 16,1-4-3-16,2-8-2 16,4-7-1-16,4 0 2 15,4-9-1-15,3-6 0 16,4-8-1-16,-2 0-4 16,0-9 5-16,2-5-2 15,-2-1 4-15,-6-6-5 16,-4 2 7-16,-4-5-5 0,-5 4 5 15,-4-3-1 1,-4 2 0-16,-7-1-2 16,-4 2 2-16,-6 5-2 0,-5 3 0 15,-5 3-2-15,-6 5-5 16,1 11-11-16,-10-1-41 16,4 18-40-16,-7 1-5 15,-3 7 42-15</inkml:trace>
  <inkml:trace contextRef="#ctx0" brushRef="#br0" timeOffset="16755.3907">7810 5646 1 0,'0'0'43'0,"0"0"50"15,-6-15-5-15,6 15-71 16,0 0-7-16,-14-7-9 16,14 7-3-16,0 0 0 15,-22 26 3-15,8-6-5 16,-6 8 1-16,-3 2-1 15,-3 3 1-15,-6 9 1 16,2 0 4-16,-5 0 1 0,3-3 5 16,3-6-3-16,8-4 2 15,2-5-2-15,6-3 2 16,13-21-4-16,-1 17 0 16,1-17-3-16,31-4-3 15,2-1 1-15,6-2 0 16,10-2 0-16,3 1-1 15,3 2 2-15,2-1-1 16,-4 4 2-16,-3 1-1 16,-8 2 1-16,-4 2 1 15,-8 1-1-15,-5 0-1 16,-7-1 1-16,-3 0-2 16,-2 1-3-16,-13-3-5 0,14 3-6 15,-14-3-11-15,0 0-12 16,0 0-4-16,0-18-4 15,-10 5 6-15,3 0 20 16,-3-2 13-16,-5-6 15 16,4 5 14-16,-7-7 18 15,8 8 4-15,-4-6 6 16,8 8-4-16,-4-4-15 16,10 17-6-16,-13-25-10 15,13 25-4-15,-7-17-3 16,7 17-1-16,0 0-2 15,0 0-1-15,0 0-1 0,-7 26-4 16,8-1 2-16,1 5-1 16,0 6 0-16,1 6 0 15,-1 4 1-15,1 3 0 16,-3 5 0-16,0-4 2 16,1 1 1-16,1-4-6 15,-1-1-8-15,2-7-23 16,10 3-51-16,-2-12-4 15,10-9 6-15,2-11 83 16</inkml:trace>
  <inkml:trace contextRef="#ctx0" brushRef="#br0" timeOffset="17705.8635">9758 5682 1 0,'0'0'36'0,"0"0"49"15,0 0-2-15,-10-20-72 16,10 20-16-16,-29-10 2 15,7 7 3-15,-4 4 0 16,-5 2 5-16,-2 3 3 16,-5 3 2-16,3 5 2 0,-2 3-2 15,1 2-3-15,1 4-3 16,2 0-1 0,7 2-2-16,1-1 1 15,7 1-4-15,2-2-1 0,7 0 0 16,5-3-1-16,7-4 0 15,-3-16-1-15,20 17 0 16,0-18-1-16,9-6 2 16,3-6 2-16,2-7 0 15,4-6 0-15,-1-3 2 16,-2-3 2-16,-2 0 1 16,-7 2 1-16,-4 4 2 15,-6 0 0-15,-5 4 1 0,-2 8 1 16,-9 14-1-1,7-17-1-15,-7 17 0 16,0 0-4-16,0 0 0 16,0 0-1-16,0 0-2 0,0 0-1 15,-14 13 1-15,14-13-2 16,-3 26 1-16,0-12 1 16,3 8-3-16,0 1 3 15,4 0 0-15,1 1 1 16,3 9-2-16,-1-1 2 15,5 3-2-15,0 1 1 16,-1-1-1-16,1-2 0 16,-4 0 1-16,-1 0-2 15,-4-7 4-15,2-3-1 16,-7-6 2-16,-5-1 1 16,7-16 1-16,-23 22 1 15,7-18-1-15,-3 1 3 0,-1-7-2 16,-3-1 0-16,0 0-1 15,3-1 0-15,1-2-1 16,0-1-3-16,5 3-2 16,-1-2-5-16,15 6-6 15,-14-7-10-15,14 7-17 16,0 0-28-16,0 0-26 16,17-10 36-16</inkml:trace>
  <inkml:trace contextRef="#ctx0" brushRef="#br0" timeOffset="18438.5559">10654 5773 1 0,'0'0'77'0,"3"14"14"15,-3-14-10-15,0 0-81 16,0 0-4-16,0 0-3 0,0 0 1 16,0 0 3-16,0 0 0 15,-13 6 5-15,13-6 4 16,0 0 0-16,-17-11 2 15,17 11 1 1,-10-13 1-16,10 13-3 0,-6-24-1 16,4 11-1-16,2 0-1 15,2-1-3-15,2 1-1 16,2 0-1-16,-6 13-1 16,17-22 0-16,-17 22-1 15,25-11 0-15,-9 8-1 16,-2 6 2-16,2 4-2 0,-2 2-1 15,1 4 0-15,-7 6 0 16,0 5 1-16,-6 2-1 16,-3 7 1-16,-5 0-1 15,-5 3 6-15,-2 1-2 16,-5-1 3-16,3-5 1 16,-3-3 1-16,2-5 2 15,0-7 0-15,4-3 0 16,12-13-3-16,-18 8 1 15,18-8-1-15,-10-13-1 16,10 13-3-16,2-27-1 16,2 10 0-16,2 1-2 15,2 1 1-15,-8 15-1 16,25-18 1-16,-9 18-1 0,1 7 1 16,3 4 1-16,3 5 1 15,0 3 1 1,5 0 1-16,-1-1 1 15,4-2-1-15,-1-4 2 0,3-6 0 16,-1-5-2-16,2-5-6 16,-2-9-13-16,0-2-36 15,-8-11-36-15,2-11 0 16,-5-6 90-16</inkml:trace>
  <inkml:trace contextRef="#ctx0" brushRef="#br0" timeOffset="20774.5473">11592 2779 48 0,'-2'20'92'15,"2"-20"-9"-15,0 0-1 16,6 13-79-16,-6-13-2 16,0 0-1-16,15 6 3 15,-15-6 3-15,16 1-6 16,-16-1 4-16,25 3 1 15,-10-1-1-15,5-1-3 16,5 2 1-16,2-2-1 16,3 5-1-16,4-4 2 15,3-5-1-15,1 3 0 16,1-3 0-16,-2 0 1 0,3-3 3 16,-3 6-4-16,-3-4 2 15,-1 2-1-15,-5 1 2 16,-2 0-1-1,-5 2 0-15,-2 0 1 0,-6-2-2 16,-13 1 4-16,16-1-3 16,-16 1 2-16,0 0-1 15,0 0-1-15,0 0 1 16,0 0-1-16,0 0 1 16,0 0-3-16,0 0 2 15,0-15-4-15,0 15 1 16,0 0-1-16,0 0 1 0,-3 16-1 15,3-16-2-15,-1 25 2 16,2-11-2 0,-1 6 2-16,2-5-1 15,-2 8 1-15,1 6-1 0,-1-1 1 16,1 4 0-16,1 1 5 16,-1 8-5-16,-1 5 0 15,0 4-2-15,-1 5 0 16,1 10-2-16,-3 7 0 15,2 9 0-15,-2 4-6 16,0 2 6-16,-2 4 3 16,4 4-4-16,-2 3-1 0,0-4 4 15,0 4-4-15,0 1 1 16,-1 1 1 0,1 0-1-16,0 1 5 15,0-2 2-15,2-1-3 16,0-5 2-16,1-7-2 0,0-4 5 15,2-2-7-15,0-2 6 16,2-5-13-16,1 2 11 16,0-3-2-16,1-1 4 15,0-4-4-15,0-4 3 16,1-4-1-16,-1-4 3 16,1-7-2-16,-1-7-2 15,-1-3 3-15,3-6-4 0,-3-2 3 16,1-4-2-1,0-3 1-15,0-1-2 16,-2-5 1-16,-1-3 0 16,-2 1 0-16,-1-15 2 0,2 22-1 15,-2-22 0-15,0 21 2 16,0-21-1-16,-2 13 1 16,2-13-1-16,0 0 0 15,-3 15-1-15,3-15 1 16,0 0 0-16,0 0-1 15,0 0 0-15,0 0 1 16,0 0-1-16,0 0 2 16,0 0-1-16,0 0 1 15,0 0 0-15,0 0 0 16,0 0 2-16,0 0-2 16,0 0 0-16,0 0-1 15,0 0 1-15,0 0 1 0,0 0-3 16,-15 2 3-16,15-2-3 15,-15 0 1-15,15 0 0 16,-23-2 1-16,9 0-3 16,-4 2 1-16,2-1 1 15,-1-1-2-15,0 4 2 16,1-4 0-16,0 1 0 16,16 1-2-16,-23-2 1 15,23 2-3-15,-17-1-2 16,17 1-13-16,-13-3-21 15,13 3-60-15,-19-9-3 16,5 4 34-16,-2-5 68 0</inkml:trace>
  <inkml:trace contextRef="#ctx0" brushRef="#br0" timeOffset="22157.885">9396 1059 73 0,'0'0'109'15,"0"0"-15"-15,0 0 3 16,0 0-90-16,11-58-15 16,-11 58 5-16,0 0 6 15,0 0-6-15,0 0 2 0,-73 88-7 16,73-88 8-16,-71 93-4 15,26-14 11-15,-2 13-10 16,-2-1 0-16,-5 15 2 16,4 2 2-16,1-4 3 15,3-9-3-15,2-10 2 16,8-27 0-16,5-8-2 16,5-9 1-16,8-17-3 15,5-8-1-15,13-16-5 16,-13 13-7-16,13-13-8 15,0 0-13-15,0 0-22 16,-1-22-30-16,1 22 0 0,13-28 29 16</inkml:trace>
  <inkml:trace contextRef="#ctx0" brushRef="#br0" timeOffset="22789.9715">9103 1502 32 0,'0'0'87'16,"27"-98"4"-16,-27 98-8 16,12-71-64-16,-12 71-8 15,0 0-2-15,16-59-5 16,-16 59-1-16,0 0-3 16,0 0 0-16,0 0 1 15,0 0 1-15,20-66 1 16,-20 66 7-16,0 0-6 0,0 0-1 15,0 0 6 1,0 0 1-16,0 0-6 0,0 0 11 16,0 0-9-16,0 0-10 15,0 0 7-15,0 0 3 16,0 0-6-16,0 0-5 16,0 0 11-16,0 0-18 15,0 0 15-15,0 0-1 16,0 0-2-16,0 0-1 15,0 0-1-15,66-8 3 16,-66 8-2-16,0 0 3 16,42 70-5-16,-24-23 3 15,0 8 2-15,4 10-1 16,0-1 2-16,-1 9-1 0,4-2-3 16,1-6 3-16,-2 8-1 15,1-18 0-15,-2-10 0 16,-3-5 1-16,0-2-2 15,-4-2 0-15,0-6 1 16,-4-2 2-16,-1-10-3 16,-1-2-1-16,-1 0 2 15,-9-16-1-15,13 22 1 0,-13-22 1 16,0 0 0-16,14 11-3 16,-14-11 3-1,0 0-2-15,0 0 0 16,0 0-4-16,0 0-6 15,0 0-7-15,-17 5-11 0,17-5-18 16,-22-6-17-16,22 6-28 16,-29-22-2-16,14 18 21 15</inkml:trace>
  <inkml:trace contextRef="#ctx0" brushRef="#br0" timeOffset="23213.2924">9262 2045 15 0,'-38'-15'70'0,"6"-5"1"15,2-3-8 1,7 4-45-16,1-3-8 16,8 2 1-16,-2-7-1 0,5 2-2 15,-1 8 2-15,5 4-1 16,-2-1 1-16,9 14-3 16,-10-24 1-16,10 24-3 15,-3-20 0-15,3 20 2 16,4-19 0-16,-4 19-1 15,0 0-2-15,21-18 1 16,-21 18-1-16,23-5-3 16,-7 8 4-16,4-3-2 15,4 5-1-15,5-7 0 16,4 7-2-16,3 2 1 16,3-7 3-16,2 1-2 15,1-8 0-15,-3 10-3 16,-3 0 1-16,-5-5 2 0,-2-2 0 15,-4-2-1-15,-5 0 1 16,-3 8 3-16,-17-2-4 16,22 9 4-16,-22-9-2 15,0 0-5-15,14 10-11 16,-14-10-22-16,0 0-57 16,6 26 0-16,-6-26-6 15,-8 17 26-15</inkml:trace>
  <inkml:trace contextRef="#ctx0" brushRef="#br0" timeOffset="24075.3519">9947 2254 53 0,'0'0'87'0,"0"0"-2"15,0 0-26-15,0 0-43 16,0 0-4 0,0 0-4-16,0 0 0 0,0 0-5 15,0 0 0-15,0 0-2 16,0 0 3-16,0-19-1 15,0 19-1-15,7-23 0 16,-7 23 0-16,6-19-2 16,-5 5 2-16,4-4-1 15,-5 5 2-15,0 13 0 16,1-21 0-16,-1 21 0 16,-1-19 0-16,1 19 1 0,1-17 0 15,-1 17 2-15,0 0-6 16,0 0 0-1,0 0 1-15,0 0-1 16,0 0 1-16,0 0 1 0,0 0-5 16,0 0 2-16,0 0 4 15,3 21-2-15,-3-5 0 16,2-1-2-16,-1 1 1 16,2 5 0-16,0-2 3 15,3 1-2-15,-1-3-2 16,3 2 2-16,-1-4-2 15,1 2 2-15,0-3-2 0,-8-14-7 16,13 15 1-16,-13-15-6 16,0 0-10-16,0 0-29 15,14 17-35 1,-14-17-8-16,0 0 3 0,0-16 83 16</inkml:trace>
  <inkml:trace contextRef="#ctx0" brushRef="#br0" timeOffset="25509.4771">10308 2046 62 0,'10'14'98'16,"-10"-14"-4"-16,0 0-8 15,0 0-72-15,0 0-11 16,0 0-2-16,0 0 1 16,0 0-1-16,-3-14-1 15,3 14 0-15,-1-14 3 16,1 14 2-16,0 0-4 15,-3-19 1-15,3 19 0 16,-8-19 0-16,8 19 1 16,-10-19-2-16,10 19 3 15,-11-23-6-15,11 23 6 0,-18-11 0 16,18 11 0-16,-14-26-2 16,14 26-1-16,-16-22 1 15,16 22-1-15,-17-12 3 16,17 12-3-16,-17-20-1 15,17 20 0-15,-24-13-1 16,11 6 2-16,-1 1-1 16,-2-1 1-16,0-2-4 15,-1 7 1-15,0-3 1 16,1 5-1-16,0 5 4 16,0-8 0-16,2 3-2 15,-1 4 1-15,2-1 0 16,-1 1 2-16,1 2-2 0,-2-2 1 15,1-5-4-15,-2 11 1 16,2 6 3-16,1-6-4 16,-2 6 5-16,1-6-4 15,1 4 1-15,1 4 3 16,-1 3-1-16,3-6-1 16,10-15-1-16,-21 27-1 15,21-27 0-15,-21 28 1 16,21-28 1-16,-18 27-3 15,9-13 4-15,0 5-2 16,2 3 1-16,0-8 1 16,1 8 0-16,0-2-3 0,2-1 2 15,-2-5-1-15,-1 2 2 16,3 0-3-16,-1-3 0 16,4 4 3-1,-3-4-2-15,4 2 0 0,1 1 0 16,2 2 1-16,4 3-7 15,-3-7 5-15,4-1-3 16,-3 1 1-16,6 2 0 16,-4-3 3-16,-7-13-4 15,13 18 3-15,-13-18 1 16,14 13 2-16,-14-13 0 16,15 14-1-16,-15-14-1 15,17 4 1-15,-17-4-2 0,20 9 1 16,-20-9-1-16,20 13 0 15,-20-13 0-15,23 3 3 16,-23-3-3 0,23 7 2-16,-23-7 3 0,24 4-2 15,-24-4 0-15,21 0-1 16,-21 0 2-16,23 8-5 16,-23-8 3-16,23 0-1 15,-8-5-1-15,-1 2 1 16,2-1 1-16,0-2-2 15,1 3 0-15,1-2 4 16,0 2-2-16,0-3 1 0,-2 2-2 16,-1 2 2-16,0-2-1 15,-1 1 1-15,-1-4-1 16,2 4 0-16,-2 0 2 16,0 0-2-16,1 0 1 15,-1-5-2-15,1 2 1 16,-1-3 0-16,2 2-1 15,-2-5 2-15,-13 12-3 16,22-21 2-16,-22 21 2 16,17-19-1-16,-17 19 2 15,11-17-2-15,-11 17 4 16,9-18-4-16,-9 18 3 0,6-18-4 16,-6 18 1-16,8-21 1 15,-8 21-2 1,5-15 0-16,-5 15 0 15,4-15-2-15,-4 15 1 0,3-17 1 16,-3 17 2-16,0 0-5 16,-1-18 2-16,1 18 0 15,-3-14-1-15,3 14 0 16,-2-16 3-16,2 16-4 16,-3-20-7-16,3 20-6 15,-5-17-21-15,5 17-61 16,0 0-1-16,-25-5-7 15,6 5-2-15</inkml:trace>
  <inkml:trace contextRef="#ctx0" brushRef="#br0" timeOffset="32837.9817">15814 2765 56 0,'1'-24'51'0,"-1"24"-5"16,0-21-8-16,0 21-7 0,-1-20-8 16,1 20-10-16,-3-18-3 15,3 18-3-15,0 0-3 16,-5-13 2-16,5 13 2 16,0 0 0-16,-13 5 1 15,13-5 2-15,-5 13-2 16,5-13-2-16,-3 13 0 15,3-13-1-15,3 20-2 16,-3-20-2-16,10 17-1 16,-10-17 0-16,11 30-1 15,-3-12 1-15,-3 2 0 16,1 3-1-16,0 4 0 0,-2 9 1 16,-1 2-2-16,0 1 6 15,0 0-7-15,0 7 6 16,-2 2-5-16,4-2 3 15,-4-1-1-15,2 1 0 16,0 0 1-16,0 6-4 16,-2 1 3-16,2 2-3 15,-2 1 1-15,1 6-1 16,-1 2 2-16,-1 2 0 16,-1 1-4-16,-2-1 5 15,2-3-5-15,-2 0-2 16,1-4 3-16,-1-3-1 15,5-3-2-15,-1-1 1 0,2 2 3 16,1-1-5-16,1-1 4 16,0 3 1-16,1 1-2 15,1 0 2-15,1 6 4 16,-1-4-6-16,0-2 7 16,0 1-7-16,-1-1 7 15,-2-3-4-15,2-2 2 16,-1-1-2-16,-3-2-1 15,1 2 2-15,-1 1-4 16,1-6 2-16,0 1-1 16,1-3-1-16,-1 0 2 15,1-1-1-15,0-1 0 0,1-4 3 16,-1-2-2-16,0 1 3 16,1-1 4-16,-1-2-2 15,-1-3 1-15,1 0-2 16,-1-4 3-16,1-3-7 15,-1-1 9-15,0-3-6 16,2-5-2-16,-3 1 2 16,-2-15-1-16,5 21 0 15,-5-21 1-15,4 18-3 16,-4-18 2-16,3 20-2 16,-3-20 2-16,3 17-2 15,-3-17 1-15,4 19-1 16,-4-19 1-16,6 19 2 0,-6-19 0 15,0 0 0-15,7 13-1 16,-7-13 2-16,0 0-1 16,0 0 0-1,0 0 2-15,0 0-2 0,0 0-3 16,0 0 3-16,0 0-1 16,0 0 0-16,0 0-1 15,0 0 1-15,0 0-1 16,0 0 0-16,15-8 3 15,-15 8-3-15,0 0 2 16,14-3 0-16,-14 3 0 16,19-8-1-16,-6 2 0 15,3-1 1-15,2-3-2 0,7 3 1 16,1-8-1 0,1 4-1-16,4-1 0 15,-1 2 2-15,0 3-1 0,-1-1 0 16,-1 3 2-16,-4-3-2 15,-2 6 2-15,-4 0 0 16,1 1-1-16,-4-1-1 16,-1 2 2-16,-14 0-5 15,19 3-4-15,-19-3-10 16,13 3-17-16,-13-3-30 16,0 0-27-16,1-13 3 15,-1 13 89-15</inkml:trace>
  <inkml:trace contextRef="#ctx0" brushRef="#br0" timeOffset="33745.6074">15948 2743 59 0,'0'0'85'0,"-15"-17"0"15,8 4-7-15,7 13-54 16,-4-19-8-16,4 19-4 15,4-18-5-15,1 6-2 16,0-1-2-16,-5 13-1 16,16-16-1-16,-16 16 1 15,18-16 0-15,-18 16-1 16,17-13 2-16,-17 13-2 16,23 6 0-16,-23-6 0 15,26-2 1-15,-10-1 0 16,1 8-2-16,2 0 3 15,5 3-5-15,2-7 3 0,0 2-2 16,5 1 3-16,-3-4-3 16,4 0 1-16,-3-4 0 15,1-5 0-15,-7 1 2 16,-1 3 0-16,-5-5 1 16,-4 9-3-16,-13 1-4 15,15-5-14-15,-15 5-37 16,6 23-31-16,-5-1-5 15,-1-22-6-15</inkml:trace>
  <inkml:trace contextRef="#ctx0" brushRef="#br0" timeOffset="37362.7517">16867 2942 39 0,'0'0'91'0,"13"-22"-8"15,-13 22 0-15,7-13-61 0,-7 13-12 16,0 0-5-16,13-3-2 16,-13 3-1-16,0 0-4 15,0 0 2-15,7 21-1 16,-7-21-1-16,-5 21 3 15,5-21 2-15,-18 19 1 16,18-19 1-16,-24 17 3 16,8-11-2-16,-1-3 2 15,-4-7 4-15,3-1-4 16,-3 0-1-16,3-3 0 16,-3-6-1-16,6 0-2 15,2-2-1-15,1-6 0 16,5 6-2-16,3 0-1 0,5-1 0 15,3 0 0-15,-4 17 0 16,20-19-1-16,-5 16-1 16,2 10 2-16,1 5-1 15,-3 2 0-15,1 12-1 16,-3 4 4-16,-6 2-4 16,-2 4 5-16,-8 2-3 15,-4-1 3-15,-9 4-4 16,-3 1 0-16,-7-5 1 15,-4-1-1-15,-6-4 2 16,0-3-6-16,-3-5 6 16,3-5-4-16,2-7 6 15,4-7 0-15,4-3 2 0,7-4-3 16,5 1 0-16,14 1-1 16,-13-15-3-1,13 15 2-15,6-17-1 0,-6 17-1 16,30-4-1-16,-5 4-1 15,6 6 2-15,5 5 1 16,6-1 2-16,2 6-3 16,3 0 3-16,-1-2-2 15,-1-5 2-15,-2-2-3 16,1-4-6-16,-4-10-6 16,0 1-15-16,-6-15-27 15,5-1-36-15,-8-14-1 0,1 0-6 16</inkml:trace>
  <inkml:trace contextRef="#ctx0" brushRef="#br0" timeOffset="38046.9477">18174 2785 66 0,'-8'-16'92'0,"8"16"-2"0,-19-16-8 15,4 15-74 1,1 8-9-16,1 4-2 15,-1 11 0-15,-2 4 1 16,-3 3 1-16,2 8 2 0,-1-1 1 16,2 5 2-16,2-1-4 15,1-2 10-15,3-1-10 16,3-1-1-16,2-3-1 16,5-4 0-16,3 0-1 15,4-7 1-15,5-6 1 16,4-5-8-16,4-8 9 15,3-4 0-15,6-4 0 16,1-8 1-16,1-4 2 16,-1-2 6-16,-3-4-4 15,-4-3-1-15,-2 0 1 16,-7-4 1-16,-5-3 2 0,-5 2-2 16,-5 3 0-16,-5-6-7 15,-3 6 6-15,-4 2-3 16,-3-3 0-16,-4 7-10 15,0 11-8-15,-5-1-22 16,7 19-42-16,-7 2-11 16,8 8 2-16,-1-5 26 15</inkml:trace>
  <inkml:trace contextRef="#ctx0" brushRef="#br0" timeOffset="38698.6396">19008 2948 16 0,'0'0'86'16,"15"-6"-2"-16,-15 6-8 15,0 0-59-15,0 0-18 0,-5-16-2 16,5 16 4-16,0 0 1 16,-13 12 2-16,13-12 2 15,-10 13 3-15,10-13 0 16,-6 17-2-16,6-17 0 15,-1 24-4-15,1-24 2 16,6 25-2-16,0-12 8 16,1 3-10-16,1 1 9 15,5-2-9-15,2 3 6 16,2 1-5-16,5-4-3 16,-1 0 1-16,4-4-8 15,1 0 6-15,1-5-6 16,1 1 9-16,1-7-6 0,-1-7 5 15,1 1 7-15,2-7-6 16,-1 3 1-16,-1-9 1 16,0 0-4-1,-3-5 4-15,-3 4 1 0,-2-3-1 16,-2-5-7-16,-7 1 9 16,-2-3 0-16,-3 1 0 15,-6 4 2-15,-2 2-3 16,-5-4-2-16,-5 2 1 15,-8 8-1-15,-4 7-3 16,-8-2-5-16,-3 6-5 16,-7-1-8-16,2 14-17 0,-10-5-27 15,3 17-25 1,-9-5-2-16,3 8 14 16</inkml:trace>
  <inkml:trace contextRef="#ctx0" brushRef="#br0" timeOffset="40681.1905">16177 4386 1 0,'-13'6'78'0,"13"-6"20"16,0 0-4-16,-11-13-68 15,11 13-21-15,7-13-3 16,-7 13-2-16,17-9-1 15,-17 9 0-15,25-4 0 16,-11 6-1-16,4-5 2 16,0 1 2-16,0 4-1 15,0-2 0-15,1 0 1 16,1-2 0-16,-2 1 0 16,-1-1 0-16,-1 2 0 15,-3 0-1-15,-13 0 2 0,20 0-3 16,-20 0-2-16,13 3 2 15,-13-3-5-15,0 0-4 16,0 0-9-16,0 0-21 16,6 18-38-16,-6-18-12 15,0 0 12-15,1-19 77 16</inkml:trace>
  <inkml:trace contextRef="#ctx0" brushRef="#br0" timeOffset="41347.7339">16708 4079 1 0,'13'-1'82'16,"-13"1"9"-16,19-9-6 15,-19 9-74-15,7-13-8 16,-7 13 2-16,0 0 0 15,0 0 1-15,0 0 0 16,0 0-3-16,0 0 2 16,-13-17-2-16,13 17-1 15,0 0-5-15,-3-19 2 16,3 19-2-16,10-18 2 16,-10 18 5-16,21-18-5 0,-7 12 4 15,2 0-2-15,3 6 7 16,1 3-9-16,-1 6 2 15,2 5-7-15,-3 3 0 16,-3 1 2-16,-3 5 0 16,-6 1 4-16,-3 2-6 15,-8-1 5-15,0-1 2 16,-10-3 2-16,2 0-1 16,-4-1 2-16,4-2-2 15,0-5-2-15,13-13 1 16,-16 14-1-16,16-14 0 15,0 0-1-15,17-4-3 0,2-3-1 16,4-2 0-16,2 0 3 16,1 4 0-16,1-3 0 15,-1 4 1-15,-3 4 2 16,-3 3 0-16,-5 4 0 16,-15-7 0-16,20 28-1 15,-14-11 2-15,-2 2-1 16,-2 1 0-16,-4 0 0 15,-2 0 2-15,-5-1-1 16,0-3 3-16,-5-5-1 16,-3-1 0-16,-5 5-1 15,-1-6-1-15,0-4-1 16,0 0-8-16,1 2-11 0,-1-4-38 16,9 3-31-16,14-6-5 15,-13-3 41-15</inkml:trace>
  <inkml:trace contextRef="#ctx0" brushRef="#br0" timeOffset="41982.5805">18052 4180 1 0,'0'13'60'15,"0"-13"22"-15,0 0 0 16,0 0-79-16,0 0-2 15,0 0 3-15,13-3 1 16,-13 3 0-16,0 0 0 16,13-20 3-16,-13 20-3 15,10-28-1-15,-5 10-1 0,1-7-3 16,0-5 1-16,0-2 6 16,-1-1-4-1,1 0 2-15,0 0-3 16,0 1 4-16,-2 6-2 0,2 4 4 15,0 6-5-15,-6 16-1 16,7-20 1-16,-7 20 1 16,0 0 0-16,0 0-2 15,0 0-1-15,0 0 0 16,6 15-1-16,-6-15-2 16,5 23 1-16,-2-9 1 15,2 5-3-15,-2 4 4 16,1 4-3-16,-1 1-2 15,1-1 3-15,0 3-1 16,2 4 1-16,0-6-5 16,0 1 5-16,1-3-6 0,0-4 6 15,-1-2-1-15,3-1-4 16,-4-6-5-16,-5-13-8 16,12 20-16-16,-2-7-31 15,-10-13-22-15,14 13 22 16,-14-13 66-16</inkml:trace>
  <inkml:trace contextRef="#ctx0" brushRef="#br0" timeOffset="42883.442">19200 3796 38 0,'0'0'93'15,"0"0"-6"-15,0 0-16 16,0 0-64-16,0 0-5 15,0 0-2-15,0 0 0 16,0 0-1-16,-4 15 2 0,4-15 0 16,0 0 0-16,-18 11 0 15,18-11 3-15,-17 13 0 16,17-13-2-16,-19 19 2 16,19-19-2-16,-14 19 2 15,14-19-2-15,-12 23 1 16,12-23-3-16,-5 21 1 15,5-21-1-15,1 23 1 16,-1-23 3-16,3 25-4 16,-2-12-4-16,2 1 3 15,-1 1 0-15,-2-15 1 16,7 26 0-16,-3-10-1 16,1-3-5-16,0 0 6 0,-5-13 1 15,18 21 0-15,-18-21-2 16,21 18 2-16,-8-10-2 15,2-2 2-15,-1 0-2 16,1-2 1-16,0-1 0 16,1 0 0-16,0-2 0 15,0 1-1-15,0-2 2 16,0-2-2-16,-2-1 0 16,5 2 1-16,1-2 0 15,0-3-1-15,-1 3 1 16,1-2 0-16,2-3-1 15,-2 3 2-15,0-3 0 0,-4 0 1 16,-3 1-1-16,0 1 1 16,-13 6 0-16,19-22 0 15,-19 22 7-15,16-20-6 16,-12 7-5-16,1 0 3 16,-3-1 4-16,0-2-5 15,1 1 10-15,-3 2-8 16,-2-1-4-16,-2-5 2 15,1 6 9-15,-3 0-6 16,-1-1-1-16,0 1 2 16,-3 0-9-16,10 13 8 15,-23-20-2-15,8 9 2 16,-1 1-3-16,-4 3 1 0,-1-2-1 16,-3 4-3-16,0-1-1 15,-2 6-8 1,-3-4-11-16,2 17-48 15,-12-5-23-15,3 7-4 0,-9-5 30 16</inkml:trace>
  <inkml:trace contextRef="#ctx0" brushRef="#br0" timeOffset="45694.4351">16724 5021 1 0,'0'0'93'0,"-16"-6"8"16,16 6-8-16,0 0-84 15,-16-13-11-15,16 13-4 0,0 0-4 16,0 0-2-16,-7 18 0 15,3-2 0-15,-2 2 5 16,-3 7 3-16,-2 4 2 16,-2 2 1-16,0 3 3 15,0 0 0-15,0-2 1 16,3-3 0-16,4-5-1 16,3-2-1-16,6-5 0 15,4-4-1-15,-7-13 1 0,29 21-2 16,-9-14 1-1,6-4-1-15,5-2 0 16,2-1 2-16,3-1 0 0,4-2-3 16,2-3 1-16,0 0 0 15,0 0-1-15,-5-1 1 16,-1 0 0-16,-4 0 1 16,-3 1-2-16,-7-1 3 15,-5 1-1-15,-3 0 0 16,-14 6 0-16,18-10-1 15,-18 10 0-15,7-17-1 16,-9 4 2-16,-2 0-1 16,-2-4 3-16,-1-4-1 15,-2 3 3-15,-2-4 2 16,1 3 1-16,-3 0-1 16,3 4 0-16,0-1 1 0,10 16-1 15,-16-19-1-15,16 19-2 16,0 0-2-16,-10-14-1 15,10 14 1 1,0 0-2-16,0 0 0 0,0 0-2 16,0 18 1-16,0-5 1 15,0 6 0-15,1 1 1 16,-1 8-2-16,2 2 2 16,-1 5-1-16,2 2 2 15,0 1-2-15,3-2 0 16,1 1-2-16,1-1 1 15,3-1 0-15,-1-6 3 0,0-2 4 16,0-7-5-16,0 1 0 16,-3-8-9-16,2 0-7 15,-9-13-30 1,0 0-38-16,16 13-7 0,-16-13 68 16</inkml:trace>
  <inkml:trace contextRef="#ctx0" brushRef="#br0" timeOffset="46277.3919">17821 5223 1 0,'0'0'45'0,"-13"16"50"16,13-16-5-16,-13-1-73 16,13 1-13-16,0 0-1 15,0 0-1-15,0 0 0 16,0 0-4-16,0 0 2 0,0 0 1 15,0 0 0-15,0 0 0 16,0 0-1-16,0 0 0 16,0 0 0-16,0 0 1 15,14-13 0-15,-14 13-1 16,22-5 0-16,-22 5 1 16,26-4-2-16,-10 2 2 15,-2 2-2-15,0-1 3 16,1 2-2-16,-15-1 1 15,23 2 0-15,-23-2 0 16,16 1 1-16,-16-1 0 16,0 0 3-16,13 0-2 15,-13 0 2-15,0 0-2 0,0 0 2 16,0 0 0 0,0 0-1-16,0 0 0 15,0 0-3-15,0 0-1 16,0 0 0-16,0 0-5 0,0 0-10 15,0 0-19-15,0 0-55 16,4 13-6-16,-4-13 28 16,0 0 67-16</inkml:trace>
  <inkml:trace contextRef="#ctx0" brushRef="#br0" timeOffset="47050.9871">18243 4984 1 0,'0'0'57'0,"0"0"32"15,0 0-3-15,0 0-73 16,0 0-6-16,0 0-5 16,0 0-1-16,3-16 1 15,-3 16-2-15,0-25 3 16,0 11-1-16,0-1 1 16,0 2-1-16,0 0 1 15,0 13-1-15,5-14-1 0,-5 14 0 16,0 0 1-16,21-7-1 15,-8 10-2-15,2 1 0 16,1 2-2-16,-1 1-1 16,0 3 0-16,-1 4 0 15,-4 2-1-15,-4 0 1 16,-3 2 2-16,-4-1 0 0,-2 0 4 16,-3 0 0-1,-1-4 2-15,0 0-1 16,7-13-1-16,-15 21 1 15,15-21-3-15,0 0-1 16,0 0-2-16,-10 13 1 0,10-13-1 16,13 3 0-16,-13-3 1 15,26-2-1-15,-10 2 3 16,4 0 0-16,0 3 4 16,3 1-2-16,-2 6 0 15,0 2 0-15,-2 4-1 16,0 3-1-16,-2 4-1 15,-1 1 0-15,-5 2-1 16,0-1-1-16,-6-4 2 16,0-2 2-16,-7-2 1 15,-1-1 1-15,3-16 2 16,-16 22 1-16,3-15-1 16,-1-1 1-16,-3-2 0 0,-2-1-1 15,0 0-2-15,0-3 1 16,1 0-2-16,0-1-4 15,4-1-1-15,-1-1-7 16,15 3-17-16,-15-6-37 16,15 6-29-16,0 0-1 15,-3-13 90-15</inkml:trace>
  <inkml:trace contextRef="#ctx0" brushRef="#br0" timeOffset="49653.0204">19112 4743 1 0,'0'0'39'0,"0"0"53"16,-14-15-7-16,14 15-77 16,0 0-2-1,0 0-5-15,14-14-2 16,-14 14-2-16,23-3 0 0,-8 4 0 15,2 2 1-15,2 0 0 16,2 3-1-16,2 1 1 16,-1 2 8-16,3-2-9 15,-1-1 9-15,2 1-6 16,4-3-1-16,2-2 0 16,-2-4 1-16,1 1 1 15,-2-5-8-15,-4 2 10 0,-3-3-6 16,-3 1 7-1,-19 6 2-15,16-7 2 0,-16 7-2 16,0 0 1 0,0 0 1-16,0 0-1 0,0 0-3 15,-13-3 0-15,13 3-2 16,0 0-4-16,0 0 1 16,0 0-3-16,0 0 7 15,-15 24-6-15,14-9 5 16,-1 5-5-16,2 1 6 15,-1 7-3-15,1-1 6 16,0 5-4-16,0-3-1 16,3 1-1-16,-2-1 1 15,4 3 0-15,-1 0-1 16,2-1 0-16,-2 1 0 16,0-3-1-16,1-2 0 15,-1-1 1-15,0-1-5 0,-1-6 0 16,2-2-3-16,-4-4-7 15,3 0-14-15,-4-13-21 16,3 13-37-16,-3-13 13 16,0 0 74-16</inkml:trace>
  <inkml:trace contextRef="#ctx0" brushRef="#br0" timeOffset="49887.0832">19448 5151 1 0,'0'0'55'16,"-14"-1"36"-16,14 1-3 0,0 0-71 16,0-13-11-16,0 13-6 15,0 0-1-15,14-21 0 16,-14 21-4-16,20-16 1 16,-7 11 0-16,3-2 1 15,4-4-5-15,4 7-5 16,3-7-12-16,5 9-25 15,-6-5-32-15,13 0 21 16,-2-6 61-16</inkml:trace>
  <inkml:trace contextRef="#ctx0" brushRef="#br0" timeOffset="51568.6431">20048 2450 42 0,'-13'-17'88'0,"13"17"-3"16,-11-16-4-16,11 16-62 0,0 0-8 15,0 0-2-15,0 0-6 16,0 0-1-16,0 0-2 16,0 0 0-1,0 0-1-15,22 3 0 0,-5 2-1 16,5-3 2-16,5-1 0 16,5 2 1-16,-1 0 0 15,5-4-2-15,1 1 1 16,-1-3 0-16,-3-2 2 15,-1 1 0-15,-6 0-1 16,-5-1 1-16,-4 0 2 16,-4 2-1-16,-13 3 1 15,15-9-1-15,-15 9 1 0,0 0-2 16,0 0 0-16,0 0 0 16,0 0 0-1,0 0-1-15,0 0 3 16,0 0-4-16,0 13-1 0,0-13 2 15,-4 17-2-15,4-17 1 16,-6 22-1-16,3-3 0 16,0 2-3-16,2 0 3 15,1 3 0-15,1 7 2 16,0 3-3-16,2 8 1 16,2 6-2-16,-1-1 1 15,3 5 0-15,0 6 0 16,1 4-2-16,-1-3 7 0,0 6-7 15,2 0 2-15,-1-2-1 16,1 5 1 0,1 7-2-16,-1 0 3 0,2 0-4 15,-1 6-4-15,1-6 4 16,-1 3 7-16,0 1-4 16,-2-2-3-16,0-6 4 15,-3-1-3-15,0-5 5 16,-2 0-5-16,0 4 6 15,-1-1-9-15,3 0 5 16,-2 1 1-16,1 1 0 16,2-4-2-16,-3 7 7 15,4-6-3-15,0-7 4 16,0-2-4-16,-1-4 5 16,-2-4-5-16,2-7 4 15,-2 1-2-15,2-5-5 0,-4-2 1 16,1 1 0-16,-2-2 2 15,0-2-3-15,-1 2 1 16,2 2 0-16,-1-3 0 16,1 2-1-16,1-2 2 15,0 2-2-15,1-2 5 16,-1-1-5-16,1-3 7 16,0-4-7-16,-1-2 7 0,2-4-5 15,-4-2 7 1,2-6 1-16,-3-13-8 15,3 22 8-15,-3-22-8 16,3 16 8-16,-3-16-7 0,1 15 8 16,-1-15-11-16,0 0 3 15,2 16 0-15,-2-16 0 16,0 0-1-16,0 0 0 16,0 0-1-16,0 0 2 15,0 0-1-15,4 13 0 16,-4-13 1-16,0 0 0 15,0 0-1-15,0 0 1 16,0 0 1-16,0 0-1 16,0 0 1-16,0 0 0 15,-13 5-1-15,13-5 0 16,0 0 0-16,-20 0-2 16,20 0 1-16,-23 0 0 0,8-2-1 15,-1 4 0-15,2-1 0 16,-1 2 2-16,1-2-1 15,14-1-1-15,-22 0-3 16,22 0-4-16,-15 2-6 16,15-2-9-16,0 0-16 15,0 0-41-15,-15-9-14 16,15 9-3-16,-16-20 89 16</inkml:trace>
  <inkml:trace contextRef="#ctx0" brushRef="#br0" timeOffset="53086.2958">17711 915 46 0,'40'-59'98'0,"-40"59"-12"16,0 0 1-16,0 0-53 16,0 0-29-16,0 0-2 15,0 0-5-15,0 0-7 16,0 0 1-16,0 0 6 15,0 0 4-15,0 0-2 16,0 0 3-16,-31 57-6 16,31-57 8-16,-58 58 6 15,58-58-10-15,-71 75 9 16,71-75-13-16,-83 128 8 16,38-50-6-16,2 3 10 0,1 4-12 15,4-2 4-15,5-3 0 16,4-13 0-16,8-10 1 15,5-23 0-15,4-7-2 16,5-7 1-16,7-20 0 16,-7 15-2-16,7-15-6 15,0 0-9-15,0 0-22 16,0 0-18-16,0-22-30 16,-2-4 1-16,8-9-4 15</inkml:trace>
  <inkml:trace contextRef="#ctx0" brushRef="#br0" timeOffset="53571.3154">17424 1017 75 0,'0'0'87'0,"0"0"-5"16,0 0 3-16,24-62-73 15,-24 62-1-15,0 0-1 16,0 0-4-16,0 0-12 15,0 0 9-15,0 0 1 16,0 0-4-16,0 0 8 16,0 0-5-16,0 0-1 15,0 0 4-15,0 0 4 16,0 0-6-16,0 0 2 0,0 0-4 16,62 25-1-16,-62-25 0 15,0 0-5-15,0 0 1 16,68 70 0-1,-68-70 7-15,0 0-2 0,62 94-5 16,-62-94 5-16,44 77-7 16,-23-38 12-16,-2 5-9 15,1 8 7-15,-2-7-13 16,-1 10 9-16,-1-8 0 16,-2 0 0-16,-2-4 0 15,-2-1 0-15,-3-11 1 16,0 1-1-16,-2-4-1 15,-1-14-1-15,-1-1-1 0,-3-13-3 16,3 17-6-16,-3-17-3 16,0 0-13-1,-6-15-15-15,4-3-49 16,-6-11 2-16,-1-10-5 0,-8-8 59 16</inkml:trace>
  <inkml:trace contextRef="#ctx0" brushRef="#br0" timeOffset="53861.3944">17499 1398 86 0,'0'0'96'0,"0"0"-4"15,-78-37-3-15,78 37-70 0,0 0-11 16,0 0-5-16,0 0-4 16,-19-64 0-1,19 64-3-15,0 0 2 16,0 0 1-16,72-47 9 0,-72 47 2 15,60-21-8-15,-60 21 2 16,67-18-7-16,-67 18 17 16,78-13-5-16,-78 13 2 15,75-13-16-15,-75 13-5 16,70 0 5-16,-70 0-2 16,59-9-5-16,-59 9-36 15,0 0-22-15,68 9-16 16,-68-9-5-16,0 0 10 0</inkml:trace>
  <inkml:trace contextRef="#ctx0" brushRef="#br0" timeOffset="54520.8932">18243 1573 27 0,'0'20'72'0,"2"-7"-10"15,-6 0-16-15,4-13-9 16,0 0-9-16,0 0-5 16,-11 14-7-16,11-14-3 15,0 0-4-15,-14-1-4 0,5-15 3 16,4-4 0-16,-5 4 1 15,10 16-2-15,-16-29 0 16,8 7 0-16,8 22-2 16,-7-37 1-16,7 37-5 15,0 0 0-15,13-17-1 16,-13 17 0-16,26-28 0 16,-9 20-1-16,1 13 0 15,-1 7-1-15,-1 11 0 16,-3-1-1-16,-3 9-1 15,-7 21 2-15,-4 5-1 16,-7 0 0-16,-3 7 2 16,-5-20 2-16,-3-5-1 0,-1-1 3 15,-2-3 0-15,2-15 0 16,-2-3 1-16,5-1 1 16,0-10-3-16,4-3 0 15,13-3 0-15,-19 1-2 16,19-1-2-16,0 0-1 15,0-13 0-15,0 13-2 16,20-13 3-16,-5 7 0 16,3 5 2-16,6 5 0 15,0 3 3-15,3 2-1 16,1 3 0-16,1 2 1 16,1-1-2-16,-1 0-8 0,0 0-7 15,-3-10-6-15,1 3-19 16,-5-12-21-16,2 2-26 15,-5-14-2-15,1 2 9 16</inkml:trace>
  <inkml:trace contextRef="#ctx0" brushRef="#br0" timeOffset="55771.6012">18659 1505 27 0,'7'-71'86'0,"-7"71"-8"16,0 0-5-16,0 0-53 15,0 0-20-15,10-58-1 16,-10 58 5 0,0 0-2-16,0 0 1 0,0 0 1 15,0 0 6-15,0 0 1 16,0 0-6-16,15-63 5 15,-15 63-7-15,0 0 4 16,1-62 3-16,-1 62 0 16,0 0-1-16,-13-66 2 15,13 66-2-15,0 0-14 16,0 0 16-16,-36-64-17 0,36 64 10 16,0 0-7-16,0 0 6 15,0 0-8-15,0 0 11 16,0 0-6-1,-63-52 0-15,63 52 8 0,0 0-11 16,0 0 4-16,-58-14-1 16,58 14 0-16,0 0-2 15,0 0 4-15,-71-10 0 16,71 10-7-16,0 0 7 16,0 0-6-16,-63-8 4 15,63 8-2-15,0 0 2 16,0 0-1-16,-68-2 2 15,68 2 3-15,0 0-4 0,0 0 2 16,-74 5-1-16,74-5 0 16,0 0-2-1,0 0 3-15,-69 13-6 16,69-13 0-16,0 0 5 0,0 0 9 16,-68 41-4-16,68-41-4 15,0 0 6-15,0 0 0 16,-57 44-11-16,57-44 8 15,0 0-10-15,0 0 0 16,-51 67-5-16,51-67 10 16,0 0-11-16,0 0 9 15,-45 78 5-15,45-78 1 0,-16 36-4 16,9-12-2-16,1 7 4 16,2-7-2-1,1 9 2-15,2 5-1 0,-1-1-2 16,2 5-1-16,2 0 5 15,-2-2-3-15,3 2-1 16,0 0 3-16,-1-4-1 16,4 1 0-16,1-5-1 15,2 2 3-15,0-3-2 16,2 2 1-16,1-2-1 16,-1 3 2-16,2-2-4 15,0-6 2-15,-1-2-1 16,1-3-1-16,1 1 1 0,2-4 1 15,2-6 1 1,0-1-2-16,1-3 2 16,1-1-3-16,2 2 2 15,0-3 1-15,-2-1-2 0,0 2 2 16,-1-5-1-16,-1 5 0 16,1-4-1-16,0 0 4 15,0-5-4-15,-1-2 1 16,1-1 2-16,0-1-3 15,0-5 1-15,1-1 3 16,-1 2-4-16,1-5 0 16,0-2 3-16,-1-1-4 15,1-1 2-15,2-3-1 16,-1 2 1-16,4-3-5 16,-1-5 4-16,2 4 1 15,-1-10 0-15,1 5 1 0,-2-9-2 16,1 10 0-16,-3-10 1 15,-2 4 0-15,-3 2-2 16,-1 0 0-16,-3-1-1 16,-2 8 2-16,-2 4-3 15,-2-7 3-15,-2-4 1 16,-2 3-2-16,-3-9 2 16,-2-3 0-16,2 39-1 15,-4-78-2-15,4 78-7 16,-10-82-10-16,10 82-43 15,0 0-32-15,-23-60-3 16,10 60-6-16</inkml:trace>
  <inkml:trace contextRef="#ctx0" brushRef="#br0" timeOffset="61024.054">23093 2594 1 0,'0'0'69'16,"-23"-26"6"-16,23 26-34 15,-22-21-13-15,22 21-8 0,-14-21-4 16,14 21-4-16,-9-20-3 16,9 20-1-16,-1-16-3 15,1 16-2-15,0 0-2 16,3-16 1-16,-3 16 2 16,-2-12-1-16,2 12 3 15,0 0-1-15,0 0-1 16,0 0 0-16,0 0 1 15,-13 4-1-15,13-4-2 16,0 16 0-16,0-16 1 16,2 20-3-16,-2-4 0 15,1 4 0-15,-1 7-1 0,0 7-1 16,0 9 0 0,-1-1-1-16,-1 8 1 0,1 5 0 15,-4 4 4-15,1 0 4 16,-2 3-3-16,-1 5 2 15,0-7-2-15,-2 7 1 16,-1 3-3-16,3 4 1 16,0 2-5-16,1 10-1 15,1 0-2-15,3 1 7 16,-1 7-4-16,3-2 1 16,0-4 0-16,0-3 0 15,0 0 1-15,1 0-3 16,-2-2 4-16,1 0-8 0,-3 2 4 15,1 3 2-15,1 2 6 16,1 1-7-16,-1-3 6 16,-1-7-4-1,2-4 6-15,0 0-5 0,2-9 5 16,-1-11-7-16,2-2-2 16,-2-9 3-16,5-5-1 15,-2-4 2-15,2-2-4 16,-4-10 7-16,5-2-4 15,-3-2 4-15,0-3-2 16,1-3 4-16,-5-15-5 16,4 24 3-16,-4-24 1 0,6 17-4 15,-6-17 0-15,0 0 0 16,6 14 6 0,-6-14-6-16,0 0 0 15,0 0 0-15,0 0-3 0,0 0 4 16,0 0 0-16,5 13-1 15,-5-13-2-15,0 0 2 16,0 0 0-16,0 0-1 16,0 0 0-16,0 0 1 15,0 0 0-15,0 0 1 16,0 0 1-16,0 0-2 16,0 0 2-16,0 0-1 15,18 7 0-15,-18-7-1 0,20-1-1 16,-4 0 1-1,4-2-5-15,5-2 5 16,6-2-1-16,5-4 2 16,8-4-1-16,3 1-2 0,8-5 4 15,1-1-5-15,2 0 4 16,0-1-4-16,0 1 5 16,1 3-6-16,-3 1 5 15,3 2-2-15,-3 3-3 16,-2 0-5-16,1 2-9 15,-8-4-25-15,2 5-47 16,-8-11-2-16,-10 0 30 0</inkml:trace>
  <inkml:trace contextRef="#ctx0" brushRef="#br0" timeOffset="61790.5931">23347 2444 1 0,'0'0'29'15,"-25"-10"34"-15,12 7-34 16,-1-1-9-16,14 4-2 16,-26-6 3-16,26 6-2 15,-25-9 2-15,25 9 0 16,-20-1-3-16,20 1-4 16,0 0-6-16,-13-6 0 15,13 6-2-15,0 0 0 16,0 0-1-16,0 0-2 0,0 0 0 15,0 0 2-15,19-1 0 16,-5-1-2-16,2 2-1 16,4-3-1-16,5 6-2 15,1-1 3-15,6-5 0 16,-1 1-2-16,3 4 1 16,-3-5-2-16,0 3 2 15,2 1 0-15,-3-2 0 16,0 1-2-16,-2 0-1 15,-5-1-6-15,1-1-12 16,-6 1-27-16,2 5-37 16,-20-4-3-16,17 3 2 0</inkml:trace>
  <inkml:trace contextRef="#ctx0" brushRef="#br0" timeOffset="66124.2755">23507 3010 1 0,'0'0'33'0,"0"0"52"15,0 0-7-15,13 7-57 16,-13-7-17-16,0 0-2 15,0 0 0-15,14-1-2 16,-14 1 1-16,0 0-1 16,0 0 1-16,15-2 2 15,-15 2 0-15,0 0 1 16,10-16 0-16,-6 3 0 16,2-4-2-16,0 0 2 15,1-2-1-15,0-9-2 16,2 4 1-16,1-5 0 15,-1-1 2-15,-1 2-1 16,-2 0 3-16,1 7-2 0,0-2-1 16,-1 9 1-16,0-1 0 15,-6 15 0-15,9-14-1 16,-9 14 2-16,0 0-2 16,10-13 1-16,-10 13 0 15,0 0-1-15,0 0 1 16,1 20-3-16,-1-20 1 15,-6 19-3-15,2 1 0 16,0 5 2-16,-2 3-2 16,2 1 0-16,-1 6 1 15,1-2-1-15,4 3-1 16,0 0 7-16,3-1-5 0,1 0 4 16,3-1-3-16,1-5 0 15,-1 3-1-15,0-2 5 16,-1-7-2-16,0 0-5 15,-2-4 2-15,-1-3-3 16,-3-16 3-16,3 22 1 16,-3-22 0-16,0 0-2 15,0 0 2-15,0 0-2 16,0 0 2-16,0 0-2 16,0 0-2-16,0 0-5 15,-12 15-11-15,12-15-14 16,0 0-37-16,-16 3-15 15,16-3-4-15,0 0 67 0</inkml:trace>
  <inkml:trace contextRef="#ctx0" brushRef="#br0" timeOffset="67141.7435">24846 2674 1 0,'-20'1'63'0,"20"-1"10"16,-16-11-30-16,16 11-23 16,0 0-4-16,-12-25 0 15,12 25-3-15,-7-20-1 16,7 20 0-16,-7-22-1 16,3 9-3-16,-1 0-2 15,5 13 1-15,-3-21-4 16,5 8-1-16,1 0 0 15,-3 13-2-15,17-19 0 16,-4 9-1-16,3 7 0 16,0 3-2-16,2 6-2 0,1-2 1 15,0 5-1-15,0 2 1 16,-2 8-2-16,-4 0 3 16,-1 1 0-1,-7 1 1-15,-5 7 4 0,-4 5 0 16,-6 3 0-16,-4-6 1 15,-7 4 0-15,-2 0 0 16,-4-2 0-16,-1-2-1 16,1-7 0-16,1-7-1 15,4-3 1-15,2 2-1 16,6-12 1-16,14-3-2 16,-19-2 0-16,19 2 0 15,0 0-2-15,0 0 1 0,14-7 0 16,-14 7 0-16,28-13 0 15,-11 11 2 1,5 4 0-16,1-2 0 16,1 3 0-16,-1 0-2 0,1 5-1 15,-4 4 0-15,-3 1 0 16,-2 0-1-16,-15-13 0 16,15 21 0-16,-13-8 2 15,-5 2 5-15,3-15-2 16,-17 24 4-16,2-15-4 15,-2 3 6-15,-6-1-4 16,-3 1 4-16,-3-7-3 0,0 6-1 16,-1-6 1-16,0 3 0 15,-2-1-3-15,3-3 1 16,3-1-1 0,3 0-1-16,4-5 0 0,3 1-1 15,3 1-6-15,13 0-7 16,0 0-11-16,-11-17-25 15,24 14-35-15,-13 3-2 16,27-12 7-16</inkml:trace>
  <inkml:trace contextRef="#ctx0" brushRef="#br0" timeOffset="67966.813">25754 2871 1 0,'17'12'61'15,"-17"-12"19"-15,13 7 2 16,-13-7-60-16,0 0-17 16,19-7-1-16,-19 7 2 15,15 3-4-15,-15-3 2 16,15-8 1-16,-15 8-2 16,16-11 2-16,-16 11 0 15,13-17 0-15,-9 2 0 16,3-5 0-16,-2-3-1 15,-1-2-2-15,2-5 0 0,-2 0 2 16,0 1-1 0,1-10 0-16,2 7 0 0,-1 0-1 15,1 2 0-15,-1 7 1 16,-2 1 0-16,0 7-1 16,-1-1-2-16,-3 16 1 15,0 0 0-15,0 0 1 16,0 0-1-16,0 0 0 15,6 16 0-15,-6-16-1 16,1 23 2-16,-1-23-1 16,5 23 0-16,-4-9-2 15,2 5 2-15,0 3-2 0,0 1 0 16,0 4 0-16,0 9 1 16,1 3-3-16,-1 0 0 15,3 3 1-15,-1 0 0 16,1 0-1-16,0-1 4 15,0-4-4-15,1-7 4 16,-3-1-2-16,1-2 4 16,-4-4-4-16,0-4 1 15,1 1-6-15,-4-3-7 16,4 5-24-16,-2-22-48 16,-3 28-4-16,3-28-2 15,0 0 85-15</inkml:trace>
  <inkml:trace contextRef="#ctx0" brushRef="#br0" timeOffset="70143.5573">23601 3740 1 0,'0'0'67'16,"0"0"19"-16,-3-17-5 16,3 17-69-16,0 0-8 0,-16-3-2 15,16 3-1-15,0 0 0 16,-17 13-1 0,17-13 1-16,-10 14-2 15,10-14 0-15,-8 25 1 0,4-8 0 16,1 6-1-16,0 2 1 15,0 5 3-15,2 2-1 16,0 2 0-16,1 4 0 16,0-7 1-16,2 3 0 15,1-5 2-15,3-2-3 16,1-4-1-16,2-3-1 16,2-2 3-16,1-5-2 15,2 1 0-15,2-4 0 0,0-1-2 16,3-4 2-1,1-2 1-15,2-6-2 0,2-1 1 16,1-2-1 0,4-5 0-16,0-2 0 0,1-6 1 15,0-1 0-15,-1-3 2 16,-3-2-7-16,-4 2 6 16,-5-1-1-16,-4-2 1 15,-4 1 0-15,-7 6-1 16,-2-1 1-16,-4 1-3 15,-3 2 9-15,-3-3-7 16,-3 1 1-16,-3 0 1 0,-1-1-1 16,-2 0 0-16,-3 0-1 15,-1 3-1 1,-3 4-2-16,-1 5-2 16,-2 4 0-16,-1 7-1 0,1 1-4 15,1 6-4-15,2-1-9 16,9 5-18-16,-2-5-24 15,11 7-20-15,8-16 18 16</inkml:trace>
  <inkml:trace contextRef="#ctx0" brushRef="#br0" timeOffset="70890.1947">24723 3916 1 0,'-4'13'85'0,"4"-13"-4"16,0 0-2-16,0 0-79 0,14 6-1 16,-14-6-2-16,23-8 2 15,-10 1 2-15,0 1 2 16,2-7 4-16,-1 0-1 15,-2-4-1-15,1-3 1 16,-4-3-1-16,-1-2 1 16,1-2-1-16,-2-3-1 15,-1 1 1-15,0 1-2 16,-2 4 1-16,2 4-1 16,-2 1-1-16,0 3 0 15,-4 16-1-15,9-17 1 16,-9 17-1-16,0 0-2 15,0 0 0-15,16-10 0 0,-16 10 0 16,0 0-2-16,10 17 1 16,-10-17 0-16,6 24 0 15,-3-9 2-15,1 4-1 16,-1 4 1-16,0 1 0 16,1 4-2-16,0 1-1 15,2 2 1-15,0 2-1 16,0 1 5-16,1-1-2 15,0 1-1-15,0 0 2 16,1-3-2-16,-1-2 3 16,-3-4-1-16,0-2 2 15,-1-2-5-15,0-5 2 0,-3-16 2 16,2 21-1-16,-2-21 1 16,0 0-1-16,0 0-4 15,-2 14-4-15,2-14-8 16,0 0-14-16,0 0-30 15,0 0-28-15,0 0-1 16,0 0 78-16</inkml:trace>
  <inkml:trace contextRef="#ctx0" brushRef="#br0" timeOffset="71648.3401">25650 3728 1 0,'0'0'68'0,"0"0"13"0,-2-17-3 15,4 4-69-15,-1 0-3 16,2-4-2 0,1 2 0-16,2 2-2 15,3-1-2-15,-1-1 2 0,2 2-1 16,-10 13-1-16,26-15 0 15,-11 9 0-15,1 0-1 16,-2 6 1-16,2 2 0 16,-3 3 0-16,0 4 1 15,-13-9 0-15,19 24 0 16,-15-3-2-16,-1 0 2 16,-2 1-1-16,-3 0 1 15,-3 2-1-15,-2 2 0 16,-2-4 0-16,2-2 1 0,-2-4 1 15,1-3-1 1,8-13 0-16,-10 20 0 16,10-20 2-16,0 0-1 0,0 0 0 15,0 0 0-15,17-12 2 16,-17 12-2-16,29-11 1 16,-10 4 0-16,1 1-2 15,0 0 0-15,2 5 0 16,-2 2 1-16,0 5-3 15,-1 0 2-15,-6 2-1 16,-13-8-1-16,19 25 2 0,-14-11 0 16,-2 2 0-1,-3 0-1-15,-3 0 3 16,-4 1 2-16,-2 3 1 16,-2 1-2-16,-8-3 1 15,-1 3-3-15,-3 2 0 0,-3-5-9 16,0 7-20-16,-6-5-62 15,2 2-4-15,-3-9-2 16,4-2 87-16</inkml:trace>
  <inkml:trace contextRef="#ctx0" brushRef="#br0" timeOffset="73695.2829">23917 4737 1 0,'0'0'60'16,"-9"-17"25"-16,9 17 1 16,-11-13-76-16,11 13-7 15,-19-19-1-15,6 9-1 16,-2 3-1-16,1-1 2 16,-3 3 1-16,-1 2 2 15,2 1 1-15,1 5-3 0,0 0 0 16,2 4 0-1,13-7-2-15,-19 23-2 16,12-5 7-16,1 2-5 0,1-1 4 16,0 4-4-16,1 3 3 15,3 0-3-15,-1 0 5 16,1 1-2-16,2-3-5 16,2 2 3-16,0-4-3 15,4-3 1-15,-1-3 0 16,3-3 0-16,-9-13 1 15,24 20 0-15,-10-14-1 16,4-5 0-16,-1 2 1 16,3-2-1-16,2 1 2 15,1-6-1-15,0-1-2 16,0-2 1-16,2-3-1 0,-1 0 0 16,2-6 1-16,0 0-1 15,0-1 1-15,-3 4 1 16,-1-5 1-16,-3 3 0 15,-5-4 2-15,-2 2-1 16,-5-1-4-16,-3-2 4 16,-2-3-4-16,-4-4 3 15,-2 1-2-15,-2-2 2 16,-3 2-4-16,-2-1 4 16,-1 1 0-16,-1 4-1 15,-1 5-1-15,-3 2-2 16,-1 7-3-16,-3 2 0 15,0 5-3-15,-3 3-1 0,2 4-3 16,-4 3-5-16,3 4-7 16,0-5-12-16,7 10-12 15,-1-5-18-15,10 8-14 16,2 0 70-16</inkml:trace>
  <inkml:trace contextRef="#ctx0" brushRef="#br0" timeOffset="74412.4825">25191 4705 1 0,'0'0'91'16,"0"0"-3"-16,0 0-4 16,0 0-86-16,0 0-1 15,0 0-3-15,0 0 0 16,0 0 3-16,0 0 0 0,-19 4-2 15,19-4 13-15,-19 12 0 16,19-12-5 0,-20 16 5-16,10-3-4 15,0 0-2-15,1 4 2 0,2 2 2 16,0 3-11-16,1 2 4 16,5 6-1-16,-1 1 0 15,4-1 0-15,2 2-2 16,0-3 2-16,5 1 0 15,-2-3 2-15,2-4-1 16,2-2 1-16,-2-4 1 16,3-3-1-16,-12-14-2 15,27 19 0-15,-11-15-1 0,1-1 0 16,3-6 0-16,2-4 1 16,0-4 1-16,-2-2 3 15,0-3 0-15,-1-1 3 16,-2-5 1-16,-3-3 0 15,-1 1 1-15,-2-1-1 16,-4 2-1-16,0-1 0 16,-3-4 0-16,-4 2 0 15,-1 2-1-15,-1 1 0 16,-3 1-2-16,0-1-2 16,-2 4 2-16,-2 0-4 15,-2 6-6-15,1-2 3 0,10 15-6 16,-28-18 0-16,15 18-2 15,-7 0-9 1,6 6-22-16,-6-6-39 16,7 13 1-16,1 1 55 0</inkml:trace>
  <inkml:trace contextRef="#ctx0" brushRef="#br0" timeOffset="75028.5565">25983 4880 1 0,'0'0'81'0,"9"14"1"16,-9-14-3-16,0 0-77 16,11-13-5-16,-11 13-1 15,15-13 5-15,-15 13 1 16,11-21 3-16,-11 21 1 16,12-28 0-16,-7 6-2 15,3-6-2-15,-1-1 3 0,0-4-6 16,0-1 4-1,2 1-3-15,0 0 3 16,-2 1-2-16,1 6 4 0,-2 9-3 16,3 4 2-16,-9 13-1 15,11-17-1-15,-11 17 0 16,0 0-1-16,0 0-3 16,13 1 0-16,-13-1 2 15,0 0-2-15,6 19 0 16,-3-6 0-16,-2 3 1 15,1 3-2-15,-1 5 6 16,1 6 2-16,-4 4-3 16,4 4-2-16,-4 0 2 15,5 4-2-15,-1-3 1 16,-1 3 1-16,3-5-3 0,-1-1-5 16,3-7 5-16,-3-4-2 15,3-1 0-15,-5-7-3 16,5 1-5-16,-6-18-8 15,10 20-11-15,-10-20-18 16,0 0-36-16,0 0 2 16,0 0 82-16</inkml:trace>
  <inkml:trace contextRef="#ctx0" brushRef="#br0" timeOffset="76546.9104">26566 2386 28 0,'0'0'82'0,"0"0"0"16,0 0-25-16,0 0-41 16,0 0-5-1,0 0 0-15,1-15-6 0,-1 15-2 16,18 1 2-16,-4-7-2 16,5 1-1-16,2-3 2 15,5 1-2-15,0 3-1 16,3-2 2-16,-1-3-1 15,3 5 2-15,-2 0-5 16,-1 1 3-16,-1 1-4 16,0-2 3-16,4-2 1 15,-1 2-3-15,2 1 1 0,1-4-1 16,0 0 5 0,-1 1-5-16,-3 0 3 15,-5 5 0-15,-1-2-1 0,-5 4 3 16,-18-1-3-16,17 2 1 15,-17-2 0-15,0 0 1 16,0 0-1-16,0 0 0 16,0 17-2-16,0-17-1 15,-1 13 2-15,1-13 0 16,1 22-1-16,0-8 0 16,1-1 1-16,1 1-2 15,1 2 2-15,-1 3-1 0,1-3 1 16,1 6-1-16,-4 5-1 15,3 2 1 1,-1 7-1-16,0 3 1 16,0 8-2-16,0 3 0 0,0 4 1 15,0 1-1-15,0-1 1 16,-2 2 2-16,1-1-5 16,-1-3 5-16,0 0-4 15,-1-1 5-15,2-1-5 16,2-1 5-16,-1 0-4 15,1 0 2-15,1 4-1 16,-1 3-1-16,0 1 0 0,-1 3 1 16,-1 7-2-1,-4-2 2-15,-1-1-1 16,0 1 0-16,-1-1 1 16,0-2 2-16,1-4 1 0,2-4-3 15,-2-3 3-15,3 4-2 16,-2 1 1-16,4 5-4 15,-1-2 2-15,-1 3 0 16,2 0-2-16,-1 0 7 16,2 3-4-16,1-6-3 15,2-3 4-15,1-4-2 16,0-6 3-16,1-4-4 16,0-6 4-16,1-2-9 0,-2-4 8 15,0-3-1 1,-1-5 2-16,-2 1-2 15,1-6 0-15,-2-1 1 16,1 0 0-16,-1-3-1 0,-3-13 0 16,6 17 0-16,-6-17-1 15,3 13 0-15,-3-13 2 16,2 16-1-16,-2-16-1 16,0 0 1-16,0 17 0 15,0-17 0-15,0 0 0 16,-1 13 0-16,1-13 0 15,0 0-1-15,0 0 1 16,0 0 1-16,0 0-1 16,0 0 1-16,-13 13 0 15,13-13 0-15,0 0-1 16,-19 2 0-16,19-2 0 0,-23-2 1 16,9 4-1-16,-2 1 1 15,-1-2-1-15,-1 4 1 16,-1-4-1-16,2 2-3 15,1-2-8-15,-3-1-18 16,19 0-60-16,-23-11-4 16,13-5 0-16,0-13 93 15</inkml:trace>
  <inkml:trace contextRef="#ctx0" brushRef="#br0" timeOffset="77847.2272">24648 980 1 0,'0'0'89'16,"0"0"0"-16,0 0-6 16,0 0-45-16,0 0-32 15,0 0-5-15,0 0-5 16,0 0 4-16,2-59 4 16,-2 59 2-16,0 0 3 15,0 0-3-15,0 0 0 0,0 0 0 16,0 0 4-16,0 0-6 15,0 0-2-15,0 0-3 16,0 0-1-16,-70 69 0 16,70-69 4-16,-33 68-4 15,33-68 0-15,-42 80 1 16,42-80 3-16,-43 101-1 16,22-40 1-16,-3 5 1 15,4 2-3-15,0 4 3 16,1-5 0-16,3-7-1 15,2-9-1-15,2 1 1 16,2-19-3-16,6-16-1 16,4-17-5-16,0 0-5 0,0 0-4 15,0 0-6-15,0 0-15 16,1-30-19-16,-1-6-27 16,8-22-4-16,-1-13 44 15</inkml:trace>
  <inkml:trace contextRef="#ctx0" brushRef="#br0" timeOffset="78263.4272">24415 1042 25 0,'0'0'86'0,"0"0"4"15,0 0-16-15,13-64-42 16,-13 64-9-16,0 0-11 16,0 0-5-16,0 0-8 15,0 0-3-15,0 0-4 0,0 0 0 16,0 0 2-16,0 0 1 15,0 0 1-15,59-31 7 16,-59 31 3-16,0 0-1 16,0 0 0-16,0 0 1 15,34 62 0-15,-34-62-2 16,0 0 5-16,28 60-4 16,-28-60-4-16,0 0-1 15,43 88 1-15,-43-88-1 16,36 65 0-16,-36-65-2 15,42 82 0-15,-19-40-2 16,-3 1 5-16,-1 15 0 16,-2-12 1-16,-1-2 0 0,-3-13-3 15,-3 4 4-15,-1-10-4 16,-3 2-1-16,-5-5 0 16,-1-22-3-16,0 0-7 15,0 0-16-15,0 0-21 16,0 0-40-16,-29-2 2 15,10-11-1-15</inkml:trace>
  <inkml:trace contextRef="#ctx0" brushRef="#br0" timeOffset="78530.9208">24332 1501 14 0,'-30'-15'84'15,"7"6"-4"-15,23 9 1 16,0 0-64-16,0 0-7 15,0 0-3 1,-16-80-3-16,16 80 1 0,46-61-3 16,-46 61-1-16,62-52 1 15,-62 52-1-15,75-33 4 16,-75 33 1-16,80-26 0 16,-80 26 0-16,85-13 0 15,-85 13-1-15,89 4-2 16,-89-4 0-16,91 0-12 15,-91 0-8-15,85 6-31 16,-85-6-42-16,62 9-3 16,-62-9 3-16</inkml:trace>
  <inkml:trace contextRef="#ctx0" brushRef="#br0" timeOffset="79297.4628">25163 1537 1 0,'0'0'66'0,"0"0"5"16,0 0-8-16,0 0-60 16,0 0-7-16,0 0 2 15,0 0 2-15,0 0 3 16,-1-23 3-16,-5 10 6 16,6 13 1-16,0 0 3 15,-11-41-2-15,11 41-1 16,0 0-3-16,0 0-5 15,1-66 2-15,-1 66-4 16,0 0 0-16,0 0-5 16,33-58 3-16,-33 58-3 15,0 0 2-15,0 0 0 16,0 0-1-16,0 0 1 0,0 0 0 16,0 0 1-16,57 7-1 15,-56 16 0-15,-2 9-2 16,-2 1 3-16,-3 8-2 15,-1 6 2-15,1-8 1 16,-3 9-1-16,2-11 0 16,0-16 2-16,2-3 1 15,5-18-1-15,0 0-2 16,0 0 1-16,0 0-1 16,0 0 1-16,22-13 0 15,-9 2 0-15,3-8-3 16,1 15 1-16,3-3 2 0,-1 2 0 15,1 2-1-15,-2 3 0 16,-1 10 0-16,-3 8-2 16,-1 5 2-16,-1-4-1 15,-5 4 0-15,2-2 0 16,-5 5 1-16,-1-1-1 16,-3-2 1-16,-4-7 2 15,-1 1 3-15,-5-2-2 16,-3-4 0-16,-3 3-1 15,-2-9-3-15,-2 8-3 16,-2-5-9-16,3 4-27 16,-7-9-45-16,6 6-5 0,-3-4 2 15,6-9 51-15</inkml:trace>
  <inkml:trace contextRef="#ctx0" brushRef="#br0" timeOffset="80821.6309">25575 1218 1 0,'0'0'72'15,"0"0"9"-15,0 0 0 16,0 0-48-16,8-64-29 16,-8 64-5-16,0 0 6 15,0 0 0-15,0 0-1 16,0 0-2-16,0 0 6 15,0 0-3-15,3-62-1 16,-3 62 0-16,0 0 1 0,0 0-5 16,0 0 4-16,0 0 0 15,0 0-1-15,0 0-2 16,0 0 5-16,0 0-4 16,-43-57 1-1,43 57 2-15,0 0-6 0,0 0 2 16,0 0 0-16,0 0 2 15,0 0-4-15,0 0 3 16,-64-42-1-16,64 42 0 16,0 0 1-16,0 0 0 15,-59-15 0-15,59 15 2 16,0 0-4-16,0 0 2 16,-59 2 0-16,59-2 0 0,0 0 1 15,0 0-2 1,0 0-2-16,-58 7 3 0,58-7 0 15,0 0-5 1,0 0 4-16,0 0-1 0,0 0-2 16,-62 20-1-16,62-20-1 15,0 0 1-15,0 0-1 16,0 0 6-16,0 0-5 16,0 0-2-16,0 0 5 15,-63 46 1-15,63-46 2 16,0 0-1-16,0 0 2 15,0 0-7-15,0 0 7 16,-49 61 1-16,49-61-8 0,0 0 2 16,0 0-2-16,0 0 0 15,-44 62-1 1,44-62 5-16,0 0-6 16,0 0 3-16,-37 71 2 0,37-71 1 15,0 0 1-15,0 0 0 16,-22 75-3-16,19-52 1 15,3-6 1-15,0 0-1 16,0 1 0-16,2-2 0 16,-1 21 0-16,2-8-2 15,-1-9 4-15,1 0-1 16,-2 8-2-16,0 5 2 0,2 2 0 16,0-2 1-1,0-15-1-15,1 6 0 16,2 2-1-16,0 7-1 15,1-3 2-15,3-14-1 0,-1 4 2 16,0-1-1-16,1 0 0 16,-2-1-1-16,0 7 1 15,0-12-1-15,-8-13 2 16,16 29 1-16,-9-13-3 16,2 1 1-16,-2-1 1 15,-7-16-2-15,19 19 2 16,-10-6 0-16,-9-13-1 15,17 18 0-15,-17-18-1 16,19 12 1-16,-19-12 0 16,20 7 1-16,-20-7-3 15,20 6 3-15,-20-6-2 0,23 1 1 16,-10 2 1-16,-13-3-3 16,20-8 1-16,-20 8 0 15,19-8 2-15,-19 8-2 16,20-11 2-16,-20 11-2 15,25-19 3-15,-12 12-3 16,6-5 2-16,1 1-1 16,1-5-1-16,1-3 0 15,0 2 0-15,-1 2 0 16,1-2-2-16,-2-3 4 16,-1 0-3-16,-3-6 0 15,-2 11 0-15,-2-4 4 16,-2-5-2-16,-2-14 0 0,0-2 0 15,-3-3 0-15,-5 43 0 16,12-107 1-16,-6 42 1 16,-2 4-4-16,-4 61 4 15,4-105-2-15,-4 105 10 16,-2-78-2-16,2 78 0 16,0 0-2-16,-13-78-3 15,13 78 1-15,0 0-5 16,0 0 1-16,-26-63-3 15,26 63-5-15,0 0 4 16,0 0-4-16,0 0 4 16,0 0-10-16,-60-45-7 15,60 45-26-15,0 0-54 0,0 0 5 16,0 0-9-16,-73-20 56 16</inkml:trace>
  <inkml:trace contextRef="#ctx0" brushRef="#br1" timeOffset="97506.2428">15594 4406 1 0,'-14'-5'0'16,"14"5"29"-16,0 0 35 15,-13-15-54-15,13 15-11 16,0 0-3-16,-3-17-2 16,3 17 1-16,0 0 1 0,-9-13 5 15,9 13 3-15,0 0 8 16,-20-3 3-16,20 3 1 15,-19 3 0-15,19-3-1 16,-21 9-3-16,21-9-4 16,-20 13-3-16,7-5-4 15,13-8-1-15,-23 15 0 16,10-7-1-16,-3 1 0 16,1 7 0-16,-2-5 0 15,1 1 2-15,-1 1-2 16,-3 4 4-16,1-1-3 15,-3 1 2-15,2-1-2 0,-5 2 0 16,-1 0 0-16,-1 3 0 16,-2 0 1-16,-1-1-3 15,-3 4 3-15,0 0 3 16,-1 5-6-16,0-3 6 16,1 4-3-16,-1 0 4 15,4 2-5-15,-2 0 5 16,3 4-6-16,1-1 0 15,0-1 2-15,2 1 0 16,2 4-3-16,-1 4-1 16,-1 0 1-16,0 7-2 15,0-1 3-15,2 5-2 16,-2 6 6-16,1 3-3 0,-1-2 2 16,0 1 3-16,3 3-3 15,0-5 4-15,0 1-4 16,1-2 2-16,-2 0-6 15,1 0 2-15,1 2-1 16,-2 1 0-16,0 0 0 16,0 10 5-16,-1 0-2 15,-1 2 2-15,0 2 0 16,0-1-1-16,-1 0 2 16,1 2-4-16,6-1 4 15,0-4-8-15,2 2 2 16,4 3-2-16,2 0 7 0,5 0-4 15,3-1 0-15,4-2 3 16,1 0-3-16,5-4 2 16,3 1 0-1,7 0 3-15,2-4-7 0,5 3 2 16,3-1 0-16,3 3 1 16,4 2 1-16,2-1 0 15,1-2-1-15,2-5 0 16,1-2 1-16,0-2 0 15,0-2 1-15,0-2-3 16,2-2 1-16,0-1 1 16,2-1-5-16,-1 3 6 15,4 1-1-15,0-3 1 0,6 0 0 16,6-3 1 0,0-2-1-16,2-2-2 0,1 1 6 15,2-7-5-15,-2-2-1 16,1-2 0-16,-3-1 1 15,-3-4-2-15,1 2 1 16,-3-6 1-16,0-3-2 16,-1-2 0-16,1-2 2 15,-1-2-1-15,-4-4 0 16,-3 1 0-16,-4-5 0 16,-3-1 3-16,-4 0-3 15,-5-4 2-15,-6 1-3 0,-6-2 1 16,-4 0 0-16,-14-6 0 15,20 4 0 1,-20-4-2-16,0 0 1 16,0 0 0-16,0 0 2 0,0 0-1 15,13 5 2-15,-13-5-1 16,0 0 0-16,0 0 0 16,0 0-2-16,0 0-3 15,0 0-7-15,-13 5-15 16,13-5-44-16,-13-4-23 15,13 4-3-15,-27-6 66 16</inkml:trace>
  <inkml:trace contextRef="#ctx0" brushRef="#br1" timeOffset="98322.6252">15876 8988 33 0,'14'11'89'16,"-14"-11"-3"-16,0 0-43 16,0 0-37-16,0 0-2 15,0 0-2-15,0 0 0 16,0 0-1-16,0 0 1 15,0 0-1-15,0 0 3 16,0 0-2-16,0 0 2 0,0 0 1 16,2 13-1-16,-2-13 0 15,0 0-1-15,15 17 1 16,-15-17-1-16,22 19-2 16,-9-7 0-16,3 4-1 15,3-2 1-15,-1 2-1 16,1-2 1-16,0 1-1 15,1-1 1-15,-2-1-1 16,-1 0 0-16,0-1 1 16,-1-1-1-16,0-1 1 15,-2 0-1-15,4 2-1 16,-4-1 2-16,2 1-1 16,-2-3 1-16,-1-1 0 0,0 0 0 15,-13-8-1-15,19 10 1 16,-19-10 1-16,0 0 0 15,0 0 0-15,13 7 0 16,-13-7-1-16,0 0 2 16,0 0 0-16,0 0 0 15,0 0-1-15,0 0 1 16,0 0 0-16,0 0-1 16,0 0 1-16,0 0-1 15,-19 10 0-15,19-10-1 16,-18 12 0-16,18-12-2 15,-25 15 1-15,12-2 0 0,-1 2 1 16,-1 1-1-16,2 2 2 16,-1-2-4-16,1 6 4 15,0 0 3-15,0-2-3 16,0 0 1-16,1-1-3 16,-1-1 4-16,2 0-4 15,-2 1 6-15,0-6-4 16,0 1-1-16,-2 0 1 15,2-2 0-15,-1-1 0 16,14-11-1-16,-23 19-2 16,23-19-11-16,-16 13-27 15,16-13-54-15,-17-6-5 16,17 6-2-16,-31-20 62 0</inkml:trace>
  <inkml:trace contextRef="#ctx0" brushRef="#br1" timeOffset="100540.581">16834 8953 1 0,'0'0'46'16,"-15"-9"34"-16,15 9-34 15,-14-8-16-15,14 8-8 16,-15-9-4-16,15 9-6 16,0 0-2-16,-14-4-3 15,14 4-3-15,0 0-2 16,0 0-2-16,0 0 0 16,-6 15-1-16,6-15 0 15,5 26 1-15,-2-5-1 16,1 2 1-16,-1 8 1 15,1 10-1-15,-1 6 3 16,1 10-2-16,1 3 0 16,-1 4 0-16,2 5 7 0,1 6-5 15,3 0 2-15,0 3 3 16,0 0-3-16,0-3 3 16,0-4-1-16,-1-5 2 15,-3-5-9-15,-2-9 6 16,-2-8-5-16,-2-13 2 15,-2-11-3-15,1-6 2 16,1-14-2-16,0 0 1 16,0 0 0-16,0 0 0 15,1-13-1-15,3 0-1 16,-1-1 2-16,3-1-2 16,-2 1 2-16,1 0-2 15,1-1 1-15,-6 15-1 16,13-23 0-16,-13 23 0 0,13-14 0 15,-13 14 0-15,18-12-1 16,-18 12 2 0,25-6-2-16,-8 5 2 0,-1 1 0 15,4-2 1-15,0 0 0 16,2-1-1-16,1 1 1 16,0-2-1-16,-1 0 2 15,-2-1-1-15,2-2-2 16,-2 3-2-16,-3-1-1 15,-1 4-5-15,-3-2-9 16,-13 3-18-16,20 2-31 16,-20-2-18-16,0 0-2 15,0 0 52-15</inkml:trace>
  <inkml:trace contextRef="#ctx0" brushRef="#br1" timeOffset="101156.3815">16889 8956 1 0,'0'0'96'16,"-19"-2"-3"-16,19 2-1 15,0 0-73-15,-13-8-9 16,13 8-6-16,0 0 0 15,0 0-4-15,0 0-2 16,22-3-2-16,-10 3 0 16,6-2 0-16,1 1 0 15,7-2 3-15,2-1 0 16,1-1 0-16,3 1 2 16,-2-3 1-16,2 0 0 15,-3-2 0-15,0 3 1 16,-5-1-3-16,-4 1-3 15,1 3-8-15,-5 0-16 0,1 5-33 16,-17-2-23-16,26 13-6 16,-26-13 55-16</inkml:trace>
  <inkml:trace contextRef="#ctx0" brushRef="#br1" timeOffset="101809.6786">17145 9540 40 0,'0'0'97'15,"0"0"-8"-15,0 0-18 0,0 0-64 16,0 0-4-16,-4-13-5 16,4 13 3-16,0 0-3 15,17-6-1-15,-17 6 1 16,21-4 0-16,-6 1 2 15,3 2 2-15,3-1-2 16,1-1 1-16,6 1 1 16,-1-3 1-16,5 1 0 15,-2 1-1-15,-1-3 1 0,-2 0-2 16,-4-1 2-16,0 3-2 16,-7 0 1-1,-3 1-1-15,-13 3 1 16,16-2 3-16,-16 2-3 0,0 0 1 15,0 0-3-15,0 0 1 16,0 0-4-16,0 0-6 16,2 13-15-16,-2-13-34 15,0 0-29-15,-3 16-6 16,3-16 34-16</inkml:trace>
  <inkml:trace contextRef="#ctx0" brushRef="#br1" timeOffset="102873.2173">17896 9218 1 0,'-9'13'22'15,"9"-13"55"-15,-17 10-23 0,17-10-30 16,0 0-2-16,-15 6-1 15,15-6-4-15,0 0-5 16,0 0-2-16,-13-4-3 16,13 4-2-16,0 0 0 15,-5-15-1-15,5 15 3 16,-8-18-1-16,8 18 2 16,-11-28-2-16,5 14 2 0,5-3-3 15,-2 1 0 1,1-2-2-16,2 3-2 15,2 0 2-15,3 2-3 16,-5 13 1-16,13-17-2 0,-13 17 1 16,0 0-3-16,19-6 0 15,-19 6-1-15,18 10-1 16,-18-10 1-16,15 22-1 16,-6-8 1-16,-2 8-3 15,-1 2 0-15,0 4 1 16,-6 2 1-16,0 6 0 15,-3 0 0-15,-3 0 1 16,-1-3 2-16,-2-2 4 16,1-4 2-16,-1-4 2 15,2-4 0-15,0-6 0 16,7-13 1-16,-8 13 0 0,8-13 0 16,0 0-2-16,0 0-1 15,0 0-2-15,0 0 0 16,16-17-1-16,-16 17 1 15,22-13-3-15,-8 8 1 16,4 4 1-16,-1-1-1 16,3 5 2-16,0 2-2 15,1 5 0-15,-3 1 0 16,1 5 0-16,0 2 0 16,-3 2 4-16,-3-2-3 15,-2 7 3-15,-2 0 1 16,-1 1 0-16,-5-1 0 15,2 0 0-15,-5 0 0 0,-5-2-4 16,2 1 5-16,-4-4-6 16,-1 2 2-16,-5-3-1 15,0-2 2-15,-3-1-1 16,-2-2 1-16,1-2-1 16,-3-3 2-16,1-4 0 15,0 0-1-15,-1-4 1 16,3 1-1-16,1-4 0 15,0-1 0-15,2-3 1 16,-1 1 0-16,2-3 0 16,0 1 1-16,13 7-3 15,-14-14 2-15,14 14-1 0,-10-15-1 16,10 15-4-16,-3-13-6 16,3 13-12-16,0 0-24 15,0 0-50-15,0 0-3 16,0 0-4-16,0 13 35 15</inkml:trace>
  <inkml:trace contextRef="#ctx0" brushRef="#br1" timeOffset="104457.3105">18795 9627 27 0,'0'0'84'0,"0"0"-5"16,0 0 4-16,0 0-69 15,0 0-9-15,0 0-2 16,0 0 1-16,0 0-3 16,0 0 0-16,0 0 5 15,0 0-6-15,13 7 1 16,-13-7 2-16,0 0-4 16,0-17 5-16,0 17-5 15,2-23 2-15,0 7-4 16,2-5 3-16,-2 1-3 15,2-4 2-15,0-2 3 16,1-2-5-16,0-3 3 0,0 0 1 16,1 1 1-16,-2 0 0 15,2-1 1-15,-2 7-2 16,0-1 2-16,-1 4 1 16,0 6 0-16,-1 2-1 15,-1 0 1-15,-1 13-3 16,1-14 1-16,-1 14 0 15,0 0-1-15,0-16-1 16,0 16-1-16,2-13 1 16,-2 13-2-16,0 0 3 15,1-13-2-15,-1 13 2 16,0 0 0-16,0 0 0 0,0-16 1 16,0 16-1-16,0 0 2 15,0 0-1-15,0 0 0 16,0 0-1-16,-3-14 0 15,3 14 1-15,0 0 0 16,0 0 0-16,0 0-1 16,0 0 1-16,0 0-2 15,0 0 1-15,0 0 1 16,0 0 0-16,0 0-1 16,0 0 1-16,0 0 0 15,0 0-2-15,0 0 2 16,0 0-1-16,0 0-1 15,0 0-1-15,0 0 0 0,0 0-1 16,0 0 1-16,-1 13 0 16,1-13 0-16,1 20 0 15,1-7 0-15,-1 0 1 16,1 7 0-16,1 2-1 16,-2 4 0-16,2 4 1 15,-2-1-1-15,1 3 1 16,-1 1-1-16,1 3 0 15,-1-2 1-15,-2 1 4 16,2-2-4-16,-1-1 4 16,2 1 3-16,-1-2-4 15,2-3 3-15,-2-2-3 0,1 0 3 16,1-3-7-16,-2-2 6 16,3-4-4-16,-2-3-1 15,1-1 2-15,-3-13-2 16,3 18 3-16,-3-18-2 15,0 0 4-15,5 13-4 16,-5-13 1-16,0 0 0 16,0 0-2-16,0 0 0 15,0 0-8-15,0 0-10 16,0 0-39-16,0 0-34 16,0 0-6-16,0 0-2 15</inkml:trace>
  <inkml:trace contextRef="#ctx0" brushRef="#br1" timeOffset="105994.5061">19955 9205 67 0,'0'0'89'15,"0"0"-4"-15,0 0-25 16,-2-14-53-16,2 14-3 16,0 0-2-16,-14-9-1 0,14 9 0 15,-18-1-2 1,18 1 1-16,-21 4 2 15,8 2-2-15,13-6 1 16,-23 10 1-16,23-10 1 0,-20 12 0 16,20-12 0-16,-19 15 0 15,19-15 0-15,-15 19 1 16,15-19-3-16,-11 22 0 16,4-8 0-16,1-1 0 15,0 2 0-15,0-1-1 16,2 1 2-16,0 0-1 15,-1 3 1-15,2-1-1 16,1 2 0-16,0-2 0 16,2 3-1-16,0-1 0 15,3 1 0-15,-2-1 1 16,5 0-1-16,-1-3-1 0,0 0 2 16,3-1 2-16,0 0-1 15,2-1 2-15,2 1 1 16,2-1-1-16,1-1 2 15,-1 2-1-15,3-1 0 16,1-2-4-16,0 1 3 16,1-6-2-16,-1 1-2 15,-1-2 1-15,0 0-2 16,2-2 3-16,0-1-2 16,1-1 0-16,-3-2 1 15,1 1 0-15,0-2 0 16,-2-4 0-16,0 2 1 15,0-2-2-15,-2-3 1 0,-14 8-1 16,25-17 1-16,-25 17 0 16,23-22-2-16,-13 9 2 15,-1-1-6-15,-9 14 6 16,14-24-5-16,-5 9 2 16,-9 15-2-16,11-26 2 15,-8 13-1-15,2 0 1 16,-4 0 4-16,0-3-4 15,-1-1 3-15,-2-2 0 16,0-1 0-16,-1 1 1 16,2-1 0-16,-4 0-1 15,3 1 0-15,-1 2 1 16,-2 2-1-16,0-1 0 0,-1 2 1 16,-1 0-1-16,-1-1 1 15,0 2 0-15,-2 0 0 16,0 0 0-16,-1 0 0 15,11 13 1-15,-24-20-2 16,11 13 0-16,-2 0 0 16,0-1-2-16,-3 4 0 15,1-2 1-15,-2 3-2 16,0 1 0-16,-1 0 0 16,-1 1-2-16,0 1-7 15,4 7-12-15,-9-1-33 16,10 11-38-16,-8 2-2 0,2 4 0 15</inkml:trace>
  <inkml:trace contextRef="#ctx0" brushRef="#br1" timeOffset="107542.7987">20634 8734 43 0,'0'0'92'0,"0"0"-3"15,0 0-9-15,0 0-72 16,0 0-4-16,0 0-1 15,0 0 0-15,0 0-3 16,0 0 6-16,0 0-3 16,0 0 1-16,0 0-3 15,0 0 1-15,15 2 0 16,-15-2-1-16,0 0 1 16,21-2-5-16,-21 2 3 15,26-2 1-15,-6 1 1 0,1-2 1 16,3 0-1-16,4 1-1 15,-1 0 0-15,2-3 2 16,1 2-2-16,1 2 3 16,-1-2-5-16,2 5 1 15,-4-2-1-15,1 0 1 16,-3 2-1-16,-3 0 6 16,0 1-5-16,-4-3 3 0,-2 3-2 15,-4-3 4 1,-13 0-4-16,22-3-1 15,-22 3 0-15,19-5-4 16,-19 5 5-16,13-5-7 0,-13 5 6 16,0 0-5-16,16-6 3 15,-16 6 6-15,0 0-4 16,0 0 2-16,0 0-1 16,0 0 3-16,0 0-3 15,0 0 3-15,0 0 0 16,0 0-5-16,0 0 2 15,0 0 4-15,0 0-3 16,0 0 1-16,5 17-3 16,-5-17 1-16,0 0 0 15,0 0 4-15,-2 13-5 16,2-13-4-16,0 0 4 16,0 20 1-16,0-20-1 0,-3 21 0 15,0-8 0-15,1 4 1 16,1-1-2-16,-2 2 3 15,0 3-2-15,2 2 0 16,-2 1 0-16,1 1 1 16,2 1 0-16,0 0-1 15,3 4 1-15,0 3-1 16,3 3 0-16,-2 3 1 16,3 3 0-16,4 4-1 15,-3 3-2-15,5 2 2 16,-1 1-2-16,-1-3 1 15,-1 3 5-15,3-3 2 0,-4-6-2 16,0-1 2-16,-1-3-3 16,-2-3 4-16,0-4-1 15,-2-5 1-15,1-5-7 16,-1-3 0-16,0-4 2 16,-4-15-2-16,6 21 3 15,-6-21-2-15,0 0 1 16,4 14 0-16,-4-14 0 15,0 0 0-15,0 0-1 16,0 0 0-16,0 0-1 16,0 0 1-16,0 0-1 15,0 0 2-15,0 0-3 16,0 0 1-16,0 0 1 0,-14 4-1 16,14-4 2-16,0 0-3 15,-17 0 2-15,17 0-2 16,-21-1 3-16,21 1-3 15,-20-4 1-15,7 2 1 16,-1 1-1-16,-1-1 2 16,2-1-2-16,0 3 2 15,13 0-1-15,-21-4 1 16,21 4-1-16,-18-4 0 16,18 4 1-16,0 0-3 15,-14-6 1-15,14 6-1 16,0 0-2-16,0 0-1 0,0 0-5 15,0 0-7-15,0 0-13 16,0 0-40-16,0 0-27 16,0 0-4-16,-7 19-1 15</inkml:trace>
  <inkml:trace contextRef="#ctx0" brushRef="#br1" timeOffset="112143.8442">15518 3751 4 0,'0'0'88'0,"-15"-17"-5"15,15 17 0-15,0 0-64 16,-18-11-7-16,18 11-5 15,0 0-5-15,-13 10-4 16,13-10 0-16,-6 24-2 16,5-8 0-16,1 6 0 15,0 1 1-15,1 3 2 16,0 4 2-16,-1 3 1 16,0 3-3-16,0 0 5 15,0 5-3-15,-1 1 1 16,1 2-3-16,0 7 0 15,-1 4-2-15,1 0 1 0,-2 4 0 16,-1 3-3-16,2-3 2 16,-1-1-1-16,-1-2 1 15,2-3 0-15,1-9-1 16,0-4 7-16,1-8-7 16,2-5 6-16,0-2-3 15,0-7 7-15,-1 0-5 16,-2-18 5-16,4 17-3 15,-4-17-2-15,0 0 3 16,4 13-2-16,-4-13 0 16,0 0-1-16,0 0 2 15,0 0-3-15,0 0 1 0,17 3-1 16,-17-3 1-16,18-6 0 16,-5 3-3-1,1-1 1-15,4-5-4 16,2 3 7-16,4-2-4 0,5 2-2 15,4-4 2-15,6 1-3 16,3-2 7-16,3 1-5 16,2 1 9-16,4 0-10 15,-2 2 7-15,0 1-3 16,0 3 3-16,0 2-3 16,2 1 0-16,-2 1 0 15,1 2-2-15,1 2 1 16,2-2-2-16,5-2 2 0,1 0 0 15,2 1 1 1,1-1 0-16,1 2 1 16,1-1-3-16,1-4 0 15,-1 1 2-15,-4 2-1 0,-1 2 1 16,-4-1-2-16,1 0 2 16,-4-4-2-16,3 0 0 15,-1 1 3-15,1 2 0 16,2-4 0-16,0 0-2 15,0 0 2-15,-1-2-1 16,0 2 1-16,-3-2 3 16,1-2-4-16,-2 1 0 15,-3-2 0-15,0 1 0 16,0-2 0-16,-3 2-1 16,5-2 1-16,1 2 1 15,-2 1 0-15,2 0 1 0,0 1-1 16,0 2 0-16,1-2 1 15,-1 1 0-15,-3 3 0 16,-1-2-3-16,-3 3 3 16,-1 0-3-16,0 1 0 15,-1-2 0-15,-3 1 3 16,1 0-3-16,-1 0 1 16,3 1-1-16,5 2 0 15,0-2 2-15,5 1 0 0,2 4-1 16,3-1-1-1,1 0 1-15,1 1 0 16,1-4 1-16,2 0-1 16,-2-2 0-16,-2-3 0 0,2-1 0 15,-1-2 1-15,5-1-2 16,2-1 2-16,2 0-3 16,0 3 3-16,0 0 0 15,1-1 0-15,0 3-1 16,1-1 0-16,-3-1-1 15,-3 1 1-15,-3 1 1 16,-4-1-2-16,1 1 0 0,-2 0 0 16,3 0 2-1,-6 2-2-15,0-1 2 16,-2 2-1-16,0 0-1 16,-2 2 1-16,-4 1 0 0,-5 2-1 15,-2 0-1-15,0 0 3 16,-3 3-2-16,-3-3 2 15,-1 1-2-15,-2 0 1 16,-3 1 2-16,1-5-1 16,-2 3 0-16,-5-2-1 15,0-1 1-15,-4-1 0 16,-1 4 0-16,-2-5 0 16,-1 0 0-16,-13 0-1 15,19-3-5-15,-19 3-10 16,0 0-14-16,13 1-35 15,-13-1-28-15,-19-9 17 16,-4 1 75-16</inkml:trace>
  <inkml:trace contextRef="#ctx0" brushRef="#br1" timeOffset="114045.1619">15531 3790 4 0,'0'0'83'16,"-12"-14"1"-16,12 14-3 15,-13-19-59-15,13 19-6 16,0 0-5-16,0 0-5 0,0 0-4 15,0 0-3-15,0 0-1 16,0 0 0 0,22-1 2-16,-5 2-2 15,2 2 0-15,8 1 0 0,4-1 4 16,8-1-1-16,3-4 1 16,7-1 0-16,3-1 0 15,5 0 1-15,4-1 1 16,2 1 0-16,1-2-3 15,1 2 2-15,0 0-1 16,1-2 0-16,5-1-2 16,5-2 1-16,4 2 0 0,0-3 0 15,3-2 0-15,2-2-4 16,0-1 2 0,0 1-1-16,-4 2 4 15,-3-1-4-15,0-1 1 0,-2 1 0 16,1 3-1-16,-4 1 4 15,1 1-1-15,-4 0 1 16,3 1-6-16,-4 3 5 16,-3-1-2-16,-4 1 1 15,-3 0 0-15,2-2 0 16,0 0-1-16,4-2 1 16,-2 0 1-16,2 1 0 15,1-3 0-15,1 1 0 0,-1 2 0 16,-1 0-1-1,-1 0 1-15,-5 2-1 16,0 0 0-16,0-1-1 0,-1 4 0 16,4-2 1-16,4 1-1 15,3 2-1-15,1-1 2 16,0 1 0-16,1-2-1 16,3 0 1-16,-1 0-1 15,-5 2 1-15,-3-1-1 16,-2-1 1-16,-2-2-2 15,1 2 2-15,2 0 0 16,-1-1 0-16,1-2 1 16,2 1-2-16,-1 0 1 15,1-4 1-15,2 3-1 16,-4-1-1-16,-1-2-1 16,-4 2 1-16,-1 0 0 0,-2-2 3 15,0 1-2-15,-1 0-1 16,-1 1 1-16,-4 0 0 15,-1 3 1-15,-1-4 0 16,-2 7 0-16,-4 0-2 16,-2-1 0-16,-7 2 2 15,1 2-1-15,-6-1 2 16,-2 2-2-16,-3 0 1 16,-1 0 0-16,-2-2 0 15,-2 2 2-15,0 3-2 16,0-6-1-16,-4 4 1 15,2-4-1-15,-16 0 2 16,25 0-2-16,-25 0 0 0,18 2 1 16,-18-2 0-16,0 0 1 15,0 0-1-15,13-3 1 16,-13 3 0 0,0 0 1-16,0 0 0 0,0 0 0 15,0 0 0-15,-1 14-1 16,1-14-1-16,-3 16 2 15,3-16-4-15,-4 25 1 16,2-8-1-16,1 2-1 16,-1 7 1-16,2 1-1 15,0 3 1-15,-1 3 0 16,1 6-1-16,0 5 1 0,-2-1-1 16,2 3-1-16,0 0 0 15,0 3 1-15,0 3 1 16,2 2-1-16,-1-2 1 15,2-3-2-15,2 3 2 16,-1-3-1-16,0-3 2 16,2 3-3-16,0-7 1 15,-1 0-1-15,0-1 3 16,1 0 0-16,-2-4-2 16,-1-3 1-16,1 0 1 15,-1-6 0-15,-2-1-2 16,2-4 2-16,-1-3-4 15,-1-5-1-15,1-1-6 0,-2-14-14 16,3 22-44-16,-3-22-26 16,0 0-2-16,-22-2 95 15</inkml:trace>
  <inkml:trace contextRef="#ctx0" brushRef="#br1" timeOffset="118298.3064">25592 2304 1 0,'10'-16'78'0,"-10"16"-6"15,0 0-20-15,0 0-40 16,0 0-3-16,0 0-3 16,1-14-5-16,-1 14-2 15,0 0 1-15,0 0 1 0,0 0 0 16,0 0 2-16,0 0 0 16,0 0 1-16,0 0 2 15,-5-13-1-15,5 13 2 16,0 0-2-16,0 0 1 15,0 0-1-15,0 0-1 16,-13 3-1-16,13-3-1 16,0 0 1-16,0 0-1 15,0 0-1-15,-3 14 0 16,3-14-1-16,-2 15 1 16,2-15 0-16,0 14-2 0,0-14 4 15,3 22-2-15,-1-6 0 16,-1 0-2-16,2-1 3 15,-2 1-2-15,1 4 2 16,1 1-1-16,0-1-1 16,0-1 2-16,-2 1 0 15,-1 1 2-15,0 7-2 16,-1 1 2-16,-2 0-1 16,0 2-2-16,-2 8 1 15,1 2 0-15,0-1-1 16,1 0 0-16,1-6 1 15,2 3-3-15,0-1 1 16,0-4 1-16,3-3 0 16,2-2 3-16,-1-2-4 0,2 2 5 15,0 4-5-15,-1-3 3 16,4-3-3-16,-2 5 3 16,2-4-4-16,-2 3 1 15,0-2 1-15,0-1-2 16,1-3 3-16,-3 3-2 15,1-4 0-15,-1 1 1 16,-1 6-1-16,0-3 0 16,2 3-1-16,-2 4 0 15,2 2 0-15,0-2 1 16,1 7-2-16,0-1 0 16,2-3 1-16,0 5-1 0,-1-1 0 15,2-4 1-15,-1 0-2 16,0 3 5-16,1-1 1 15,-3 1-2 1,2-2 1-16,-2 1-1 0,-1-2 1 16,-1 3-2-16,1-2 4 15,0-1-7-15,-3 3 1 16,1-4 1-16,1 4 0 16,-3 0 1-16,3 0 0 15,-4 1-3-15,2-1 2 16,-2 4-1-16,2-4 1 15,-1 2-2-15,-1-1 5 16,1 1-3-16,-1-1 2 0,2-3 1 16,-2 2 0-16,2-1-2 15,0-3 4 1,0 4-3-16,1-5-3 16,-1 1 1-16,0-1 1 0,0 1-1 15,3-2 0-15,0-1 1 16,-1 3-2-16,0-5 3 15,1 0-2-15,-1-1 1 16,0 1-2-16,-1-1 1 16,-1 0 1-16,-2 0-2 15,1-2 0-15,1 1 1 16,-3 1 0-16,0-2 2 0,1 0 0 16,1-2-1-1,0-3 2-15,0-2-2 0,1-1 3 16,-3-4-3-1,0-15 1-15,3 22-6 0,-3-22-6 16,0 0-23-16,3 17-58 16,-3-17-2-16,-13-2 0 15,-2-16 94-15</inkml:trace>
  <inkml:trace contextRef="#ctx0" brushRef="#br1" timeOffset="120366.1777">25492 2346 1 0,'0'-17'38'15,"0"4"36"-15,0 13-8 16,-8-16-42-16,8 16-20 16,0 0-1-16,-15-15-1 15,15 15 1-15,0 0 2 16,-16-1 5-16,16 1 3 15,0 0 3-15,-14-3-1 16,14 3-1-16,0 0-1 16,0 0-1-16,-4-13-2 15,4 13-4-15,1-13 1 0,-1 13-3 16,6-16 0-16,-6 16-1 16,16-13 0-16,-16 13-3 15,24-14 0-15,-6 8 0 16,2-3 1-16,1 5-1 15,5-2 0-15,2 3 2 16,1-1-3-16,1 1 3 16,2 3-1-16,1 0 0 15,4-4 0-15,2-3-1 16,2 2 0-16,-1-2-3 16,2 1 1-16,0 4 1 15,0-10 0-15,0 5 0 0,-5 5-1 16,-1-1 0-16,-3 2 2 15,-4 4 0-15,-1-5 1 16,-5 2-1-16,-5 9 0 16,-3-6-1-16,1 0 3 15,-2 4 0-15,-14-7-3 16,25 7 2-16,-12-2 1 16,0-4-2-16,1-1 0 15,0 4 2-15,-14-4-1 16,22-1-2-16,-22 1 2 15,17 7 0-15,-17-7 0 16,0 0 1-16,13 4 1 16,-13-4-2-16,0 0 0 0,0 0 0 15,0 0 3-15,0 0-4 16,6 16 2-16,-6-16 0 16,0 26-2-16,-1-8 1 15,1 2 0-15,1 1-1 16,-1 3-1-16,0 4 1 15,2-2 1-15,-2 3-3 16,1-1 2-16,2 2-1 16,-4-1 1-16,1 5-1 15,-2 8 0-15,1-1 1 16,-1 2-1-16,2 6 1 0,-1 0-2 16,1 2 1-16,0 3-1 15,1 0 1-15,2-5-1 16,1 3 3-16,1 3-4 15,-2-5 2 1,1 2 1-16,0 0 2 0,-1 0-3 16,1 1 3-16,-1 5-1 15,-1-3-1-15,1 3 1 16,0 1-1-16,-1 1-2 16,0 1 0-16,1 1 1 15,0-1 2-15,1 1 0 16,0-3-1-16,-2 0 0 15,1-1 0-15,0-2 1 16,-2 6-1-16,2-3 2 16,-2 2-4-16,-1-6-1 0,0 2 2 15,2-5-1-15,-1 3 3 16,1 0-2 0,-2-5 6-16,3-1-2 0,-2-1-4 15,3-2 3-15,1 0-3 16,-1-1 3-16,0-2-2 15,2-4 2-15,1-1-7 16,-2-6 5-16,0-1-1 16,1-2 1-16,0-1 0 15,0-1-1-15,-1-4 0 16,1 2 1-16,0 1-1 0,1 0 0 16,0-2 1-1,-1 2-1-15,1-1 0 16,1-4 0-16,-3 1 1 15,3-2-1-15,-4-4-1 0,2 1 0 16,-2-4 3-16,-4-13-2 16,10 22 1-16,-10-22-1 15,10 19 1-15,-10-19 1 16,9 14-2-16,-9-14 1 16,11 17 1-16,-11-17-1 15,13 11-1-15,-13-11 2 16,0 0 0-16,15 17-3 15,-15-17 4-15,0 0-2 16,0 0-1-16,0 0 1 16,0 0 1-16,0 0-1 15,0 0 0-15,0 0 2 16,0 0-2-16,0 0 0 0,0 0 2 16,0 0-2-16,-3 13 0 15,3-13 1-15,0 0-2 16,0 0 3-16,-17 13-1 15,17-13-2-15,0 0 1 16,-18 7 0-16,18-7 0 16,-17 6-1-16,17-6 0 15,-20 4-1-15,20-4 2 16,-28 3 0-16,13 1 2 16,-6-2-2-16,1 1 1 15,-3 0 2-15,0 1-3 16,-2-3 0-16,-1 1 2 0,1-2-1 15,-3 1 0-15,2 1 1 16,-1-2-2-16,-2 0-1 16,0 0 2-16,-1 1 1 15,2 1-1-15,2 2 0 16,2-1-1-16,-1 0 1 16,4 0-1-16,-1 1 3 15,6-1-3-15,2 0 0 16,-2 1 1-16,1-1-1 15,1-2 1-15,14-1 0 16,-22 5 0-16,22-5-4 16,-14 3 5-16,14-3-1 0,0 0-2 15,-15-3-1-15,15 3-2 16,0 0-6-16,0 0-10 16,0 0-16-16,0 0-60 15,-14 3-5-15,14-3 2 16,-23 10 94-16</inkml:trace>
  <inkml:trace contextRef="#ctx0" brushRef="#br1" timeOffset="123465.9784">22797 8123 13 0,'0'0'79'16,"0"0"-22"-16,-16 3-26 15,16-3-10-15,0 0-8 16,0 0-4-16,0 0-3 15,0 0-4-15,0 0-1 0,0 0 2 16,0 0-1-16,0 0 1 16,0 0 1-16,0 0 0 15,0 0 0-15,-1-17-2 16,1 17 2-16,0-23 5 16,0 7-7-16,-2-3 6 15,1-3-8-15,1-3 0 16,-3-1-2-16,3-2 3 15,-1 1-3-15,1-4-4 16,-2 0 5-16,4 2-5 16,-1 1 8-16,2 5 0 15,-2 2 0-15,2 3 2 0,-1 4 2 16,-2 14 0-16,0 0 1 16,4-13-2-16,-4 13 0 15,0 0 0 1,0 0-2-16,-3 16-1 0,3-16-2 15,0 24-1-15,3-6-1 16,0 2 1-16,0 7-1 16,3 5 0-16,-2 6 5 15,2 3-1-15,-1 3 0 16,3 3 0-16,-4 1 1 16,2 1-2-16,-1-1 2 15,0-2 0-15,-1-3-3 16,-2-4 2-16,-1-2-1 0,-1-3-1 15,0-5-1-15,-1-4 2 16,-1-3 0 0,1-5 0-16,-1-4-2 15,2-13-4-15,-1 15-5 0,1-15-13 16,0 0-26-16,0 0-40 16,0 0-1-16,10-17 32 15</inkml:trace>
  <inkml:trace contextRef="#ctx0" brushRef="#br1" timeOffset="124332.1778">22910 9146 46 0,'-21'9'84'0,"0"-3"-1"0,2-8-49 15,2 1-21-15,-1-4-2 16,3-2-2-16,0-1 0 16,2-5-2-16,13 13 3 15,-16-28-2-15,13 14 0 16,3-4-2-16,3 1-2 15,7 3-1-15,3-2-1 16,3 4 0-16,3-1-3 16,1 6 3-16,2 4-2 15,2 5 0-15,1 2-1 16,-2 3 0-16,-1 5-1 16,-2 1 0-16,-6 1 1 0,2 5-1 15,-7 1 2-15,-6 3 0 16,-6 0 2-16,-4 5-2 15,-2-2 2-15,-6 3 0 16,2-2 0-16,-4-3 0 16,3-2-1-16,-1-6 0 15,7-3 0-15,8-13 1 16,0 0-2-16,0 0 2 16,0 0-2-16,3-16 2 15,12 0-2-15,8-1 1 16,5 1 0-16,4-3 0 15,4 5 0-15,1 2 0 16,4 8-1-16,-2 0 0 0,-3 7 1 16,-3 1 0-16,-4 5-1 15,-5 5-1-15,-4 0 1 16,-4 5 0-16,-4 1 0 16,-6 5 1-16,-5 1-1 15,-5 4-1-15,-5 0 1 16,-7 4 2-16,-7 0-2 15,-4 8 6-15,-5-3 0 16,-4 0-2-16,-3-1-2 16,0-4-3-16,0-4-8 15,7-1-23-15,2-13-42 16,5-6-20-16,7-7 0 0,2-1 23 16</inkml:trace>
  <inkml:trace contextRef="#ctx0" brushRef="#br1" timeOffset="124982.762">23179 10583 44 0,'9'15'78'0,"-9"-15"-1"16,0 0-36-16,0 0-27 16,0 0-3-16,15 3-1 15,-15-3-1-15,0 0-2 0,0 0-3 16,13-12-1-16,-13 12 1 16,8-22-2-1,-1 5 0-15,2-4 0 0,1-7-3 16,-1-5 0-16,2-3 0 15,1 0 3-15,-2 0-3 16,2 3 3-16,-4 4-1 16,2 4 0-16,-4 8 3 15,-6 17 3-15,12-18 1 16,-12 18-2-16,0 0 0 16,0 0 0-16,0 0 1 15,-2 21-1-15,2-21 0 16,-6 27-4-16,4-4 1 15,-1 6 1-15,0 6 0 16,1 5 0-16,1 5-2 16,1 7 1-16,1 4 1 15,2 5-1-15,0 1-1 0,3-2-3 16,0-1-5-16,-1-5-8 16,4-1-20-16,-6-12-57 15,6-1 1-15,-8-17-7 16,-1-23 34-16</inkml:trace>
  <inkml:trace contextRef="#ctx0" brushRef="#br1" timeOffset="126282.9105">22079 7574 1 0,'-2'-16'37'15,"2"16"44"-15,-6-13-3 16,6 13-62-16,0 0-7 16,0 0-4-16,0 0-2 15,0 0 1-15,-13 0-3 16,13 0 0-16,0 0 2 15,-5 16 0-15,5-16 0 16,-5 18 1-16,2-3 1 0,0 3-1 16,2 6-1-16,1 0 1 15,0 5-2-15,0 3-1 16,1 2 2-16,1 4-3 16,1-1 1-16,-2 1-1 15,1 4 5-15,-1 1-1 16,2 2 2-16,0 1 0 15,0-1-3-15,3 4 3 16,-2 3-2-16,2 5 0 16,-1 0-5-16,0 0 3 15,1 4-4-15,1-2 1 16,-1 7 1-16,2 1 1 0,-1-2 0 16,3-3 1-16,2 0 0 15,1-2 0-15,3 2-1 16,-3-2 2-16,3 2-3 15,-3-3 1-15,1 3 0 16,-2 1 0-16,1-1 0 16,-2 2 1-16,1-1 5 15,-1 4 1-15,-1-10-2 16,3 6 2-16,-1-6-1 16,1 1 1-16,-2 3-2 15,1 2 0-15,-2 1-6 16,-1 2 1-16,-2 5 0 0,0 2 0 15,-1 7 2-15,0-1-1 16,-3-1 2-16,1 0-2 16,0-2 3-16,-1-1 0 15,2-1-1 1,-3-5 1-16,1-1-3 0,2-2 1 16,-3 1-2-16,3-1 0 15,-1-4-1-15,0-3 1 16,2-4-1-16,-1-3-1 15,2-6 2-15,-1-3-2 16,-1-8 2-16,1-3 0 16,-2-6 0-16,1-5-1 15,-2-2 2-15,0-6-1 0,-3-13 0 16,2 20 0-16,-2-20-3 16,2 13-1-16,-2-13-6 15,0 0-3 1,-3 16-7-16,3-16-7 0,0 0-16 15,-20 5-50-15,7-18-2 16,-5-19 1-16,-3-22 56 16</inkml:trace>
  <inkml:trace contextRef="#ctx0" brushRef="#br1" timeOffset="127099.8985">22040 7499 1 0,'0'0'49'16,"-18"-6"28"-16,18 6-39 16,-20-7-22-16,20 7-2 15,-16-3-1-15,16 3-1 16,0 0-1-16,-14-3-3 16,14 3-3-16,0 0-1 0,0 0 1 15,0 0-2-15,21-3 0 16,-21 3 0-16,28 0 1 15,-8-2 1-15,2 0 0 16,4-4 1-16,3 0-2 16,-1 3-2-16,1 0-1 15,-1-3-5-15,-1 5-6 16,-7 1-15-16,5 6-31 16,-6 4-29-16,-5 4-2 15,-7 1 66-15</inkml:trace>
  <inkml:trace contextRef="#ctx0" brushRef="#br1" timeOffset="128001.2526">22582 11502 55 0,'0'0'85'16,"0"0"-2"-16,0 0-17 16,0 0-62-16,0 0-4 15,0 0 2-15,0 0-1 16,0 0 0-16,0 0 2 16,0 0-1-16,0 0 1 15,0 0 1-15,0 0 0 16,17 5-2-16,-17-5-1 0,26-6 1 15,-8 5-1-15,0-2 1 16,3-2-2-16,-1 1 2 16,0 1-3-16,2-1 1 15,-4 1 0-15,-2 0 1 16,0 0-1-16,-16 3-5 16,23-4-7-16,-23 4-16 15,15-3-29-15,-15 3-26 16,0 0 0-16,-3-16 29 15</inkml:trace>
  <inkml:trace contextRef="#ctx0" brushRef="#br1" timeOffset="130452.0818">23262 7524 1 0,'0'0'55'0,"0"0"29"16,0 0-27-16,0 0-31 15,0 0-8-15,-5-13-4 0,5 13-3 16,0 0-1-16,0 0-2 16,0 0-3-16,13-5-1 15,-13 5-2-15,13 1 0 16,-13-1 0-16,21 2 1 16,-7-1-1-16,2 2-3 15,4 1 2-15,2 2 1 16,1-3 0-16,3 0-4 15,4-2 2-15,-1 1-1 16,0-1 0-16,0 2 3 16,-2-6-1-16,0 0-1 15,-1 0 0-15,-3 0 3 16,-2 2-2-16,-3-2 0 0,-2 2-1 16,0-4-1-16,-3 5 3 15,-13 0-2-15,22 3 1 16,-22-3 0-16,13 3 1 15,-13-3-1-15,0 0 1 16,0 0 1-16,0 0-3 16,0 0 1-16,0 0-1 15,0 0 3-15,0 0-3 16,0 0 2-16,0 0 0 16,0 0-3-16,0 0 3 15,0 0-1-15,0 0 0 16,0 0-1-16,7 15 2 15,-7-15-2-15,0 0 2 0,-1 14 0 16,1-14-1-16,-3 16-1 16,3-16 1-16,-2 26-3 15,2-10 2 1,0 5 0-16,0 4-2 0,0 2-1 16,2 5 2-16,-2 4 2 15,0 5-3-15,0 2 5 16,-2 0-2-16,1 3-1 15,-1-1 2-15,1 0 1 16,-2 1-1-16,0-3-2 16,2-2 2-16,-1 0-1 15,1 0-1-15,-1-2 2 0,-1 6-2 16,3-1 1-16,-2 2-2 16,0 2 2-16,1 4-1 15,-2 0 5 1,1 1-1-16,2 1 1 0,2-8-1 15,-2 1 2-15,4 0-3 16,-1-3 2-16,1-5 0 16,2 2-4-16,-2-1-1 15,2-2 1-15,0 3 0 16,0 0 0-16,1 1 1 16,-1 1-2-16,2 3 0 15,1 0 1-15,0 2-1 16,-1 2 1-16,4 4 0 0,-3-1 2 15,-1-1-1 1,2-1 3-16,2-2-3 16,-1 0 2-16,1 0-2 15,2 0 2-15,-1-3-4 0,3 2 0 16,-3 1-1-16,2 1 0 16,-1 2 1-16,-2 0-1 15,-1 0 1-15,1 0 0 16,-1 0 3-16,-1-2 0 15,2-2 1-15,-2 0-1 16,2-4-1-16,-2 0 1 16,0-1-1-16,1-1 2 0,-2-5-4 15,1-2-1 1,-3 0 3-16,1-1-1 16,0 1 2-16,-1-3-2 15,1-2-1-15,-3 0 0 0,1-1 1 16,0 0-1-16,0-2 0 15,-2-1-1-15,0-1 0 16,1-1 4-16,-2 1-2 16,1-3-1-16,0 4-2 15,-1-2 2-15,1 2-2 16,1-1 1-16,-1-1 0 16,-1-1-1-16,1-1 1 15,1 1 1-15,-4-3 1 16,2-3 1-16,-2-1-2 15,1-1 0-15,-1 1 1 16,2-1-2-16,-1 3 0 16,0-1 2-16,1-3-1 0,0 4 1 15,2-1-2-15,0-1 3 16,0-2-3-16,-5-14 3 16,7 22-2-16,-7-22 2 15,4 17-3-15,-4-17 1 16,5 13 1-16,-5-13-2 15,0 0 4-15,4 15-4 16,-4-15 1-16,0 0-1 16,0 0 2-16,6 14 0 15,-6-14 1-15,0 0-1 16,0 0-2-16,0 0 3 16,0 0-1-16,0 0 0 0,0 0 0 15,0 0-1-15,0 0-1 16,0 0 2-16,0 0-1 15,0 0 0-15,0 0 0 16,0 0 0-16,0 0 1 16,0 0 0-16,0 0 1 15,0 0-2-15,0 0 0 16,4 13 2-16,-4-13-1 16,0 0-1-16,0 0 0 15,0 0 1-15,0 0-2 16,0 0 2-16,-14 0-2 15,14 0 2-15,0 0-1 16,-18-1 1-16,18 1 0 0,-13 3-1 16,13-3 2-16,-18 3-1 15,5-3 0-15,13 0 0 16,-21 2 0-16,21-2-2 16,-23 2 2-16,23-2 0 15,-23 0-2-15,23 0 0 16,-20 1 1-16,20-1-1 15,-19 2 1-15,19-2-1 16,-17 1 0-16,17-1 0 16,-13 2 1-16,13-2 2 15,-13 0-3-15,13 0 2 16,-13 1-1-16,13-1-1 0,0 0 3 16,-15 0-3-16,15 0 2 15,0 0-2-15,-12-1 1 16,12 1 0-16,0 0-1 15,0 0 1-15,0 0-2 16,0 0-1-16,0 0-6 16,0 0-9-16,0 0-21 15,-15-12-59-15,15 12-4 16,-17-14-4-16,-2-1 16 16</inkml:trace>
  <inkml:trace contextRef="#ctx0" brushRef="#br2" timeOffset="146477.2754">17952 8723 1 0,'0'0'6'0,"0"0"56"16,0 0-45-16,0 0-21 16,0 0-5-16,0 0 0 15,0 0 3-15,0 0 5 0,-3 13 3 16,3-13 7-16,0 0 6 15,0 0 6-15,0 0 1 16,0 0 0-16,0 0-4 16,0 0-5-16,0 0-4 15,0 0-3-15,0 0-2 16,0 0 1-16,-6-13-7 16,6 13 5-16,0 0-4 15,2-15 5-15,-2 15-7 16,0 0 8-16,1-21-5 15,-1 21 2-15,0-13 1 16,0 13 0-16,2-13-2 16,-2 13 0-16,1-17 1 0,-1 17-1 15,3-20-1-15,-3 20 2 16,3-26-1-16,0 13 0 16,0-4 2-16,1 1-2 15,0-3 1-15,2-1 1 16,0-2-1-16,1-1 1 15,0 0 0-15,2-2-1 16,1 1 0-16,0-2 2 16,0 3-2-16,2 0-1 15,-1 3 1-15,-1-2-2 16,2 0 3-16,1 2-3 16,1 0 3-16,2 1-2 0,0-1 0 15,1 0 1-15,2 0-1 16,1 4 3-16,1-3-3 15,-1 2 2-15,0 1-7 16,0-4 7-16,-1 1-5 16,3 1 0-16,-4 0 0 15,4-1-2-15,-3-1 2 16,2 1 0-16,0-3 5 16,-1 2-6-16,1 0 5 15,0 0 0-15,0-3 0 16,-1 0 0-16,1 0 0 15,0-1 0-15,1 0-2 16,2 1 2-16,0-2-1 0,0 1 0 16,2-1 0-16,-1 1 1 15,1 1-2-15,1-2 2 16,-2 2-1-16,-2 1-1 16,5 1 3-16,0 2-2 15,1 0 0-15,2 0 1 16,4 2-1-16,0-2 1 15,1 4-1-15,3-6 0 16,-3 3 0-16,1-1 2 16,-1-1-2-16,0 1 1 15,-2-3-4-15,-1 3 6 16,-1 1-7-16,-2-3 7 0,2 1-7 16,1 2 5-1,0-3-5-15,0 1 4 16,3-2 0-16,0-2-8 15,5 1 9-15,3 0-7 0,4-2 6 16,1-1-4-16,5 0 5 16,0-3-5-16,3 5 6 15,0-2 1-15,0 1 0 16,-3 1 0-16,0-1-2 16,-2 2 1-16,-3 0 0 15,0 4 0-15,-2-1-2 16,0 1 0-16,0 4 1 15,4 2-2-15,-2 3 3 0,1 1-3 16,2 2 1-16,-1 1-1 16,1 2 2-1,0 1-2-15,-5 1 2 16,-1 1-2-16,-2-1-1 0,-2 2 3 16,-3 2-1-16,-1 1-1 15,-1-2-2-15,-3 5 3 16,2-2-2-16,0 2 1 15,-1 0 0-15,-2 1-1 16,5 0 0-16,-1 2 1 16,4 4-1-16,0-2 1 15,4 1 0-15,-3 2-1 16,1 2 1-16,1 0 0 16,-4 0 0-16,-3 0 1 15,0 1-1-15,-4 0-1 16,-3 2 1-16,0-1 0 0,2-1-1 15,-3 2 1-15,0-1-2 16,0 4 2-16,-2-2-3 16,0 3 2-16,-2 2 0 15,1 2 6-15,-3 1-6 16,-3-2 6-16,0 0-6 16,-2 0 6-16,3-2-2 15,-2-1-1-15,1-3 0 16,-1-1-5-16,0-2 5 15,0-1-6-15,1-1 7 16,-1-2-6-16,-4-3 3 16,3 0 1-16,-5-1-1 15,-13-9 0-15,21 13 1 0,-21-13 1 16,19 11 0-16,-19-11-1 16,0 0 1-16,16 10 1 15,-16-10-2-15,0 0 1 16,0 0 0-16,0 0 0 15,0 0 0-15,0 0 0 16,0 0 0-16,0 0 0 16,0 0 0-16,0 0 2 15,0 0-3-15,0 0-3 16,7 13-4-16,-7-13-7 16,0 0-16-16,0 0-33 15,0 0-34-15,0 0-2 0,0 0 41 16</inkml:trace>
  <inkml:trace contextRef="#ctx0" brushRef="#br2" timeOffset="147841.1306">22027 7328 1 0,'-6'13'28'0,"6"-13"58"15,0 0-2-15,0 0-58 16,0 0-12-16,0 0-3 15,-13-13 2-15,13 13-3 16,0 0 0-16,0 0-2 0,0 0 0 16,0 0-3-16,0 0 1 15,0 0-2 1,0 0-1-16,0 0-1 16,0 0 0-16,0 0 0 0,0 0-1 15,0 0 2-15,0 0-1 16,0 0 0-16,0 0-2 15,0 0 2-15,0 0 0 16,0 0-2-16,0 0 2 16,0 0-1-16,0 0-1 15,0 0 0-15,13 2 1 16,-13-2-1-16,0 0 1 0,0 0 0 16,0 0 0-16,14 5 1 15,-14-5-1-15,13 3 0 16,-13-3-1-1,19 2 2-15,-19-2-1 0,20 4 0 16,-7-2 0-16,2-1-1 16,-1-1 0-16,3 1 0 15,-1 1 2-15,2-1-3 16,-1-1 0-16,2 3 2 16,-1 0 1-16,-2 0-1 15,2 1 2-15,-4 1-2 16,2-1-1-16,-3-1 2 15,0 0 0-15,-13-3-1 16,21 6 0-16,-21-6-2 16,16 5 1-16,-16-5 2 15,0 0-1-15,13 2-1 16,-13-2 1-16,0 0 0 0,0 0 0 16,0 0 1-16,0 0-4 15,0 0 0-15,0 0 1 16,0 0-1-16,0 0 0 15,0 0 2-15,0 0-2 16,0 0 1-16,0 0 4 16,0 0-1-16,0 0-2 15,0 0 0-15,0 0 1 16,0 0-1-16,13-13 0 16,-13 13-1-16,0 0 3 15,2-20-1-15,-2 20-1 16,3-25 1-16,0 9 4 0,-1-4-7 15,1-2 7-15,2-2-7 16,-1-4 5-16,-1 2-6 16,1-2 8-16,2 0-6 15,-2 2-4-15,1 2 6 16,0 2-6-16,-2 5 4 16,2 1-5-16,-3 1 9 15,-2 15-9-15,5-18 7 16,-5 18 1-16,0 0-1 15,3-13 0-15,-3 13 2 16,0 0-3-16,0 0 1 16,0 0-1-16,0 0-1 15,0 0-3-15,0 0-5 0,0 0-8 16,0 0-11-16,0 0-31 16,0 0-36-16,0 0-5 15,0 0 45-15</inkml:trace>
  <inkml:trace contextRef="#ctx0" brushRef="#br2" timeOffset="148869.4621">19681 6308 1 0,'0'0'52'0,"-11"-14"36"0,11 14-5 15,0 0-80-15,0 0-8 16,0 0-1-16,0 0-2 15,-2 14-1-15,2-14 2 16,-2 32 2-16,-1-6 13 16,-4 0 6-16,-2 7 2 15,-4-1 1-15,-1 5-1 16,-3-1 2-16,1 6-4 0,-4-3 1 16,4 2-11-16,0-1-2 15,1-1-1 1,5-2-1-16,0-1 0 15,3-1-2-15,1-5 2 0,0-6-1 16,4-3 2-16,-1-4-1 16,3-4 1-16,0-13-2 15,-2 18 2-15,2-18 0 16,0 0 0-16,0 0-2 16,0 0-3-16,5 13-6 15,-5-13-9-15,0 0-22 16,0 0-42-16,0 0-6 15,0 0 24-15</inkml:trace>
  <inkml:trace contextRef="#ctx0" brushRef="#br2" timeOffset="149441.4392">19246 6445 5 0,'6'16'104'0,"-6"-16"-10"16,0 0 2-16,0 0-77 16,0 0-17-1,0 0-3-15,0 0 0 16,7 15 7-16,-7-15-8 0,13 15 8 15,-13-15-8-15,16 16 11 16,-16-16-8-16,19 19 10 16,-19-19-10-16,23 22 3 15,-12-9-1-15,2 4 0 16,2-1 0-16,5 0-1 16,0 1-1-16,3 2 0 15,2-2 0-15,-1-1-1 16,2 0 1-16,-1-5-2 0,-1 2 0 15,-3 0 1 1,-3 0-1-16,-2-3 0 16,-3 1 2-16,-13-11-1 15,20 13 0-15,-20-13 1 0,0 0 0 16,16 13 1-16,-16-13 1 16,0 0 0-16,0 0-3 15,0 0 2-15,0 0-1 16,0 0 0-16,0 0 0 15,0 0-1-15,0 0-3 16,0 0-1-16,0 0-4 16,0 0-7-16,0 0-9 15,0 0-31-15,0 0-39 16,0 0-4-16,0 0 21 16</inkml:trace>
  <inkml:trace contextRef="#ctx0" brushRef="#br2" timeOffset="150010.4189">19288 6767 4 0,'6'19'100'0,"-6"-19"-4"0,0 0-3 15,0 0-75-15,0 0-12 16,0 0-3-16,0 0 0 16,0 0-2-1,0 0 0-15,0 0-1 0,0 0 2 16,0 0 0-16,0 0-1 15,0 0 1-15,0 0-1 16,0 0 3-16,13-3-2 16,-13 3 1-16,0 0-1 15,13-10 1-15,-13 10-1 16,17-18 1-16,-4 10-1 16,2-5-1-16,0 0 0 0,6 0 0 15,2 1 0 1,-2 1-1-16,4 1 0 0,-1 0 1 15,1-1 0 1,1 1-1-16,0 2 1 0,-3 0 1 16,0-2-2-16,0 0 2 15,-3 2 0-15,1 2-1 16,-3-1 0-16,-2 2-1 16,-3 1 0-16,-13 4-3 15,16-6-5-15,-16 6-13 16,0 0-33-16,13 13-39 15,-13-13-3-15,-16 25 3 16</inkml:trace>
  <inkml:trace contextRef="#ctx0" brushRef="#br2" timeOffset="152448.602">19028 9941 16 0,'15'13'84'0,"-15"-13"-6"16,0 0-3 0,0 0-49-16,0 0-24 15,-2-13-2-15,2 13-2 16,0 0 5-16,13 5-1 0,-13-5 2 16,0 0 2-16,18 18 2 15,-18-18-1-15,14 19 2 16,-14-19-1-16,19 25-1 15,-9-11-1-15,6 0-3 16,-2 5 1-16,5-1 0 16,1 0 1-16,0 4-2 15,3 0-1-15,1 2 1 16,-1-1 2-16,1 2 0 0,-1 2-1 16,2 3-2-1,-2-1 1-15,1 0 0 16,2 0-3-16,2 0 4 15,-2-2-6-15,0 1 3 0,0-8 0 16,1 0 4-16,1-1-5 16,0 0 3-16,0-3 1 15,-1 1-3-15,6-1 3 16,2-2-2-16,1 2 1 16,4-2-1-16,1 1-1 15,1-2 0-15,1 1-1 16,-1-1 4-16,-2-3-4 15,1 3 2-15,-1-4-1 16,-1 1 0-16,1-1-1 16,2 1 1-16,0-4-1 15,1-1-2-15,1 1 2 0,-1-2-1 16,3 1 0-16,3-1 0 16,-1-2 1-16,1-2 0 15,3 0 2-15,0-3-2 16,3 1 2-16,-2-4-1 15,3-1 0-15,-1 2 0 16,0-4 1-16,0-1 0 16,0-3-1-16,-1-3 0 15,3 0-1-15,2-3 1 16,1-2 0-16,1-4 0 16,1 1-1-16,0-2-2 15,0-2 2-15,0 1-2 16,-1-4 3-16,-4 3-3 0,-2-1 3 15,-3-3-1-15,-3 2 0 16,-3-1 1-16,-1 0 0 16,-1-3-2-16,0 1 1 15,-2 2 2-15,1-3-3 16,1 4 0-16,-1-2 0 16,-1 2 3-16,0 1-2 15,-3 2 2-15,-5 4-2 16,-1-2 0-16,-4 3 0 15,-3 2 1-15,-3 0-1 16,-2 3 1-16,-4-1-1 16,-1 4 1-16,-2-3 1 0,-1 5-1 15,0-2 0-15,-13 14 0 16,22-19 0-16,-22 19 0 16,17-14-1-16,-17 14 1 15,14-8-1-15,-14 8 3 16,0 0-1-16,0 0 0 15,0 0 0-15,0 0 0 16,0 0 1-16,0 0-1 16,0 0 0-16,0 0-2 15,0 0 2-15,0 0-3 16,0 0 2-16,0 0 1 16,0 0-3-16,0 0 2 15,0 0-1-15,0 0 0 0,0 0 0 16,0 0 1-16,0 0-3 15,0 0-1-15,0 0 1 16,0 0-2 0,0 0-4-16,0 0-4 0,0 0-9 15,0 0-17-15,0 0-54 16,0 0-4-16,0 0-3 16,0 0 8-16</inkml:trace>
  <inkml:trace contextRef="#ctx0" brushRef="#br2" timeOffset="153127.9191">22647 9627 121 0,'0'0'92'0,"0"0"-3"15,0 0-49-15,0 0-45 0,-3-15 2 16,3 15 1-16,0 0 1 15,0 0-3-15,0 0 6 16,0 0-2-16,0 0 8 16,0 0-1-16,0 0-1 15,0 0 0-15,0 0-2 16,0 0 3-16,0 0-5 16,0 0 0-16,15-1-2 0,-15 1 5 15,0 0-4-15,0 0-5 16,18-7 2-16,-18 7-2 15,18 0 4 1,-18 0 0-16,24-3 1 0,-11-3-5 16,2 5 4-16,0-2 1 15,0 0 1-15,1-4-1 16,0 2-1-16,-3-3 1 16,1 2-1-16,0 3 0 15,-14 3 1-15,21-4 0 16,-21 4 0-16,14-3 2 15,-14 3-2-15,0 0 1 16,0 0-1-16,0 0 4 0,0 0-3 16,0 0 1-1,0 0 1-15,0 0-3 16,0 0 3-16,0 0-1 0,0 0-1 16,0 0 0-16,0 0 1 15,-6 17-3-15,6-17 1 16,0 0 5-16,-5 16-6 15,5-16 6-15,-8 22 0 16,4-9-1-16,-2 2 0 16,0 0 0-16,-4 8 0 15,0 1-4-15,-4 12 5 16,-1 2-7-16,-3 10 2 16,-3 6-5-16,-2 7-8 15,3 10-30-15,-6-1-55 16,6 3-3-16,-6-10-7 15,-3-12 16-15</inkml:trace>
  <inkml:trace contextRef="#ctx0" brushRef="#br2" timeOffset="154062.0633">20918 10097 55 0,'0'0'102'0,"19"-1"-6"16,-19 1-8-16,0 0-62 15,0 0-31-15,6 14-3 16,-6-14 0 0,1 27 2-16,-2-6 1 0,-2 9 3 15,0 5 5-15,-7 1 6 16,0 3 1-16,-4 1 0 16,-1 0 1-16,-1-1-3 15,2 0-1-15,-1-8-4 16,2-5 2-16,3-3-6 15,2-5 3-15,2-3-8 16,6-15-2-16,-6 16-8 0,6-16-9 16,0 0-23-1,0 0-38-15,-1-23-2 16,-1 4-5-16,1-6 64 16</inkml:trace>
  <inkml:trace contextRef="#ctx0" brushRef="#br2" timeOffset="154437.1822">20760 10227 90 0,'0'0'101'15,"-6"-16"-5"-15,6 16 0 16,0 0-73-16,0 0-13 16,0 0-3-16,0 0-3 0,0 0-2 15,3 13-5-15,-3-13 1 16,22 17-1-1,-8-5 3-15,2 1 2 0,4 1-1 16,2 2 0-16,1-1 0 16,0 1 0-16,3-1 0 15,0 1-2-15,1-1 1 16,1-1-1-16,-2-4 1 16,-3 0 0-16,-2-1-1 15,-2 0 1-15,-3-2 0 16,-2 0 0-16,-14-7-4 15,16 7 1-15,-16-7-3 0,0 0-2 16,0 0-3 0,0 0-8-16,0 0-13 15,0 0-33-15,0 0-27 16,0 0-1-16,0 0 3 0</inkml:trace>
  <inkml:trace contextRef="#ctx0" brushRef="#br2" timeOffset="154961.5424">20807 10364 22 0,'0'0'84'0,"0"0"-2"16,0 0 2-16,0 0-51 15,0 0-14-15,0 0-4 16,0 0-2-16,0 0-2 16,0 0-2-16,-13 4-2 15,13-4-3-15,0 0-2 16,0 0-3-16,0 0 0 15,0 0 0-15,0 0 0 16,18 2 1-16,-18-2 1 16,14-2 1-16,-14 2 2 15,23-5-2-15,-10-1 0 0,3-1 1 16,3-1 0-16,2-2-2 16,3-1 1-1,2-2 0-15,2 0-2 0,3-3 3 16,-1-1-2-16,0 4 1 15,-1-5-2-15,-1 5 3 16,-1 0-5-16,-4 2 1 16,-3 5-6-16,-4 0-7 15,1 9-31-15,-17-3-44 16,21 16-1-16,-21-16-11 16,3 22 39-16</inkml:trace>
  <inkml:trace contextRef="#ctx0" brushRef="#br2" timeOffset="158925.5498">19758 9794 21 0,'0'0'81'15,"0"0"-6"-15,0 0-4 16,0 0-61-16,0 0-11 0,0 0-5 15,0 0 1-15,0 0 0 16,0 0-2-16,-17 19 5 16,17-19 5-16,-16 24 3 15,9-8 4-15,-3-1 1 16,0 5-1-16,-2 3-1 16,2 0-1-16,0 2 0 15,-1 2-2-15,-2 3 0 16,2 3-3-16,-2 6-3 15,2 0 3-15,-1 3-2 16,1 4-2-16,1 1 1 16,-2 2 0-16,2 0 1 15,0 3 3-15,0-2 0 0,-2 1 2 16,2-5 0-16,0 0 4 16,2 0-3-16,0 0 2 15,5 0-6 1,1-2 1-16,3 1-2 0,3-2-2 15,1 2 1-15,3-4-3 16,1 1 0-16,1 1-2 16,-1-1 5-16,4-1-5 15,0-1 4-15,3-1-2 16,2 0 0-16,3-1 1 16,3-2 3-16,3-3 0 15,5 0-2-15,3 0 2 0,4-1 0 16,1-3 0-16,2 1-1 15,1 0-1 1,2-1 2-16,0-3-2 16,-1 0 1-16,1-1 0 0,3-2-2 15,1 0 2-15,-2-3-1 16,4-3 0-16,-1-1 0 16,4-1 1-16,4-5-2 15,5-3 3-15,1-4-2 16,2-2 1-16,5-2 0 15,2-2 1-15,4-6-3 16,2-1 1-16,-4-4 1 16,0-2-2-16,2-1 2 0,3-6-2 15,3-2 2-15,0-1-2 16,1 0 3 0,-3-3-3-16,5 3-1 15,-2-1 1-15,-5 2 0 0,-4 2 0 16,-4 0-1-16,0 2 1 15,0-3 0-15,-1 4 0 16,-2-3 0-16,-3 1 2 16,-2-1-2-16,-2 0 1 15,-2 2 0-15,-4-1-1 16,-9-1 1-16,-2 0-1 16,-7-3 3-16,-1 1-1 0,-4 2 1 15,-3-1 0 1,-5-1 0-16,-1 1 0 15,-1 1 1-15,-3 1 0 16,-3 5-2-16,-3 1 0 0,0 3 0 16,-13 13 1-16,15-19-1 15,-15 19 2-15,0 0 0 16,0 0 1-16,0 0-1 16,13-9 0-16,-13 9 1 15,0 0-2-15,0 0 0 16,0 0-2-16,0 0 0 15,0 0-3-15,0 0-3 16,0 0-9-16,0 0-15 16,0 0-23-16,0 0-37 15,0 0 0-15,0 0-2 16</inkml:trace>
  <inkml:trace contextRef="#ctx0" brushRef="#br2" timeOffset="159398.4299">22928 10797 134 0,'0'0'94'0,"-13"7"-1"16,13-7-40-16,0 0-44 0,0 0-7 16,0 0-3-16,0 0-2 15,0 0 0 1,0 0-1-16,0 0 1 15,0 0 2-15,0 0-1 0,0 0 5 16,0 0-1-16,13 0 0 16,-13 0 0-16,15 6 0 15,-15-6-1-15,19 9 1 16,-19-9 1-16,26 5-2 16,-12-2 1-16,3-1-1 15,-1-2 1-15,0-2-2 16,-2 2 2-16,-14 0-1 15,24-3 0-15,-24 3 1 16,13 3-1-16,-13-3 0 16,0 0 0-16,0 0 2 15,-5 20-1-15,5-20-1 16,-11 23 0-16,2-10-1 0,-1 5 2 16,-3 3-1-16,0 2 1 15,-3 8-2-15,2 5 0 16,-2 6-7-16,-2 0-9 15,4 12-41-15,-3-2-35 16,-2 3-6-16,-3-6-1 16</inkml:trace>
  <inkml:trace contextRef="#ctx0" brushRef="#br2" timeOffset="160356.4333">21871 10995 93 0,'0'0'95'16,"0"0"-10"-16,0 0-8 15,16 18-84-15,-16-18-1 0,-8 32 1 16,1-12 3-1,-1 11 3-15,-3 3 2 16,-3 2 7-16,0 5 5 0,-7-5 0 16,6 4-3-16,-3-2-2 15,4 1-6-15,-1-8-5 16,2-3-5-16,5-1-8 16,-4-7-12-16,6 1-19 15,6-21-22-15,-17 14-21 16,17-14 1-16</inkml:trace>
  <inkml:trace contextRef="#ctx0" brushRef="#br2" timeOffset="160693.2158">21653 11195 69 0,'0'-20'96'0,"0"20"-2"15,0 0 0-15,-17-9-71 16,17 9-13-16,0 0-11 15,0 0-3-15,-13 6-2 16,13-6-3-16,0 0-2 16,0 0 3-16,21 19 3 15,-8-11 2-15,3 5 6 16,1 0 4-16,5 5 2 0,0-1-1 16,-2 5 1-1,0-5-2-15,-1 0 0 16,-3 4-1-16,0-4-3 15,-1 0-2-15,-3-4-4 0,0 2-2 16,-12-15-5-16,20 23-9 16,-20-23-11-16,14 13-19 15,-14-13-30-15,0 0-11 16,0 0 0-16,0 0 67 16</inkml:trace>
  <inkml:trace contextRef="#ctx0" brushRef="#br2" timeOffset="160956.1047">21623 11352 63 0,'-19'5'93'16,"-1"-4"0"-16,7 1-1 15,13-2-72-15,-21-2-5 16,21 2-6-16,0 0-2 15,0 0-4-15,16-6-2 16,0 5-1-16,4-2-1 16,3 0 1-16,8-1-5 15,3 0-6-15,2-8-16 16,11 5-43-16,-3-6-19 16,5-2-4-16,-1-3-3 15</inkml:trace>
  <inkml:trace contextRef="#ctx0" brushRef="#br2" timeOffset="165632.6384">18571 6289 3 0,'0'0'27'0,"0"0"-3"16,0 0-2-16,0 0-4 16,-14-13-2-16,14 13-1 15,0 0-2-15,0 0-4 16,-16-7-4-16,16 7-2 16,0 0-1-16,-18 5 2 15,18-5-1-15,-13 5 0 16,13-5-1-16,-14 10 0 15,14-10 1-15,-16 13 0 16,16-13 0-16,-17 15-2 16,17-15 2-16,-18 20 0 15,18-20 8-15,-18 25-8 0,18-25 7 16,-18 24-9-16,8-10 10 16,2 1-8-1,-2 1 7-15,-1-3-7 0,0 6-1 16,-1-1 8-16,-2 5-10 15,-2 0 10-15,-1 2-11 16,-2 0 9-16,0 2-9 16,-1-1 8-16,-2 1-8 15,4-2 1-15,-1-2 1 16,2 0-1-16,1 0 2 16,-2-1-2-16,4 1 1 15,-1-2 0-15,5 3-1 0,-3-3 0 16,2 4 0-16,1-1-1 15,-2 1-2-15,2-1 4 16,0 2-2 0,1 2 0-16,2 2 6 0,0-1-6 15,3 1 7-15,-1-1-7 16,2 1 7-16,3-1-5 16,2 0 4-16,-1-2-3 15,2-1-3-15,1 0 3 16,4 2-4-16,0-1 4 15,4-1-4-15,1 4 0 16,1-1 1-16,5 2 0 16,1-1-1-16,2-1 3 0,0 0-3 15,2-2 2 1,-1 2 0-16,0-2 0 16,0-1 1-16,-1-3-3 15,-3 2 3-15,0-1-3 0,-4 2 2 16,1-2-1-16,-3-1 1 15,-1 0 0-15,1 0-1 16,-2 0 1-16,-1 1 0 16,1 1 4-16,-3-1-2 15,1 4 2-15,-3-1-2 16,-1-1 2-16,-2 3-1 16,-3 1 1-16,0 4-2 0,-3 0-3 15,-2 4 0-15,-3 4 0 16,-2 2 1-1,-1 4-2-15,-4 1 1 16,-1 0-1-16,-1-3 1 0,0-3 0 16,-1-4 1-16,4-7-2 15,0-6 1-15,4-9-1 16,2-1 1-16,8-16-1 16,-5 15 0-16,5-15 2 15,0 0 0-15,0 0 2 16,0 0 0-16,0 0-1 15,0 0 1-15,0 0 0 16,14 0 0-16,-14 0-1 16,0 0-1-16,17 4 0 15,-17-4 0-15,20 7 0 16,-20-7-1-16,25 9 1 16,-25-9-1-16,25 14 7 0,-12-3-7 15,-2 1 4-15,-1 6-3 16,0 3 7-16,-3 7-2 15,-1 1 2-15,0 5-1 16,-2 1-7-16,2 1 7 16,-2 2-3-16,2-4 2 15,0 1-5-15,1-2 0 16,2 2-2-16,0-1 2 0,1 4-1 16,0 1 1-1,0 0-1-15,1 1 0 16,-1 5 1-16,1-3 0 15,-3 0 5-15,1-1-5 0,-2 3 5 16,0-3 0-16,-2 1 0 16,-1 0 0-16,0-3 0 15,1 2 1-15,-2-1-6 16,-1 2 5-16,1-3-5 16,-1 1 2-16,1 2-2 15,-2 3 1-15,1 1-1 16,-1 1 1-16,0 5-1 15,1 2 0-15,-2 1 2 16,-2 2-1-16,0 1 0 16,-1 3 1-16,-2-1 0 15,1 1 1-15,-2-2-1 16,0-1 2-16,2 4-1 0,0 1 0 16,1 2-1-16,0 0-3 15,2 4 0-15,-1 2-1 16,1-2 1-16,-1-1 0 15,-1-1 0-15,2-5 1 16,-1-3 0-16,1-6 4 16,0-8-1-16,2-3 1 15,0-2 0-15,5-2-1 16,0-4 1-16,4-1-1 16,5-4-1-16,0 2-1 15,4-3-1-15,1-2 3 16,5-1-10-16,1-3 3 0,1-4-4 15,5 0 4-15,1-4-2 16,0-1 3-16,9-3-4 16,3-6 2-16,4-2 4 15,3-5 4-15,4-7 4 16,0-3-6-16,1-6 3 16,0-1-10-16,-3-5-5 15,-7-3-30-15,7 0-42 16,-11-4-13-16,-8-1-4 15,-11-4 34-15</inkml:trace>
  <inkml:trace contextRef="#ctx0" brushRef="#br2" timeOffset="166384.9372">16871 7718 1 0,'-20'20'101'0,"20"-20"0"16,-17 6-10-16,17-6-86 15,0 0-10-15,0 0 0 16,0 0 1-16,3 16-2 16,-3-16 0-16,21 13 1 0,-6-6 3 15,2-1 3 1,2-1-1-16,5 0 3 15,1-2-1-15,5 1 1 16,-1-3 0-16,4 1 0 0,-1-1-1 16,3 1-1-16,-4 1 0 15,1-1-1-15,1 0 2 16,-2 1-3-16,0-2 1 16,-2 1-1-16,-1-1-2 15,-4-1-3-15,1 0-6 16,-7-3-14-16,1 6-40 15,-6-3-24-15,-13 0 9 16,0 0 81-16</inkml:trace>
  <inkml:trace contextRef="#ctx0" brushRef="#br2" timeOffset="167150.0554">16942 7864 27 0,'7'13'99'0,"-7"-13"-9"16,0 0-25-1,0 0-68-15,0 0-3 16,18 10 2-16,-18-10 0 15,21 13-2-15,-6-6 0 0,2 1 3 16,0 1 1-16,1-2 3 16,2 1-1-16,0 0 2 15,2-1-2-15,-2 1 2 16,0-1 1-16,0 2 3 16,0 1 2-16,-2-2-6 15,-1-2 6-15,-3 3-2 16,-14-9 0-16,19 16 1 15,-19-16-2-15,7 20-3 16,-7-20 0-16,-4 21 4 16,-5-3-7-16,-4-2 2 15,0 2-2-15,-5 4 0 16,-3-2 2-16,1 2-1 0,-3-2 1 16,2 2 0-16,-3-1 3 15,4 0-3-15,0-1 2 16,1 0 0-16,3-1-1 15,2 1-2-15,2-4 0 16,2 3 0-16,10-19-4 16,-10 24 4-16,10-24-2 15,-4 14 2-15,4-14-1 16,0 0 1-16,0 0 0 16,0 0 0-16,0 0 1 15,0 0 0-15,16 5 1 16,-16-5-3-16,19-2 2 0,-6-1-2 15,0-1 2-15,2-2-1 16,4-1 1-16,1-1-2 16,2-4 0-16,1 0 3 15,2-3-2-15,1 0 1 16,1 1 0-16,0-1 0 16,1 4-1-16,1-1 2 15,-3 5 0-15,0-2-6 16,-5 4-11-16,4 3-38 15,-11 2-39-15,-1 3-3 16,-13-3 23-16</inkml:trace>
  <inkml:trace contextRef="#ctx0" brushRef="#br2" timeOffset="175829.4078">24739 9122 4 0,'-16'-2'87'15,"16"2"2"-15,0 0-27 16,-14-3-32-16,14 3-8 16,0 0-5-16,-15-4-5 15,15 4-2-15,0 0-4 16,0 0-2-16,0 0-4 16,0 0-1-16,11-13 1 15,2 12-1-15,1-4 0 16,5 4 1-16,4-1-1 15,4 0 2-15,4-1 1 0,5 0-1 16,1 3-1-16,1-2 1 16,3 1 2-16,1 1-3 15,-3-3 2-15,0 3 0 16,-1-1-1-16,-4-2 0 16,-2 0 3-16,0 1-2 15,-8-1-1-15,-2 2 1 16,-3 0 0-16,-5-1 0 15,-14 2 0-15,20 0 2 16,-20 0-3-16,0 0 0 16,0 0-3-16,0 0-3 15,0 0-10-15,0 0-19 0,0 0-39 16,3 15-22-16,-3-15 0 16,0 0 41-16</inkml:trace>
  <inkml:trace contextRef="#ctx0" brushRef="#br2" timeOffset="176471.6756">24869 9276 46 0,'17'7'101'16,"-17"-7"-3"-16,0 0-3 16,0 0-82-16,0 0-10 15,0 0-1-15,0 0-3 16,0 0 1-16,0 0-2 15,0 0 2-15,0 0 1 16,0 0 1-16,0 0 0 16,0 0-1-16,0 0-1 15,0 0-1-15,0 0 0 0,13 6 1 16,-13-6-1-16,0 0 0 16,15-1 1-16,-15 1-1 15,14-2 1-15,-14 2 1 16,22-4 1-16,-8 4-2 15,2-3 1-15,6 0-2 16,1 2 0 0,3-2 2-16,3 1-1 0,0 1 0 15,1-1 1-15,-1 1-1 16,1 2 2-16,-3-1-1 16,1 0 1-16,-4 0 1 15,-1 2 0-15,-4-4 0 0,-1 4 2 16,-4-4-2-16,0 2 1 15,-14 0 1 1,15 0-2-16,-15 0 0 16,0 0 0-16,0 0 0 0,13 2-3 15,-13-2-2-15,0 0-5 16,0 0-8-16,0 0-11 16,0 0-36-16,0 0-34 15,3 16-2-15,-3-16 2 16</inkml:trace>
  <inkml:trace contextRef="#ctx0" brushRef="#br2" timeOffset="177404.0905">25481 8849 57 0,'0'0'103'15,"17"12"-5"-15,-17-12-4 16,0 0-86-16,0 0-5 16,0 0-2-16,0 0 1 15,0 0-2-15,0 0 2 0,0 0 0 16,0 0 1-1,0 0 0-15,0 0 0 0,0 0 0 16,0 0 0-16,0 0-1 16,0 0 0-16,0 0-1 15,0 0-1-15,0 0 0 16,17 11 0-16,-17-11 0 16,19 9 1-16,-19-9-1 15,23 10 1-15,-8-4 0 16,1 1 1-16,-1 2-1 15,1-1 0-15,0 1-1 16,1 2 1-16,2 2 0 0,0 2-1 16,1-2 1-1,0 3-2-15,1-2 1 16,0-1-1-16,1 3 3 0,1-5-3 16,-1 1 3-16,-2-5-2 15,0 2 0-15,-3-3 1 16,-2-1 0-16,-15-5 0 15,21 8 0-15,-21-8 1 16,0 0-1-16,15 7 0 16,-15-7 0-16,0 0 0 15,0 0 0-15,0 0 1 16,0 0 0-16,0 0-1 0,0 0 2 16,0 0-3-1,0 0 3-15,0 0-3 16,0 0 1-16,0 0-2 15,0 0 1-15,0 0 0 0,0 0-2 16,0 0 2-16,0 0-1 16,0 0 1-16,0 0-1 15,-6 13 1-15,6-13 0 16,0 0 0-16,-6 13-1 16,6-13 0-16,-8 19 1 15,0-6-2-15,-2 4 2 16,-1 2-2-16,-4 4 1 15,-1 0 0-15,-2 4 1 16,-1 2-1-16,-1 0 0 16,-2 0 2-16,3-2-1 15,1-1-1-15,0-3 0 0,5 0 1 16,-1-5-1-16,4-2 0 16,1-3-2-16,9-13-1 15,-9 15-2-15,9-15-1 16,0 0-3-16,0 0-5 15,0 0-10-15,5 15-34 16,-5-15-35-16,0 0 1 16,0 0 4-16</inkml:trace>
  <inkml:trace contextRef="#ctx0" brushRef="#br2" timeOffset="182456.3823">26577 8887 1 0,'0'0'68'0,"0"0"-7"15,0 0-13-15,0 14-71 16,0-14-6-16,0 0 7 0,0 0 6 16,0 0 7-1,-1 13 10-15,1-13 16 16,0 0 13-16,0 0 3 15,0 0 2-15,0 0-5 0,0 0-5 16,-16 3-5-16,16-3-4 16,0 0-6-16,0 0 1 15,-16-7-3-15,16 7-2 16,0 0-1-16,-13-21-1 16,13 21 0-16,-7-18-1 15,7 18 2-15,-4-25-1 16,4 25 0-16,0-24 0 15,1 11 0-15,3 0 0 16,-4 13-4-16,9-25 4 16,-9 25-3-16,13-20 0 15,-13 20-2-15,13-16 3 0,-13 16-3 16,14-9 1-16,-14 9 1 16,13-5-4-16,-13 5 3 15,15 1 2-15,-15-1 0 16,16 12-3-16,-16-12 2 15,17 17-2-15,-17-17 3 16,17 24 1-16,-17-24-1 16,16 28-5-16,-9-14 3 15,-2 2 0-15,-1 0-1 16,-1 1 1-16,-2 2 0 16,-1-2 0-16,-1 2 1 15,-2 0-1-15,-1-2 0 16,-1 2 2-16,0-2-2 0,-4-1 1 15,2 0-1-15,0-2 1 16,7-14-2-16,-16 22 3 16,16-22-1-16,-15 15-1 15,15-15 2-15,0 0-1 16,-13 7 1-16,13-7-1 16,0 0 1-16,0 0-2 15,0 0 1-15,0 0-2 16,9-18 1-16,-9 18-1 15,16-14 0-15,-16 14 0 16,29-20-1-16,-11 10 2 16,4-2-2-16,1 2 2 15,2 0-1-15,1 1 1 0,0 2-1 16,0 3 2-16,-3 2 0 16,-2 2-1-16,2 3 1 15,-2 4-1-15,-5 4-1 16,-2 3 1-16,0 3 0 15,-2 3 0-15,-5 4 0 16,0 2-1-16,-7 1 0 16,0 5 1-16,-3-1 1 15,-2 3 0-15,-8 0-2 16,-2 1 2-16,-3-2-1 16,-4 0 2-16,-1-2 0 0,-3-5 0 15,-2-3 1-15,0-5 0 16,-1-3 0-16,3-5 0 15,1-3-2-15,4-5-3 16,2-5-5 0,3-5-5-16,16 8-7 0,-17-20-15 15,17 20-31-15,4-29-29 16,7 11 1-16,0 0 21 16</inkml:trace>
  <inkml:trace contextRef="#ctx0" brushRef="#br2" timeOffset="183277.4564">26201 9208 39 0,'0'0'95'0,"-18"-4"-3"0,18 4-3 16,0 0-72-1,0 0-8-15,0 0-3 0,0 0-5 16,0 0-3-16,3-13-3 16,-3 13-1-16,16 0 3 15,-3-1 0-15,3-1 2 16,3-2 0-16,4 2 1 16,3-2 2-16,1 0 0 15,-1-2 1-15,2 0 0 16,-4 2-2-16,-1-1-2 15,-1 5-15-15,-6-7-30 16,3 10-40-16,-19-3-3 16,17 4-2-16</inkml:trace>
  <inkml:trace contextRef="#ctx0" brushRef="#br2" timeOffset="184192.063">26302 8579 20 0,'0'0'81'16,"-18"-14"-1"-16,18 14-37 15,-18-13-26 1,18 13-6-16,-15-10-6 0,15 10-4 15,0 0-6-15,-17 1 0 16,17-1 0-16,-13 13 0 16,13-13 1-16,-16 22 2 15,9-6 5-15,-3 1 2 16,4 3 3-16,-3 2 1 16,5 4 3-16,-3 0-5 15,1 3 1-15,2 1-3 0,-2 3-1 16,2 3-1-16,-2 2 1 15,2-4-3-15,1 2 0 16,0 0 0-16,0-1 0 16,3 3 0-16,0-1-1 15,1-1 1-15,4 0 0 16,-1 2-1-16,2-2 1 16,-2 0 0-16,3 0 2 15,-2-6-2-15,0 2 4 16,3-5-1-16,-3 1 0 15,3-5 1-15,0-1-1 16,2-5 1-16,3 0-3 16,2-2 2-16,2-2-2 0,-1 0 0 15,4-2 0-15,-1-1-1 16,1 0 5 0,-1-1-3-16,-2-2-2 15,0-1 0-15,1-5 1 0,-5 1-1 16,0-1 0-16,-13-1 1 15,19 3-2-15,-19-3-2 16,13 3 2-16,-13-3-6 16,0 0-9-16,0 0-16 15,0 0-31-15,11 16-28 16,-11-16 0-16,0 0 17 16</inkml:trace>
  <inkml:trace contextRef="#ctx0" brushRef="#br2" timeOffset="184916.709">26989 8418 92 0,'0'0'99'15,"4"14"-5"-15,-4-14-24 16,0 0-65-16,0 0-4 15,0 0-2-15,0 0 1 16,0 0-2-16,0 0 3 16,0 14 0-16,0-14 1 15,0 0 2-15,17 19-3 16,-17-19 2-16,23 22-2 16,-10-6 1-16,2 0-1 15,2 4-1-15,-1 1 1 16,3 1-3-16,-3 6 3 15,1-1 1-15,0 2 0 0,0 1 1 16,-1 0-1-16,0 4 1 16,-1 0-1-16,-4 2 2 15,2 0-2-15,-3 2-1 16,-3 4-2-16,-2 2 2 16,-5 3-2-16,-5 0 1 15,0 4-1-15,-5-2 2 16,-6 0-3-16,-2 0 2 15,-3-4-1-15,-1-2 1 16,-2-4 0-16,-4-2-1 16,-1 2 4-16,2-3-1 15,2-5 0-15,1-1 2 0,2-4 0 16,2-4-1-16,4-5 0 16,5-1 2-16,11-16-4 15,-13 11 1-15,13-11-2 16,0 0-3-16,0 0-6 15,0 0-2-15,0 0-14 16,0 0-26-16,0 0-43 16,0 0-2-16,13-8-1 15,-13 8 65-15</inkml:trace>
  <inkml:trace contextRef="#ctx0" brushRef="#br2" timeOffset="185785.04">27416 9443 105 0,'0'0'104'16,"-9"15"-4"-16,9-15-16 0,0 0-85 15,-14 3-7-15,14-3-4 16,0 0-5-1,0 0-8-15,-12 17-21 16,12-17-40-16,0 0-4 0,-6 17 2 16,6-17 69-16</inkml:trace>
  <inkml:trace contextRef="#ctx0" brushRef="#br2" timeOffset="186476.1928">27525 9363 53 0,'0'0'90'0,"-1"13"-6"15,1-13-6-15,0 0-75 16,20-10-4-16,-20 10 2 15,15-12-2-15,-15 12 1 16,20-17-2-16,-20 17 1 16,23-22 0-16,-10 6-1 15,-2 0 1-15,1-2 2 0,-1-4 1 16,0-1 2 0,-1-3 2-16,-2-2 1 15,1-3 0-15,0-4 0 16,1 2 0-16,0-2-1 15,0 1-1-15,0 3 1 0,0 4-1 16,-1 4 1-16,-1 6-1 16,-8 17 1-16,10-21 0 15,-10 21-2-15,0 0 0 16,0 0-1-16,0 0 0 16,0 0-2-16,0 0-1 15,0 0 0-15,0 0-1 16,0 0-1-16,-1 18 1 15,1-18 0-15,3 20-1 0,-2-7 2 16,4 6 0 0,-2-1-1-16,2 4 1 15,1 4 1-15,0 1-1 16,4 1 0-16,-3 1 0 0,3 1-3 16,-2-1 3-16,2 1-2 15,-2 0 2-15,0-1-1 16,-3-4 1-16,0-1 0 15,-1-1 0-15,-1-2 1 16,-2-4 1-16,-1-1 0 16,0-16 0-16,0 21 0 15,0-21-2-15,2 15-2 16,-2-15-5-16,0 0-8 16,0 0-14-16,0 0-32 15,3 13-33-15,-3-13-1 16,0 0 2-16</inkml:trace>
  <inkml:trace contextRef="#ctx0" brushRef="#br2" timeOffset="188360.3955">28537 8850 106 0,'14'-11'99'15,"-14"11"-4"-15,0 0-20 16,0 0-73-16,0 0-5 16,0 0-3-16,0 0 3 15,0 0-2-15,-7 19 2 0,6-6 4 16,1 3-1-16,0 5 2 16,0 2 0-16,1 6 1 15,0 1-1 1,4 4-2-16,-1-1 0 0,2 3-1 15,1 0 1-15,0-4-2 16,2-2 3-16,-2-4-2 16,0-3 2-16,-1-4-1 15,0-3 2-15,-6-16-1 16,7 17-3-16,-7-17-5 16,0 0-6-16,7 14-13 15,-7-14-29-15,0 0-33 0,0 0-4 16,0 0 8-16</inkml:trace>
  <inkml:trace contextRef="#ctx0" brushRef="#br2" timeOffset="188760.3756">28397 9175 101 0,'-13'16'99'0,"13"-16"-8"16,0 0-4-16,4-13-91 16,-4 13-3-16,20-17 1 0,-20 17 4 15,25-18 0-15,-11 11 3 16,4-3 3-16,-1 3 0 16,2 0 0-16,2 1-2 15,2 0-1-15,3-1-1 16,2 3 2-16,2-2-3 15,2 3 1-15,2-1 0 16,-2 1-1-16,-1 0 1 16,-1 0 1-16,-4 0 1 15,-5 2-1-15,-3-1 3 16,-5 2 0-16,-13 0 1 16,13-1 0-16,-13 1-2 0,0 0-5 15,0 0-10-15,0 0-23 16,-2 13-56-1,2-13-3-15,-13 17-5 16,13-17 35-16</inkml:trace>
  <inkml:trace contextRef="#ctx0" brushRef="#br2" timeOffset="189913.6603">29202 9384 58 0,'0'0'91'15,"1"16"-7"-15,-1-16-1 16,0 0-79-16,0 0-5 15,0 0 0-15,0 0 1 16,13-7 1-16,-13 7 1 16,0 0 3-16,9-17 0 15,-9 17 0-15,7-26-4 16,0 8 0-16,-1-5 1 0,3-6 1 16,0-2 0-16,-1-8 1 15,2-2-2 1,2-3 1-16,1 0 2 0,-3-2 1 15,3 6-2-15,-3-1 0 16,2 7 0-16,-2 3 2 16,-3 5-2-16,0 5 0 15,-1 1-2-15,-2 5-1 16,0 1 0-16,-4 14 1 16,5-22-2-16,-5 22 0 15,1-14 2-15,-1 14-2 16,0 0 2-16,0 0-1 0,0 0 2 15,0 0-2-15,0 0 1 16,0 0-2-16,0 0 1 16,0 0 0-1,0 0-3-15,0 0 1 0,0 0 0 16,0 0 0-16,-6 17-1 16,6-17 1-16,3 22-1 15,0-5 0-15,0 2 2 16,0 5-1-16,0 4 1 15,0 1-2-15,-2 2 2 16,2 2-1-16,-1 2 1 16,0-2-1-16,3 2 2 15,1-2-3-15,1-3 2 0,-1-1-1 16,2-1 1-16,-1-1-1 16,2-4 1-16,-2-1-1 15,-1-3 0-15,0-5 2 16,-2-1 0-16,-4-13 0 15,9 20 1-15,-9-20-1 16,0 0 2-16,7 16-1 16,-7-16 1-16,0 0-2 15,0 0 2-15,0 0-2 16,0 0 0-16,0 0 0 16,0 0-1-16,0 0 1 15,0 0-1-15,0 0 0 0,0 0-1 16,0 0-1-16,0 0-5 15,0 0-6-15,0 0-14 16,0 0-32 0,0 0-34-16,0 0-1 0,0 0-3 15</inkml:trace>
  <inkml:trace contextRef="#ctx0" brushRef="#br2" timeOffset="190817.3747">29843 9172 45 0,'0'0'96'15,"0"0"-1"-15,0 0-3 16,0 0-65-16,0 0-19 15,0 0-5-15,0 0 0 16,0 0 0-16,0 0-3 16,0 0 2-16,0 0 0 15,0 0 1-15,-13 12 2 16,13-12 0-16,0 0 3 16,0 0-2-16,0 0 2 15,0 0 0-15,0 0 1 16,0 0-2-16,0 0-1 15,0 0 0-15,0 0-2 0,0 0 0 16,0 0-1-16,0 0 1 16,0 0-2-16,-13 4 0 15,13-4 0-15,0 0 1 16,0 0-1-16,0 0-1 16,0 0 0-16,0 0 0 15,0 0 0-15,0 0 0 16,0 0-1-16,0 0 0 15,0 0-2-15,0 0 0 16,0 0-4-16,0 0-7 16,0 0-11-16,0 0-14 15,-5 19-36-15,5-19-27 16,3 13-2-16,-3-13-1 0</inkml:trace>
  <inkml:trace contextRef="#ctx0" brushRef="#br2" timeOffset="191543.5927">30099 8849 51 0,'12'17'96'0,"-12"-17"-2"15,0 0-1-15,0 0-50 16,0 0-36-16,0 0-4 16,3-16 0-16,-3 16-1 15,0 0 0-15,1-13-1 16,-1 13-1-16,0 0-1 15,6-14 0-15,-6 14 1 16,13-7-1-16,-13 7 0 16,19-6 0-16,-19 6 2 15,21-1-1-15,-21 1 2 0,19 5-1 16,-19-5 0-16,12 16-2 16,-12-16 2-16,5 22-1 15,-6-8 1 1,0 1 0-16,-4 1 0 0,1 0 1 15,-2-2 0-15,6-14 0 16,-7 23-1-16,7-23-2 16,-3 13-1-16,3-13 1 15,0 0-3-15,16 4 1 16,-16-4 1-16,29-3 0 16,-12 1 1-16,5 2 1 15,-1 1 1-15,2 0-1 0,3 2 1 16,-2 2 0-16,-1 2-1 15,-3 3 0-15,0 2 0 16,-3-2 0-16,-4 3 1 16,-1 0 0-16,-5 2 1 15,-4 0-1-15,-3 1 1 16,-6-2 0-16,-1 1 1 16,-6 0 1-16,0 0 2 15,-4-4-1-15,-2 2-1 16,-3 0 1-16,2-4-3 15,0 0-3-15,0-5-11 16,7 3-20-16,-5-11-46 0,18 4-18 16,-17-1-4-16,17 1-1 15</inkml:trace>
  <inkml:trace contextRef="#ctx0" brushRef="#br2" timeOffset="193708.6655">30985 8745 70 0,'0'0'103'16,"0"0"-7"-16,-1-16 0 0,1 16-62 15,0 0-23-15,0 0-8 16,0 0-4-16,0 0-1 15,0 0 0-15,0 0 3 16,1 20-7-16,7-7 8 16,-4 6-5-16,2 0 7 15,-1 5-6-15,1 2 6 0,1 2-5 16,-1-1 2 0,3 4 1-16,-5-5-2 15,2 0 1-15,0 0 0 16,-1-6-1-16,3 0 1 15,-1-3-1-15,-4-1 0 0,0-3-1 16,0 0 0-16,-3-13-2 16,5 20-7-16,-5-20-6 15,3 15-9-15,-3-15-23 16,0 0-44-16,0 0-1 16,0 0 0-16,0 0 63 15</inkml:trace>
  <inkml:trace contextRef="#ctx0" brushRef="#br2" timeOffset="194096.3279">30930 8944 120 0,'0'0'98'16,"-20"5"-4"-16,7-8-6 15,13 3-84-15,-13-6-5 16,13 6 0-16,0 0 1 15,0 0 2-15,0 0 1 16,0 0 1-16,0 0 1 16,0 0-3-16,0 0 0 15,0 0-2-15,13 0 0 16,-13 0 0-16,20-3-2 16,-20 3 2-16,28-1-1 15,-12 1 0-15,4 1-2 16,2-1 1-16,2 1-2 0,2 1 0 15,2-2 1-15,0 1 1 16,-2 1 0-16,3-2 1 16,-3 0 1-16,-1-2-1 15,-7 2-1-15,-3-1-5 16,-2 4-12-16,-13-3-28 16,16 4-43-16,-16-4-2 15,0 0-3-15,0 0 54 16</inkml:trace>
  <inkml:trace contextRef="#ctx0" brushRef="#br2" timeOffset="194813.394">31626 8693 98 0,'-6'18'99'0,"6"-18"-14"16,-14 7-6-16,14-7-74 16,-20 5-17-16,20-5-5 15,-19 13 7-15,19-13 6 0,-16 24-2 16,10-11 11-16,-5 7 0 15,0-3 8 1,1 6-4-16,2-1 4 16,-1 1-7-16,2 0 2 0,3 0-1 15,-2 2-3-15,4-2 0 16,-1 1-3-16,5-1-1 16,1 3-1-16,5-1 0 15,0-1-1-15,0-1 1 16,4-1 1-16,4-3-1 15,2 1 7-15,-2-6-6 16,6-3 8-16,0-4-3 16,4-3 2-16,-3-4-1 0,3-4-1 15,0-1 2 1,-5-6-8-16,7-1 8 16,-7-5-7-16,-3 0 1 15,-5-2 1-15,0-1-2 0,-3-2 3 16,-5-2-3-16,3-1 1 15,-4-2 0-15,-3-1-1 16,1 1 0-16,-1-1 1 16,-1 0 0-16,0 2 1 15,-4 1 3-15,-6 3-7 16,0 4 7-16,0 3-6 16,-3 2 9-16,-5 2-9 0,3 3 8 15,-4 1-9-15,0 3 5 16,3 0 0-1,0 1-1-15,0 3-3 16,-1 1-9-16,17-1 3 0,-26 7-16 16,17 6-7-16,9-13-46 15,-13 34-16-15,6-11-15 16,7 3 12-16</inkml:trace>
  <inkml:trace contextRef="#ctx0" brushRef="#br2" timeOffset="195394.9747">32076 9205 98 0,'0'0'98'16,"3"13"-3"-16,-3-13-7 16,0 0-84-16,0 0-6 15,-13 3-1-15,13-3 1 16,0 0-2-16,0 0 2 0,0 0 0 16,1 18 2-16,-1-18 0 15,0 0 1 1,0 0 0-16,-1 14 0 15,1-14 1-15,0 0 1 0,0 0 1 16,0 0-1-16,0 0-1 16,0 0 0-16,0 0 0 15,0 0-1-15,0 0 0 16,0 0-1-16,6-16 2 16,-6 16-1-16,0 0 2 15,0 0 1-15,-7-14 0 16,7 14 2-16,-15-5 0 15,15 5 0-15,0 0 0 16,-14-7 1-16,14 7-2 16,0 0 0-16,0 0-2 15,-18-4-2-15,18 4 3 16,0 0-5-16,0 0 0 0,0 0-2 16,0 0 0-16,0 0-5 15,0 0-4-15,0 0-8 16,-4 13-19-16,4-13-27 15,9 16-33-15,-9-16 2 16,14 18-3-16</inkml:trace>
  <inkml:trace contextRef="#ctx0" brushRef="#br2" timeOffset="196124.7456">32223 9074 64 0,'5'17'96'15,"-5"-17"-4"-15,0 0-2 16,0 0-77-16,0 0-11 15,0 0 7-15,0 0 1 16,17-10-9-16,-17 10 2 16,0 0 9-16,7-16-10 15,-7 16-1-15,0 0 7 0,0 0-8 16,0 0 0-16,20-67 10 16,-20 67-1-16,0 0-8 15,16-71 13-15,-16 71-13 16,0 0 5-16,10-85-9 15,-10 85 8-15,0 0-7 16,10-80 9-16,-10 80-7 16,0 0 5-16,0 0-4 15,12-57-4-15,-12 57 8 16,0 0-1-16,0 0 0 16,0 0-2-16,0 0-1 15,0 0-1-15,0 0 0 0,0 0 7 16,0 0-7-16,0 0-1 15,0 0 1-15,0 0 1 16,11 59 4 0,-11-59-3-16,0 0 4 0,0 0-9 15,0 0 7-15,-1 66-6 16,1-66 7-16,0 0-9 16,0 0 3-16,17 72-4 15,-17-72 4-15,0 0 1 16,15 70 0-16,-15-70-2 15,0 0 2-15,13 79 0 16,-13-79-1-16,1 58 0 16,-1-58 1-16,-6 57 1 0,6-57-1 15,0 0 1-15,8 77-1 16,-8-77 0 0,0 0-1-16,1 59-4 15,-1-59-12-15,0 0-21 0,0 0-59 16,0 0-6-16,10 65 1 15,-10-65-5-15</inkml:trace>
  <inkml:trace contextRef="#ctx0" brushRef="#br1" timeOffset="205782.9105">26901 9898 24 0,'-21'1'88'15,"21"-1"-2"1,-16-1-3-16,16 1-71 16,0 0-7-16,0 0-2 0,0 0-4 15,0 0 0-15,0 0-3 16,5 16 2-16,3-2-1 16,3 1 3-16,0 5 1 15,2 0 2-15,0 2 0 16,0 2 0-16,4 1 2 15,1-1-1-15,3-1 1 16,2 2-1-16,2-3-1 0,1 1-1 16,6-3-1-1,-1 2 2-15,3-4-1 16,-3-2-1-16,1-1 0 16,-2-1 2-16,1-2-2 0,-1-2 2 15,-3 1-2-15,1-4-1 16,-1 1 1-16,-1-3 0 15,5-2 1-15,-1 0-3 16,-1-4 1-16,2 1 1 16,0-5 0-16,2 0 1 15,-1-3-2-15,1 1 1 16,-3-1 0-16,0-3 2 16,4 0-1-16,-1-2-1 15,3-2 0-15,0 1 0 16,1-3 2-16,0-1-3 15,1 1 2-15,0-2-2 16,-2 2 2-16,-3 0-2 0,-1 1 2 16,-2-1-2-16,1-1 1 15,-3-2 0-15,6 0 0 16,-1-2 0-16,0-1 1 16,3 0-1-16,0-2 0 15,0 1 1-15,2 1-2 16,1 1 1-16,0 1 1 15,1 2-1-15,5 0-1 16,1 2 1-16,2-1 1 16,1 4-2-16,1-2 2 15,-1 3-3-15,-1 0 2 16,-3 2-3-16,-1 1 4 0,0 2-1 16,-6 0 0-16,1 2 0 15,-2 3 1-15,-1 2-1 16,-2 1-1-16,2 2 2 15,-5 3-2-15,0 2-1 16,1 3 1-16,1 3-3 16,2 6-2-16,-2-2 1 15,-1 6-1-15,0 0-1 16,-1 5-1-16,-2-1 0 16,-4 3 0-16,-4 2-1 15,-2 1 2-15,-4 1 0 16,-4 0 1-16,-1-1-1 15,-4-1 1-15,-3-3 0 0,0-3-1 16,-3-4 4-16,0-5 0 16,-2-4 2-16,2-13 1 15,-3 16 1-15,3-16 1 16,0 0-1-16,0 0 2 16,-5-20-2-16,3 5 1 15,1-4-2-15,2-4 2 16,2-1-3-16,4-4 3 15,3 1-1-15,3-2 1 16,3-1-2-16,6 1 2 16,4-1-2-16,4 2 2 15,5 2 1-15,-1 0-2 0,4 5 1 16,-2 0 0-16,3 4 0 16,-2 1-1-16,2 5 0 15,-4 1-2-15,-2 1-1 16,3 2 0-16,0-1 1 15,2 4 0-15,2 0-1 16,1 1 2-16,-1 2-2 16,5-1 0-16,-2 1 1 15,-3 2 0-15,2 3-1 16,5 1 6-16,-4-1-2 16,-1 2 1-16,-2 0 1 15,-1-1 1-15,1 1-3 16,-2-2 1-16,1 2 0 0,-6-1-5 15,-1 0 0-15,2-2 2 16,0 2-2 0,-3-1 2-16,5 2-1 15,-1-2 2-15,1 0 0 0,-3 1 0 16,3 0 0-16,-4 0-2 16,1 1 1-16,-1-1-1 15,-3 1 0-15,1 1-3 16,-1-1 2-16,1 0 0 15,-2 0-1-15,5 1 8 16,-4-1-8-16,0-2 7 16,2 2 0-16,-3-2 2 0,2-1-1 15,-1 1 0-15,0-1-1 16,-5-1-6 0,4-2 7-16,-2 1-8 15,-2 0 1-15,4-2 0 0,-5 0 1 16,1-2 0-16,-2 0 0 15,0-2 0-15,1-2 0 16,-3-1 0-16,3-3 0 16,-7 3 0-16,1-4-2 15,-1-1 2-15,0-1-2 16,-5-1 2-16,2 2-1 16,-1 0 1-16,-12 13 0 15,16-24-1-15,-16 24-1 0,17-16-3 16,-17 16-6-1,16-10-21-15,-16 10-58 16,1-16-4-16,-1 16-1 16,-1-14 10-16</inkml:trace>
  <inkml:trace contextRef="#ctx0" brushRef="#br1" timeOffset="218888.8444">30076 11019 40 0,'0'0'62'16,"0"0"-17"-16,0 0-10 0,0 0-4 15,0 0-8-15,0 0-6 16,0 0-5-16,-13 7-5 16,13-7-4-1,0 0 1-15,0 0 1 0,0 0 0 16,0 0 1-16,-10-13 1 16,10 13 0-16,0 0 2 15,0 0-1-15,-4-16-1 16,4 16 0-16,0 0 0 15,0 0 0-15,-13-15-1 16,13 15 1-16,-13-8-1 16,13 8 0-16,-17-7 0 15,17 7-2-15,-19-9 0 16,19 9-1-16,-25-8-4 0,25 8 3 16,-24-10-3-1,24 10 1-15,-26-7-1 16,11 4 0-16,1 0-1 15,1 0 2-15,13 3 3 0,-25-3-5 16,25 3 3-16,-23-1-1 16,23 1 1-16,-21-2 0 15,21 2 0-15,-22 2-1 16,22-2 0-16,-24 5 0 16,11-3 1-16,13-2 0 15,-26 8-1-15,13 0 1 16,-3-1-1-16,1 0 1 0,-1 2-2 15,2-1 2-15,-2 4 0 16,2-1-1 0,-1 1 1-16,1 0-1 15,1-1 1-15,1 2-1 0,12-13 3 16,-23 23-3-16,23-23 2 16,-19 25-2-16,9-12 1 15,0 1 0-15,2-1-2 16,-1 0 2-16,2 1-1 15,0 2 0-15,-2-1-1 16,0 1 3-16,5 0-2 16,0-2 3-16,-1 0 0 15,2 1-1-15,-1 1 0 16,3-3-1-16,-1 1 2 16,2-14-3-16,-1 25 1 15,1-25-1-15,-2 23 0 16,2-9 0-16,0-14 0 0,-1 26 0 15,1-13 0-15,0 2 1 16,0-15-1-16,0 25 1 16,1-12-1-16,-1-13 2 15,5 22-2-15,-5-22 1 16,7 22-1-16,-3-9 0 16,2 1 2-16,-2 1-3 15,2-1 3-15,0 2-4 16,1 0 3-16,2 1-1 15,-2-1 0-15,1-3-1 16,1 0 1-16,0 1 0 16,-9-14-2-16,20 22 2 0,-20-22-1 15,17 19 1-15,-17-19 0 16,21 19 0-16,-21-19 0 16,21 15-1-16,-21-15 1 15,22 13-1-15,-22-13 1 16,24 16 1-16,-11-9-1 15,-13-7-1-15,25 13 1 16,-12-7 0-16,-13-6 0 16,26 15-1-16,-13-10 1 15,-13-5-2-15,26 13-1 16,-13-5 2-16,1-4-3 16,-1 2 3-16,2-2-2 0,-2 2 3 15,4-3-2-15,-1-3 4 16,-2 4 3-16,4-4-5 15,-4 3 6-15,2-3-5 16,-2 1 5-16,2-1-7 16,-16 0 6-16,25 2-7 15,-25-2 3-15,23-2 0 16,-23 2-1-16,23-1-1 16,-23 1 0-16,21-4 3 15,-21 4-3-15,22-5 3 16,-22 5-3-16,19-7 1 15,-19 7 1-15,19-6 1 16,-19 6-2-16,17-8 1 0,-17 8-1 16,16-9 1-16,-16 9 0 15,16-12-1-15,-16 12 1 16,16-11 0 0,-16 11-1-16,14-10 0 0,-14 10 1 15,14-12 0-15,-14 12 0 16,0 0 0-16,18-14-1 15,-18 14 0-15,0 0 1 16,16-18 0-16,-16 18 0 16,8-12-1-16,-8 12 0 15,0 0 0-15,12-16 2 16,-12 16-2-16,0 0 1 16,13-19 0-16,-13 19 0 0,0 0 0 15,8-19 0 1,-8 19 0-16,9-13-1 15,-9 13 1-15,7-14-2 16,-7 14 2-16,9-13-1 0,-9 13 1 16,9-18-1-16,-9 18 2 15,7-17-2-15,-7 17 1 16,4-22 2-16,-4 22-3 16,3-20 3-16,-3 20-2 15,1-23 1-15,-1 23-2 16,2-20 2-16,-2 20 0 15,1-19-1-15,-1 19-1 0,0-17 0 16,0 17 0 0,0-16 0-16,0 16 1 15,0-20-2-15,0 20 0 16,2-19 1-16,-2 19 2 0,0-19-2 16,0 19 0-16,0-17 2 15,0 17-2-15,-3-14 1 16,3 14 0-16,-3-13 0 15,3 13-2-15,-3-13 3 16,3 13-2-16,-6-13 0 16,6 13 1-16,0 0 0 15,-4-18 0-15,4 18 0 16,0 0 1-16,-7-18-2 0,7 18 1 16,-6-15-1-16,6 15 1 15,-7-14-1 1,7 14 0-16,-9-16-2 15,9 16 2-15,-8-15 1 0,8 15-2 16,-11-15 0-16,11 15 0 16,-11-21 1-16,11 21 1 15,-10-20 1-15,10 20-2 16,-13-23-1-16,13 23 3 16,-15-22 0-16,15 22 0 15,-14-18-3-15,14 18 1 16,-14-15 0-16,14 15 0 15,-18-11 0-15,18 11 0 16,-16-10-1-16,16 10 0 16,-18-5 1-16,18 5-1 15,-18-7 1-15,18 7-1 0,-14-9 0 16,14 9-1-16,-13-7-1 16,13 7-2-16,-13-7-7 15,13 7-7-15,-15-6-36 16,15 6-43-16,-27 9-5 15,1-6-4-15,-7-5 22 16</inkml:trace>
  <inkml:trace contextRef="#ctx0" brushRef="#br1" timeOffset="223941.5956">10319 4018 1 0,'-17'-11'0'16,"17"11"39"-16,0 0 39 15,-19-19-57-15,19 19-2 16,0 0-9-16,0 0-2 0,-10-13-3 15,10 13-3-15,0 0 2 16,-4 13-3-16,4-13-1 16,-5 19-2-16,5-19 5 15,-7 24-3-15,0-11 4 16,-2 3-3-16,9-16 1 16,-18 28 0-16,5-14 2 15,1 6 0-15,1 0-2 0,-1 2 1 16,2 1-1-1,1 2-1-15,1 5 1 16,0 3-2-16,3 3 0 16,-1 2-1-16,2 2 0 0,-1 1-2 15,-1 5 0-15,2-3 1 16,0-3 1-16,1 1 0 16,0-5-2-16,0 0 2 15,2-4 6-15,1-2-3 16,1-4 2-16,1-1-2 15,0-1 2-15,1-1-2 16,2-3 5-16,-1-2-4 16,-1-1-2-16,1-1 0 15,-1-3-2-15,0 0 2 16,-3-13 0-16,4 17-1 16,-4-17 2-16,2 15-2 15,-2-15 1-15,0 0-1 0,-2 13 2 16,2-13-2-16,0 0 0 15,-1 13-1-15,1-13-1 16,0 0 2-16,0 0-2 16,7 14 2-16,-7-14-1 15,0 0 2-15,17 11-1 16,-17-11 0-16,16 2 1 16,-16-2-2-16,20 4 1 15,-7-4 1-15,-13 0 1 16,26-1-3-16,-13 1 1 15,2-2 1-15,1 2-1 16,1 0 0-16,0-1 0 0,2 1-1 16,1 0-1-16,0 0 3 15,2-2 0-15,0 5-1 16,1-1 0-16,0-4 0 16,3 2 1-16,1 2-2 15,1-1 3-15,1 2-2 16,-1 0 0-16,1 3-1 15,3-2 1-15,0 3 0 16,-2 1 0-16,0-1-1 16,1 1-1-16,2-2 2 15,0 0 0-15,-1-2 1 16,-2 1-1-16,-1-2 1 16,1-2-1-16,-1 2 2 0,-1-6-1 15,-1 2 0 1,0-2 0-16,1-2 0 15,-1 1-1-15,1 0 1 0,-1-2 0 16,-1-1-1-16,-1 1 3 16,-4 0-3-16,-1 3 1 15,-2-1 0-15,-4 1 2 16,-1 3 0-16,-13 0-1 16,20 3 0-16,-20-3-2 15,15 7 3-15,-15-7-1 16,0 0-1-16,13 6 0 15,-13-6-1-15,0 0-1 0,0 0-3 16,8 13-5-16,-8-13-13 16,0 0-33-1,6 17-33-15,-6-17 4 16,4 15 84-16</inkml:trace>
  <inkml:trace contextRef="#ctx0" brushRef="#br1" timeOffset="225244.6352">10572 3896 1 0,'-22'7'41'0,"22"-7"41"15,-19-3-7-15,19 3-66 16,-13-7-6-16,13 7 0 16,0 0 0-16,13-2-2 15,-13 2-3-15,23 8 0 0,-8-6 2 16,2 1 1 0,2 0-2-16,4 0 2 15,-1-3 1-15,1 0 0 16,0-4 3-16,3-1-1 0,3 0 1 15,1 2-1-15,5-2 1 16,-1 1-2-16,2 0 0 16,3 1 2-16,3 0-3 15,3 2 0-15,-5-1-1 16,1 1 0-16,-2-2 0 16,0 0 1-16,-3-1 0 15,1 1-1-15,-4 0 2 16,-1 0 2-16,-4 2-2 15,-1-2-1-15,-4 1 3 16,-1 4-3-16,-4-2 2 16,-2 3-1-16,-1 1-3 0,-15-4-1 15,23 10 3-15,-23-10 0 16,17 7 0-16,-17-7-2 16,13 7 2-16,-13-7-2 15,0 0 2-15,15 6 1 16,-15-6-1-16,0 0 0 15,0 0-1-15,0 0 2 16,13 15-1-16,-13-15-1 16,0 0 1-16,0 0-2 15,7 14-1-15,-7-14 1 16,0 0-1-16,4 19 1 16,-4-19-3-16,3 23 8 15,-2-7-6-15,1 2-3 0,1 3 3 16,-2 5-2-16,1-2 3 15,-1 2-5-15,2 3 5 16,-2 1-9-16,2 2 6 16,-1 3 2-16,-1 1 0 15,-1 1 0-15,-1 5-1 16,1 1 0-16,-3-1-2 16,0 0 3-16,0 0 0 15,0-3 0-15,-1-4 0 16,1-2 1-16,-1-2-1 15,1-3 0-15,0 2 2 16,0 3-4-16,-1-1 7 0,1 1-4 16,0 2 3-16,0 0-5 15,2-4 7-15,-2 4-5 16,1-6 4-16,1-2-3 16,-1-4-2-16,2-1 0 15,0 1-1-15,0-6 1 16,0 1-1-16,0-5 1 15,0-13 3-15,0 20-1 16,0-20 1-16,-1 13-1 16,1-13 1-16,0 0 0 15,0 0-1-15,0 0 1 16,0 0-4-16,0 0 1 16,0 0-3-16,0 0-3 0,0 0-10 15,0 0-25-15,0 0-48 16,0 0-4-1,7 16 60-15</inkml:trace>
  <inkml:trace contextRef="#ctx0" brushRef="#br1" timeOffset="230560.6694">16091 10136 19 0,'0'0'90'0,"-13"-3"-3"16,13 3-8-16,0 0-73 15,0 0-8-15,-13-4-5 16,13 4-4-16,0 0-1 16,0 0-4-16,-16 21 1 0,16-21 4 15,-9 26 2-15,3-8 7 16,-2 1 4-16,1 2 6 16,-2-1 1-16,-1 2 2 15,-3 3-2-15,-2 3 0 16,-3-2-1-16,-3 3-2 15,0 0-3-15,-5 1-1 16,-4 2-2-16,-4-2 2 16,-2-2-1-16,0-2 1 15,-4 1 0-15,1-2 0 16,-3-2-1-16,2 0 2 16,-7-3-2-16,1 3 2 0,-3-3-2 15,-1 2 3-15,-4-2-3 16,-3 0 1-16,-5 2 0 15,-3-2 2-15,-2-1 0 16,2-2 0-16,0-1 0 16,2-1 0-16,-1-2 0 15,-1-3-1-15,2 0-1 16,1-3-1-16,-2 0 0 16,-5-2 0-16,-3-3-1 15,-4 0 0-15,-1-1-1 16,1-2 2-16,-1-3 0 15,-1-1-1-15,0-5-2 16,0-1 0-16,2-4 0 0,-3-2 1 16,-2-2 1-16,-4-5-2 15,0-2 2-15,1-2 0 16,5-1 2-16,-1-1-1 16,2-3 1-16,6-2-2 15,3-4 1-15,4-1-2 16,0-5 4-16,-1-5-4 15,-2-4 3-15,0-2-2 16,2-3 4-16,1-2-3 16,1-2 5-16,4-1-4 15,2 1 2-15,2 2-2 16,1 1 1-16,4-2-2 0,-1 1 0 16,0-4-2-16,0 0-2 15,-4-3-1-15,-2-2 0 16,-1-3 0-16,0-4 2 15,1-3-1-15,1-2 1 16,2 3 0-16,0-4 3 16,6-2 2-16,1-3-4 15,7 2 0-15,0-5 0 16,4-2 0-16,1 0 1 16,2-1-1-16,4-1-3 15,-2 4-3-15,5 1 6 16,-2 1-3-16,3 2 2 0,3-2-2 15,0 2 2-15,-2 1-2 16,2 5 5-16,2 1-1 16,2 4 2-16,0 1 3 15,0 7-10 1,-1 8 5-16,0 5-4 0,1 4 4 16,1 6-4-16,-1 5 6 15,-1 4-7-15,1 6 2 16,0 4 5-16,6 3 0 15,0 1 0-15,2 6-1 16,0 2 1-16,11 14-4 16,-13-19 2-16,13 19-1 15,0 0 1-15,0 0-2 0,-14-9 1 16,14 9 0 0,0 0-2-16,0 0 3 15,0 0-1-15,-16 12 0 16,16-12 0-16,-10 20 0 0,3-6-1 15,-2 4 2-15,1 2-1 16,-3 4 0-16,0 2 0 16,-1 5-2-16,-2-1 2 15,1 2 6-15,-2 1 0 16,1-1-4-16,0-2 6 16,-4-3-6-16,2-3 6 15,1-3-4-15,0-6 5 16,2-2-10-16,0-8 4 0,13-5 1 15,-20-1-1-15,20 1-1 16,-9-17-1 0,8-2 5-16,-1-4-12 0,1-5 5 15,1-3-5-15,0-4 3 16,1-3-2-16,1-1 5 16,-1-2-3-16,-1 2 0 15,2 0 7-15,-4 1 0 16,2 5 0-16,-1-2 0 15,-1 7-1-15,1 2 0 16,0 2 0-16,-1 6-1 16,1-1 0-16,1 2-2 15,1 2 0-15,1 2 0 16,0-1 0-16,-2 14-1 16,13-22 2-16,-13 22-1 15,22-19 0-15,-22 19 2 0,23-11 1 16,-10 9 0-16,2 1-1 15,-2 1 0-15,-13 0 0 16,21 3 0-16,-8 4-1 16,2-3-1-16,0 7 0 15,1-4 0-15,3 4 1 16,1 1-1-16,2 2 0 16,2 2 2-16,2-1-2 15,2 0 1-15,2-3 0 16,-1 2-1-16,1 1 1 15,1-2-1-15,-3-2 2 16,1 2-3-16,-3 3 2 16,-1-1 0-16,-5 1-1 0,2-2-1 15,-2 0 2-15,-3-1 0 16,0 0-2-16,-1-1 2 16,-1-1-1-16,-2-2 2 15,0-3-1-15,-13-6 1 16,20 10-2-16,-20-10 1 15,16 6-1-15,-16-6 1 16,0 0 2-16,14-2-2 16,-14 2-1-16,0 0 2 15,0 0 1-15,0 0-1 16,0 0 1-16,0 0 0 16,0 0-2-16,0 0 1 0,0 0 1 15,0 0-2-15,0 0 0 16,0 0 0-16,-18 13 0 15,18-13 0-15,-24 15 1 16,7-5-2-16,-5 3 3 16,-5 3-1-16,-6 1 0 15,-5 2-1-15,-5 1 1 16,-2 0 5-16,-4 0-6 16,3 1 7-16,-3-4 0 15,3-1-1-15,3-3 3 16,4 0-5-16,4-5 4 15,0-2-8-15,4-2 7 16,2-2-5-16,7-4-17 0,2-3-6 16,20 5-40-16,-25-13-31 15,25 13-8-15,5-21 29 16</inkml:trace>
  <inkml:trace contextRef="#ctx0" brushRef="#br1" timeOffset="235174.9317">21998 9014 1 0,'0'0'54'15,"0"0"-21"-15,0 0-11 16,0 0-6-16,0 0-1 16,0 0-4-16,0 0-3 15,0 0 1-15,0 0-1 16,0 0 3-16,0 0 0 16,0 0 1-16,0 0 0 0,0 0 1 15,-9 12-1-15,9-12 0 16,0 0-4-1,0 0-2-15,0 0-1 16,-13 8-2-16,13-8-2 0,-7 13-1 16,7-13 0-16,-12 16 0 15,12-16 0-15,-11 23 1 16,2-10 0-16,2 0 0 16,-2 1-2-16,1 3 1 15,0 1 0-15,0 2 1 16,-4 0-1-16,4 0 1 0,-3-1-1 15,1 1 2-15,0-1 0 16,3-2 2-16,-2-2-2 16,2-2 0-16,1 0-1 15,6-13 0 1,-8 20 1-16,8-20-1 0,-6 17-1 16,6-17 0-16,-4 18 1 15,4-18 0-15,-5 17 1 16,5-17 0-16,-4 16 0 15,4-16 1-15,-4 13 1 16,4-13 0-16,0 0 1 16,-8 13 0-16,8-13 0 15,0 0 0-15,0 0 0 16,0 0-2-16,0 0 1 0,0 0-2 16,0 0 0-16,0 0-3 15,0 0 0-15,0 0-4 16,0 0 2-1,0 0-1-15,0 0-4 0,0 0-2 16,0 0-10-16,0 0-15 16,0 0-26-16,0 0-23 15,0 0-5-15,0 0 52 16</inkml:trace>
  <inkml:trace contextRef="#ctx0" brushRef="#br1" timeOffset="235897.2109">21653 9231 28 0,'0'0'87'16,"-15"-15"-1"-16,15 15-2 16,0 0-73-16,0 0-6 15,-8-15 2-15,8 15 0 16,0 0 0-16,0 0-2 15,-13-7 1-15,13 7-1 16,0 0-1-16,0 0 0 16,0 0-3-16,0 0 1 15,0 0 1-15,0 0-2 16,0 0 1-16,0 0-3 16,0 0 2-16,0 0-1 15,0 0 2-15,0 0-2 0,0 0 1 16,14-13 0-16,-14 13 0 15,0 0 1-15,0 0-2 16,0 0 2-16,0 0-2 16,13 3 1-16,-13-3-2 15,0 0 2-15,0 0-2 16,18 10 1-16,-18-10 0 16,17 6-1-16,-17-6 1 15,20 13 0-15,-20-13-1 0,25 18 0 16,-11-6 1-1,-1-3-1-15,0 2 2 16,0 2 0-16,1-4-2 16,-1 2 1-16,2-1-1 0,-1 1 2 15,-1-1-1-15,0 0 0 16,-13-10-1-16,25 16 1 16,-25-16-1-16,21 15 2 15,-21-15 0-15,0 0 0 16,18 15 0-16,-18-15 0 15,0 0 2-15,0 0-3 16,0 0 1-16,13 9 0 16,-13-9 0-16,0 0-1 15,0 0 1-15,0 0 0 16,0 0-3-16,0 0 3 16,0 0-1-16,0 0-2 15,0 0-2-15,0 0-3 0,0 0-6 16,0 0-10-16,0 0-20 15,0 0-25 1,0 0-22-16,0 0-1 16,0 0 62-16</inkml:trace>
  <inkml:trace contextRef="#ctx0" brushRef="#br1" timeOffset="236545.4357">21620 9355 44 0,'-9'24'100'15,"9"-24"-6"-15,0 0-6 16,0 0-78-16,0 0-12 16,0 0-3-16,0 0 2 15,3-18 3-15,-3 18 0 16,0 0 2-16,10-13 4 16,-10 13 1-16,0 0-1 0,0 0 0 15,0 0-3-15,13-4-3 16,-13 4 2-16,14-3-2 15,-14 3 0 1,21-7-1-16,-21 7 1 0,27-6 0 16,-11 2 0-16,1-2 1 15,-1 0 0-15,1 2 0 16,-1 0 1-16,3 1-1 16,0-2-1-16,-3 4 1 15,1-2-1-15,-1 2 0 16,1 1 0-16,-2-2-1 15,1-1 1-15,-4 2 0 0,-12 1-1 16,22-3 1-16,-22 3 1 16,17 0 0-1,-17 0 0-15,0 0 0 16,15 1 1-16,-15-1 0 0,0 0 3 16,0 0-1-16,0 0-1 15,0 0 0-15,0 0-2 16,0 0-1-16,0 0-6 15,0 0-8-15,0 0-13 16,0 0-30-16,-4 13-37 16,4-13 1-16,4 16-1 15</inkml:trace>
  <inkml:trace contextRef="#ctx0" brushRef="#br1" timeOffset="239780.4099">22165 9267 2 0,'0'13'79'16,"0"-13"-3"-16,0 0-36 15,0 0-25-15,0 0-4 16,0 0-1-16,0 0-2 0,0 0-2 15,0 0-1-15,0 0-1 16,0 0 0-16,0 0-3 16,0 0 1-16,-3-15 0 15,3 15 3-15,0 0 0 16,0 0 1-16,5-15 2 16,-5 15-3-16,0 0 2 15,8-14-1-15,-8 14 1 16,0 0-1-16,7-15 1 15,-7 15 0-15,0 0-1 16,0-14 3-16,0 14-2 16,0 0 0-16,-5-16-2 0,5 16 1 15,0 0-3-15,-9-13 0 16,9 13-1-16,0 0 0 16,0 0 0-16,-13-13-1 15,13 13 1-15,0 0-1 16,-10-17 1-16,10 17 1 15,0 0-1-15,-7-19-1 16,7 19 0-16,-5-13 0 16,5 13 1-16,0 0-2 15,-7-14 0-15,7 14 2 16,0 0-1-16,-11-18 0 16,11 18 0-16,-10-13 0 15,10 13-1-15,-13-16 2 0,13 16-1 16,-12-16 0-16,12 16-2 15,-13-14 2-15,13 14 0 16,-13-13-1-16,13 13 1 16,-13-13-1-16,13 13 0 15,0 0 0-15,-16-17 2 16,16 17-3-16,-11-13 2 16,11 13 0-16,-13-12-1 15,13 12 0-15,-13-13 0 16,13 13 0-16,-15-11 0 15,15 11 2-15,-14-9-2 16,14 9 1-16,-16-9 0 0,16 9 1 16,-13-7 0-16,13 7-2 15,-16-6 0-15,16 6 0 16,-14-5 2-16,14 5-3 16,-16-6 1-16,16 6 1 15,-19-6-2-15,19 6 2 16,-20-7 0-16,20 7-1 15,-20-4-1-15,20 4 2 16,-22-5 0-16,22 5-1 16,-16-3 0-16,16 3 0 15,-14-3 0-15,14 3 1 16,-15 0 1-16,15 0-1 16,-14-1-2-16,14 1 1 0,-13 0 0 15,13 0 0-15,-15 0 0 16,15 0 0-16,-15 1-1 15,15-1 1 1,-15 2 1-16,15-2-1 0,-16 1-1 16,16-1 2-16,-14 3-1 15,14-3 1-15,-13 6-2 16,13-6 1-16,-15 4 0 16,15-4 0-16,-15 8 0 15,15-8-1-15,-18 10 0 16,18-10 0-16,-17 11 2 15,17-11-1-15,-17 16 0 0,17-16-1 16,-18 12 2-16,18-12-1 16,-16 14 0-16,16-14 2 15,-15 14-2 1,15-14 1-16,-15 12-2 0,15-12 3 16,-14 12-2-16,14-12 0 15,0 0 1-15,-16 14-2 16,16-14 2-16,0 0-1 15,-10 16-1-15,10-16 1 16,0 0 0-16,-8 17 0 16,8-17 0-16,0 0-1 15,-7 16 1-15,7-16 0 16,0 0 1-16,-8 19 0 0,8-19-1 16,-5 13 0-16,5-13-1 15,-4 14 3 1,4-14-2-16,-4 13 0 15,4-13 0-15,-2 15-1 0,2-15 2 16,-1 14-1-16,1-14 0 16,1 20-1-16,-1-20 1 15,0 22 0-15,0-22 0 16,2 20-1-16,-2-7 0 16,0-13 1-16,2 17 0 15,-2-17 0-15,5 21-1 16,-5-21 1-16,6 20 0 0,-6-20 1 15,7 20-2 1,-7-20 1-16,10 19 0 16,-10-19-1-16,10 16 2 15,-10-16-1-15,12 17 0 0,-12-17-1 16,11 16 2-16,-11-16-1 16,13 16-1-16,-13-16 1 15,13 16-1-15,-13-16 1 16,13 14 0-16,-13-14 0 15,12 17-1-15,-12-17 1 16,13 16 0-16,-13-16 0 16,14 13 0-16,-14-13 0 15,13 12 0-15,-13-12 1 16,14 10 1-16,-14-10-1 16,13 10-1-16,-13-10 0 15,0 0 1-15,18 14 0 16,-18-14-2-16,13 10 1 0,-13-10-1 15,14 13 1-15,-14-13 0 16,19 10 1-16,-19-10-1 16,19 12-1-16,-19-12 1 15,18 10 0-15,-18-10 0 16,16 7 0-16,-16-7 0 16,16 6-1-16,-16-6 2 15,15 4-1-15,-15-4 0 16,13 6 0-16,-13-6 0 15,13 5 0-15,-13-5 0 16,14 2 1-16,-14-2-3 16,16 3 3-16,-16-3-1 0,20 0 0 15,-20 0-1-15,22 0 1 16,-22 0-1-16,23 0 1 16,-23 0-1-16,23-1 1 15,-23 1 0-15,22-3 0 16,-22 3-1-16,20-3 0 15,-20 3 2-15,18-3-1 16,-18 3 1-16,18-3 0 16,-18 3-2-16,16-3 2 15,-16 3 1-15,13-4-2 16,-13 4 0-16,0 0 0 16,14-7 0-16,-14 7 0 15,0 0 0-15,13-9 0 0,-13 9 0 16,0 0 1-16,16-11 0 15,-16 11-1-15,13-8 0 16,-13 8 0-16,0 0 1 16,17-12-1-16,-17 12 1 15,0 0-1-15,15-12 0 16,-15 12 2-16,0 0-2 16,0 0 3-16,11-13-3 15,-11 13 1-15,0 0-1 16,0 0 2-16,0 0 0 15,0 0-1-15,0 0 0 16,7-14 0-16,-7 14-1 16,0 0 1-16,0 0 2 0,8-16-3 15,-8 16 0-15,0 0-1 16,0 0 3-16,11-18-3 16,-11 18 1-16,0 0 1 15,7-13-3-15,-7 13 3 16,0 0-1-16,0 0-1 15,15-15 2-15,-15 15-1 16,0 0 1-16,17-13-1 16,-17 13 3-16,0 0-3 15,13-16 0-15,-13 16 2 16,0 0-2-16,0 0 0 16,0 0-1-16,13-15 1 0,-13 15-1 15,0 0 0-15,0 0 2 16,0 0-1-16,0 0 1 15,0 0 0 1,10-14-1-16,-10 14 2 0,0 0-2 16,0 0 2-16,0 0-2 15,7-15 0-15,-7 15 0 16,0 0 2-16,0 0-2 16,0 0-1-16,0 0 1 15,11-16 0-15,-11 16 0 16,0 0-1-16,0 0 2 15,0 0-1-15,10-15 1 16,-10 15-1-16,0 0 0 0,0 0 0 16,0 0 0-1,0 0 1-15,0 0-1 16,7-13-1-16,-7 13 2 16,0 0-2-16,0 0 1 0,0 0 1 15,0 0 0-15,0 0-1 16,0 0 0-16,0 0 1 15,8-13-1-15,-8 13 0 16,0 0 1-16,0 0-1 16,0 0 0-16,0 0 1 15,0 0 0-15,2-13-2 16,-2 13 1-16,0 0 1 0,0 0 0 16,0 0 0-1,0 0 0-15,0 0-1 16,-2-15 1-16,2 15 0 15,0 0 1-15,0 0-2 0,0 0 1 16,0 0 0-16,0 0-1 16,0 0 0-16,0 0-1 15,0 0 2-15,0 0-3 16,0 0 0-16,0 0-4 16,0 0 1-16,0 0-3 15,0 0-2-15,0 0-4 16,0 0-6-16,-8 13-6 0,8-13-18 15,0 0-55 1,0 0-3-16,-2-14 1 16,-2-4 60-16</inkml:trace>
  <inkml:trace contextRef="#ctx0" brushRef="#br1" timeOffset="251092.5357">17197 12225 19 0,'0'0'84'0,"0"0"-4"16,0 0-5-16,-8 16-69 16,8-16-6-16,5 25 0 15,0-9-1-15,1 2 2 0,1 8 0 16,0 3 2-16,3 4 1 15,-1 2 2 1,1 1-2-16,1-3 2 16,2 2-1-16,0-2 0 0,3-3-2 15,2-2 3-15,3-5-3 16,1-3 0-16,5-1-3 16,2-3 3-16,-1 1-2 15,6-5-3-15,-4-1 3 16,4-5-3-16,-4 0 2 15,2-2-1-15,-2-4 2 16,0 0 1-16,-1-4-1 0,-3 1 4 16,3-4-5-16,-2 2 4 15,1-1-5 1,-2 2 4-16,0-3-2 0,-2 0-3 16,2-1 1-16,0 0-2 15,-1-2 5-15,1-3-2 16,0-3 2-16,3-4-3 15,4-1 2-15,1 0-2 16,2-4 2-16,3-2 0 16,3-3-2-16,-1 1 0 15,2 0-2-15,-3 4 3 16,1 1-1-16,-4 1 1 16,-1 1-1-16,-1 2-1 15,-2 5 1-15,0 0-1 16,-2 0 2-16,-1 4-2 15,0-1 1-15,-1 3-1 16,-2 4 1-16,2 0 0 0,-1 1 2 16,-2 3-1-16,1 1 1 15,1-2 0-15,2 2-1 16,0 2 1-16,2 2 0 16,1 2-1-16,0 2 0 15,2 1 1-15,-2 1 1 16,0 2-1-16,-1 1 0 15,-2-2 0-15,-2 4-1 0,-2-2 1 16,-3 2 0 0,0 3 1-16,-1 2-1 15,-2 0 1-15,-2 3-1 16,0 2 1-16,-4-1-1 0,2 1 2 16,-3-2-3-16,0 0 0 15,-1 1-2-15,-2-3 3 16,-2-1-3-16,0-1 2 15,-1-2-1-15,-3-3 1 16,0-1-2-16,-4-13 0 16,6 15 3-16,-6-15-2 15,0 0 1-15,0 0 1 16,0 0-1-16,0 0 1 16,0 0 0-16,0 0 0 15,12-23-1-15,-9 10 1 16,-2-2-1-16,5-3-1 15,1-4-2-15,3-4 0 0,2-2 1 16,2 0-2-16,1-4 2 16,3 2-2-16,3-2 5 15,0 6-3-15,5 1 4 16,2 2-2-16,5 2 1 16,3 0-1-16,6 4 0 15,1 1 0-15,5 0-1 16,-1-1 0-16,4 1 0 15,-4 2 1-15,-1 1-1 16,-4 1 2-16,0 2-3 16,-3 3 2-16,-6 1 1 15,0 5-1-15,-4-1 3 0,-1 4-2 16,-5 1 1-16,0 2-1 16,-6 3 2-16,1-1-2 15,-3 1 2-15,1 3-1 16,0 0-2-16,1 1 2 15,1-1-1-15,-1 1 1 16,0 1 0-16,2-2 0 16,3 1-1-16,-1-2 1 15,3-1-1-15,0-1-1 16,2-3 2-16,0 0-1 16,1-2 1-16,-1 0-1 15,-1 1 1-15,-1-2-2 16,1-1 2-16,-2-2-2 0,-1 1 2 15,1 1-1-15,-2-2 0 16,1 2 1-16,0-4-1 16,-2 3 0-16,2-2-1 15,-2 2 3-15,1-5-4 16,1 2 1-16,3-2-1 16,-4-3 0-16,2 0 0 15,-1-4 0-15,0-1 2 16,1-3-4-16,-3-3 5 15,0-1-3-15,-1-1 0 16,1-1-1-16,-3 0 3 16,1 4-2-16,-2-1 2 0,-3 3-1 15,-13 16-1 1,17-20-3-16,-17 20-13 0,0 0-41 16,0 0-32-1,0 0-1-15,0 0 1 0</inkml:trace>
  <inkml:trace contextRef="#ctx0" brushRef="#br1" timeOffset="255652.3208">19305 13486 10 0,'0'0'85'0,"0"0"1"15,0 0-4-15,0 0-43 16,0 0-25-16,0 0-4 16,0 0-1-16,0 0-5 15,0 0-1-15,0 0-1 16,0 0 2-16,0 0-2 16,0 0 0-16,0 0 0 15,0 0-1-15,0 0 1 16,0 0 3-16,0 0 0 0,0 0-1 15,9 18-1-15,-9-18-2 16,0 13 5-16,0-13-7 16,0 20 6-1,0-4-6-15,0 2-1 0,0 0 2 16,0 1 1-16,1-1 2 16,-1 4-5-16,2-2 6 15,-1 2-6-15,1-5 7 16,-1 0-3-16,2 2 0 15,-1 0 2-15,0-2-2 16,1 1 2-16,0-4-1 16,0 3 0-16,1-1 0 0,-1-1 1 15,0-1-2-15,2 0 1 16,-1 1-2-16,-1-2 1 16,-3-13 0-1,8 19 1-15,-8-19-1 0,9 18 0 16,-9-18-1-16,7 18 1 15,-7-18 1-15,9 17-2 16,-9-17 0-16,9 25 1 16,-9-25-1-16,7 23 1 15,-7-23-1-15,10 21 0 16,-10-21-1-16,10 19 2 16,-10-19-2-16,12 14 0 15,-12-14 1-15,0 0-1 0,18 11-1 16,-18-11 1-16,13 1 1 15,-13-1-2 1,15-4 0-16,-15 4-1 16,17-6 1-16,-17 6-1 0,17-9 3 15,-17 9-4-15,19-17 2 16,-19 17 1-16,20-23 1 16,-20 23 0-16,22-26-1 15,-12 11 0-15,2-3-2 16,-1-1 2-16,1 2-3 15,-1-2 2-15,1-1-1 0,-1-3 1 16,1 2 0 0,-2-2 1-16,0 3 1 0,-1-4-2 15,-1 0 3 1,0 4-2-16,-1 2 0 16,-1 2-2-16,-4 1 2 0,-2 15 1 15,6-21-1-15,-6 21 0 16,3-13 0-16,-3 13 0 15,-1-16-2-15,1 16 2 16,0-16-2-16,0 16-1 16,1-20 1-16,-1 20 7 15,2-16-5-15,-2 16 1 16,0 0 1-16,1-13 1 16,-1 13 0-16,0 0-2 15,0 0 2-15,0 0-6 16,0 0 3-16,0 0 1 15,0 0 1-15,0 0-3 16,0 0 2-16,0 0 1 0,0 0-2 16,0 0 0-16,0 0 4 15,0 0 2-15,0 0-6 16,0 0 2-16,0 0-2 16,0 0 1-16,0 0 0 15,0 0 0-15,0 0-4 16,-4 13-1-16,4-13 6 15,0 0-3-15,0 0 2 0,0 0-1 16,0 0 1 0,-6 13-2-16,6-13 2 15,0 0 0-15,0 0-1 16,-6 13 1-16,6-13-3 0,0 0 5 16,0 19-3-16,0-19 2 15,0 15-2-15,0-15 0 16,2 21 1-16,-2-21 0 15,0 20 1-15,0-20-1 16,0 23 0-16,-2-10-2 16,2-13 3-16,0 24-1 15,0-24-1-15,-3 25 1 16,2-12 0-16,1-13 0 16,-2 24-1-16,2-11 1 15,-1 0-4-15,1-13 5 16,1 23-2-16,-1-23 2 15,2 22-1-15,-2-22-1 0,1 17 1 16,-1-17-1-16,0 0 3 16,5 21-2-16,-5-21 1 15,0 0-3-15,7 17 1 16,-7-17 1-16,6 13 1 16,-6-13 0-16,7 16-2 15,-7-16 0-15,0 0 0 16,13 19 1-16,-13-19 0 15,0 0 0-15,10 17-2 16,-10-17 1-16,0 0-1 16,10 14 1-16,-10-14 0 15,0 0 0-15,10 15-1 0,-10-15 1 16,0 0 1-16,10 13-1 16,-10-13 1-16,0 0 0 15,0 0 0-15,0 0 1 16,15 11-2-16,-15-11 0 15,0 0 0-15,0 0 1 16,13 6-1-16,-13-6-1 16,0 0 2-16,15 3-2 15,-15-3 2-15,15 1-1 16,-15-1 0-16,16 2 1 16,-16-2 0-16,17-2-1 15,-17 2 1-15,16 0-1 0,-16 0-1 16,17-1 2-16,-17 1 0 15,20-2-1-15,-20 2 0 16,22-4 1 0,-22 4-2-16,22-7 0 15,-22 7 0-15,20-9 1 0,-20 9-1 16,19-11 0-16,-19 11 0 16,17-12-1-16,-17 12 1 15,16-10 1-15,-16 10 0 16,14-11-2-16,-14 11 2 15,0 0 0-15,16-15 1 16,-16 15 1-16,0 0-3 16,13-11 1-16,-13 11 1 0,0 0 1 15,0 0-2-15,0 0 1 16,0 0-1 0,15-13 0-16,-15 13 0 15,0 0 1-15,0 0-3 0,0 0-1 16,0 0-6-16,0 0-11 15,0 0-13-15,0 0-45 16,0 0-21-16,0 0-5 16,0 0 0-16</inkml:trace>
  <inkml:trace contextRef="#ctx0" brushRef="#br1" timeOffset="259172.0747">22432 12111 1 0,'0'0'77'0,"-14"10"11"16,14-10-2-16,0 0-52 16,-13-4-27-16,13 4-7 15,0 0 2-15,0 0-1 16,0 17-1-16,0-17 2 16,1 21 1-16,-1-21 3 15,3 23 2-15,0-9 0 16,-3-14-4-16,9 23 1 15,-9-23 0-15,14 20-1 0,-14-20-1 16,22 18-1-16,-9-8-1 16,1 0 0-16,2-1 1 15,0-1 0-15,0-1-1 16,-1-1 0-16,1-1 1 16,0 0 1-16,-1-3-1 15,-1-1 1-15,2-2-1 16,0 1 0-16,-2 0-1 15,2-2 2-15,-3 2-1 16,2-3-1-16,-2-1 1 16,0 1-2-16,-1-3 1 15,-12 6 0-15,24-17 1 0,-24 17-3 16,24-22 2-16,-24 22 0 16,25-25 0-16,-12 10-1 15,-2-1 0-15,2 0 1 16,2-2-1-16,-2 0 1 15,0 2-1-15,1 1 0 16,-14 15-2-16,25-24 3 16,-25 24-1-16,21-14 0 15,-21 14 0-15,19-4-1 16,-19 4 1-16,17 0 1 16,-17 0 1-16,16 3-3 15,-16-3 1-15,17 11 1 16,-17-11 0-16,18 15 0 0,-18-15 0 15,17 24 0-15,-7-9-1 16,2 0 2-16,-4 1-2 16,5 2 1-16,-1-1-1 15,-1 2 1-15,2 1-2 16,-1-1 2-16,1-1 1 16,-2 0-2-16,1 0 0 15,-2-3 0-15,-3 1 1 16,1-3-1-16,-8-13 1 15,8 21-1-15,-8-21-1 16,3 19 1-16,-3-19 0 16,0 0 1-16,0 0-1 0,0 0 2 15,0 0-3 1,0 0 2-16,-6-14-3 0,3 1 4 16,1-2-1-16,-1-1-1 15,3-4 2-15,0 0-4 16,3-3 3-16,2-2-1 15,4 2 1-15,4-1 0 16,1-1-1-16,2 2-2 16,2 2 0-16,0 0 1 15,3 3 2-15,-1 6-1 16,-3 0 0-16,2 4 0 16,-2 3 0-16,0 3 2 15,-1 2-2-15,0 1 2 0,-3 3-2 16,2-1 1-1,-1 3 0-15,0 0-2 16,-1 0 3-16,0 1-2 16,-13-7 2-16,25 14-3 0,-25-14 2 15,23 16-2-15,-23-16 2 16,19 16 1-16,-19-16-2 16,20 14 1-16,-20-14 0 15,19 18 1-15,-19-18-2 16,21 16 1-16,-21-16 0 15,21 15-2-15,-21-15 1 0,21 15 0 16,-21-15 1-16,22 16-1 16,-22-16 0-16,22 13 0 15,-22-13-1 1,23 13 1-16,-9-9 1 16,0 0-1-16,1-1 0 0,1-1 0 15,1-2 0-15,-1 0 1 16,1-3-1-16,-1 0 1 15,0 0 0-15,-2-1-1 16,2-4 2-16,0 3-1 16,0-4 0-16,0-1-1 15,0 1 1-15,3-2-1 16,-2-4 1-16,2-1-2 16,-2 2 0-16,2-2 0 0,-3-1 1 15,-1 0 1 1,0-1-1-16,-4 4-2 15,-1 1-2-15,-10 13-4 16,12-16-9-16,-12 16-16 0,0 0-62 16,0 0-2-16,-9 20-2 15,-5-3 31-15</inkml:trace>
  <inkml:trace contextRef="#ctx0" brushRef="#br1" timeOffset="261557.6039">23070 13270 18 0,'0'0'94'16,"0"0"-3"-16,0 0-3 0,0 0-67 16,-9-15-12-16,9 15-3 15,0 0-2 1,0 0 2-16,0 0-2 16,0 0 2-16,0 0 0 0,0 0-1 15,0 0 0-15,0 0-1 16,0 0-2-16,13 5 0 15,-13-5 0-15,0 0-1 16,19 8 0-16,-19-8 2 16,17 11-2-16,-17-11 1 15,20 15 1-15,-20-15 0 16,25 19-3-16,-12-7 2 16,0 1 0-16,1 1-2 15,-1 2 2-15,2 1-1 16,-1 1 0-16,-1-1-1 15,2 0 1-15,-4 1 1 16,-1-3 0-16,3-2-1 0,-3 0-1 16,-1 0 0-16,0 0 0 15,-9-13 0-15,17 24 0 16,-10-12 4-16,-7-12-5 16,16 24 5-16,-9-10-3 15,-7-14-6-15,16 22 6 16,-16-22 0-16,16 21-1 15,-16-21-3-15,13 19 3 16,-13-19-2-16,10 14 4 16,-10-14 5-16,9 13-7 15,-9-13 1-15,0 0 0 16,11 18-1-16,-11-18-1 0,7 13 2 16,-7-13-2-16,0 0 0 15,12 17 2-15,-12-17-1 16,0 0 0-16,0 0 0 15,13 13 1-15,-13-13-1 16,0 0 2-16,0 0-2 16,0 0 0-16,0 0 1 15,0 0 0-15,0 0 0 16,0 0 0-16,0 0 0 16,0 0-1-16,0 0 3 15,0 0-2-15,0 0 0 16,0 0 0-16,0 0 0 15,0 0 0-15,0 0 0 0,0 0 1 16,0 0-2-16,0 0 1 16,0 0 0-16,13-1 1 15,-13 1-2-15,0 0 1 16,0 0-1-16,9-19 1 16,-9 19-1-16,11-16 1 15,-11 16 0-15,10-22-2 16,-2 6 3-16,-4-1-3 15,3-3 1-15,-1-2 2 16,0-2-1-16,1 1 0 16,-1-3-2-16,1 1 2 15,-1 4 0-15,1-1 0 0,0 2 1 16,0 1-3-16,0 2 1 16,1-1 1-16,-1 1 0 15,0 0-1-15,0 1 1 16,2-4 0-16,0 1-1 15,-1 0 0-15,-1 0 1 16,2 1-1-16,-2-1 1 16,-1 3 0-16,1 0-1 15,-7 16 1-15,9-22 0 16,-9 22 0-16,6-17-1 16,-6 17 1-16,0 0-1 15,4-13 2-15,-4 13-1 16,0 0 0-16,4-13 0 0,-4 13-1 15,0 0 1-15,3-14 0 16,-3 14 0-16,0 0-1 16,0 0-1-1,0 0 0-15,0 0 2 0,0 0-2 16,0 0 2-16,0 0-1 16,0 0 1-16,0 0-1 15,0 0 1-15,0 0 1 16,0 0-3-16,0 0 1 15,0 0-2-15,0 0-4 16,0 0-4-16,0 0-9 16,0 0-13-16,0 0-45 0,0 0-25 15,-4 19-3-15,-8-7-2 16</inkml:trace>
  <inkml:trace contextRef="#ctx0" brushRef="#br1" timeOffset="267944.8369">21953 13371 22 0,'0'0'86'16,"0"0"-7"-1,0 0-17-15,14-9-63 0,-14 9-3 16,0 0 0-16,0 0 3 15,0 0 3-15,0 0 2 16,0 0 6-16,-14 9 5 16,14-9-1-16,0 0 0 15,-19 14-2-15,19-14-2 16,-17 19-5-16,8-6-1 16,-2 6-2-16,-5 4-1 15,-1 4 1-15,-4 8 4 16,1 4-4-16,-3 4 4 0,-3 1-2 15,0 3 1 1,-1-1 0-16,1 2 2 16,-2-3-3-16,2-1-5 0,0 1 4 15,-1-5-2-15,2 2 1 16,1-7 1-16,5-3-1 16,2-6 1-16,2-6 1 15,5-4 0-15,10-16-1 16,0 0-1-16,0 0 0 15,0 0-3-15,0 0-3 16,0 0-4-16,0 0-4 0,0 0-7 16,0 0-7-16,0 0-21 15,0 0-24 1,0 0-19-16,0 0 0 16,-10-26 58-16</inkml:trace>
  <inkml:trace contextRef="#ctx0" brushRef="#br1" timeOffset="268508.624">21608 13447 43 0,'0'0'99'0,"-6"-14"-2"15,6 14 1-15,-15-4-63 16,15 4-20-1,-21-5-6-15,21 5-1 16,-14 2-4-16,14-2-2 0,0 0-3 16,-15 1 2-16,15-1-3 15,0 0 1-15,0 0 1 16,8 15-1-16,-8-15 0 16,18 17 2-16,-5-4 1 15,3 3-2-15,3 4 0 16,0 3 4-16,2 3-4 15,1 1 1-15,0-1 0 16,1 5 0-16,-2-2-1 16,3-1 2-16,0-3 1 15,1 0-6-15,-2-4 5 16,0-1 0-16,-2-1-2 0,0-2 0 16,-3-1 2-16,-2-1-2 15,-3-1 0-15,-1-1 0 16,-12-13 1-16,20 22-1 15,-20-22 1-15,13 16 0 16,-13-16 0-16,0 0 0 16,12 16-1-16,-12-16 2 15,0 0-4-15,0 0 1 16,5 14-2-16,-5-14-5 16,0 0-2-16,0 0-5 15,-4 17-8-15,4-17-13 16,0 0-24-16,-14 5-36 15,14-5 2-15,-16-15 13 0</inkml:trace>
  <inkml:trace contextRef="#ctx0" brushRef="#br1" timeOffset="269079.9319">21374 13729 82 0,'-11'16'98'15,"11"-16"-5"-15,0 0-9 16,0 0-74-16,0 0-5 15,-2-15-2-15,2 15 2 16,0 0-3-16,0 0 1 16,15-11 1-16,-15 11-2 15,0 0 1-15,14-5 1 16,-14 5 0-16,19-1-3 16,-19 1 2-16,29-4-1 15,-12 1-2-15,5 0 2 16,1-2-2-16,3 1 0 15,-2 0-3-15,4-1 5 0,-1 1-3 16,-1 1 1-16,2 3-1 16,-2 0 2-16,1 3-2 15,2-1 3-15,0-2-1 16,1-2 0-16,0 2-1 16,4-4-1-16,-3-1 1 15,2-2-1-15,-1-3 1 16,-3 3 3-16,-1-2-3 15,-3 5 4-15,-3 1-4 16,-2 2 1-16,-4-1 0 16,-1 4-2-16,-15-2-1 0,18 5-10 15,-18-5-9-15,0 0-37 16,16 16-36-16,-16-16-5 16,0 0-1-16</inkml:trace>
  <inkml:trace contextRef="#ctx0" brushRef="#br1" timeOffset="270976.8464">17948 15920 25 0,'0'0'84'15,"-13"-24"4"-15,13 24-25 16,-13-16-26-16,13 16-9 15,-13-7-10-15,13 7-5 16,0 0-3-16,0 0-7 16,0 0-2-16,0 0 0 15,0 0-2-15,-10 19 0 16,10-19 3-16,2 20 0 16,0-7 2-16,1 8 1 15,-3 3-2-15,0 1 7 0,0-1-6 16,-2 2 4-16,2 8-2 15,-1-1-3-15,1 3 1 16,-2 0-2-16,4 1 4 16,-1-4-12-16,2 1 10 15,2 0-9-15,0-8 5 16,3 0 0-16,2-1-1 16,0-7-2-16,3-8 3 15,0 3 0-15,3-4 0 16,-1 2 0-16,1-4 0 15,0-2 0-15,-1-10 0 16,-1 2 1-16,1-5-2 16,-1-4 0-16,-1-4-1 0,0-8-1 15,1-6-2-15,-2-7 1 16,2-6-2-16,-1-4 9 16,2-3-9-16,-2-1 10 15,0-4-7-15,1 6 3 16,-2 8 0-16,-1 5 4 15,-2 10 0-15,-2 6-3 16,-3 7 4-16,-4 13-5 16,0 0 6-16,0 0 0 15,0 0-1-15,0 0-1 16,-10 13-2-16,10-13-2 16,-7 19 0-16,7-19 0 15,-4 23-2-15,2-3 6 0,1 6-6 16,1-1 6-16,0-2-4 15,0 8 3 1,0 0 4-16,0 3-6 16,-2-3 6-16,2-1-10 0,0-3 10 15,0 4-12-15,2-3 10 16,-1-3-6-16,1 0-1 16,2-2 1-16,0-5-2 15,4-5 1-15,-1 2-1 16,3-2 2-16,-10-13-2 15,26 17 1-15,-13-14 3 16,1 1-3-16,1 1 2 0,-1-4 0 16,1-2 1-16,-15 1-6 15,24-10-5 1,-24 10-10-16,25-12-19 16,-18-7-56-16,7 2-5 0,-5-13-1 15,4-4 33-15</inkml:trace>
  <inkml:trace contextRef="#ctx0" brushRef="#br1" timeOffset="273661.3951">18766 16125 65 0,'0'0'91'0,"0"0"-5"15,0 0-29-15,0 0-40 16,0 0-3 0,0 0-5-16,0 0-7 0,0 0 1 15,0 0 0-15,0 0-2 16,0 0 0-16,10-14 0 16,-10 14 1-16,16-9 0 15,-16 9 5-15,20-8-3 16,-20 8-2-16,24-5 2 15,-9 5-1-15,-2 0 0 16,0-1 0-16,1 1-1 16,2-2 0-16,0 2-1 15,1 0 0-15,2-3 0 0,-2 1 0 16,4 0 1-16,-3 1-3 16,0-2 1-1,-4-1 0-15,-1 1 1 0,-13 3-1 16,17-6-2-16,-17 6-8 15,0 0-5-15,0 0-12 16,15-9-22-16,-15 9-36 16,0 0-6-16,-4-13-1 15</inkml:trace>
  <inkml:trace contextRef="#ctx0" brushRef="#br1" timeOffset="274104.4568">18847 16336 5 0,'0'0'90'0,"-15"10"2"16,15-10 0-16,0 0-59 15,0 0-16-15,-14 4-3 16,14-4-4-16,0 0-3 0,0 0-2 16,0 0-4-16,0 0 0 15,0 0 0 1,0 0 1-16,14 6-2 16,-14-6 2-16,20 6 0 0,-7-3 0 15,3-3 1-15,1-2 0 16,2-2 0-16,1 1-2 15,2 3 0-15,0 3 0 16,1-6 0-16,-2 8 0 16,0-5 0-16,-1 2-1 15,-3-2-1-15,-1-2-5 16,-2 2-3-16,-14 0-9 16,26-2-27-16,-26 2-45 0,13 4-7 15,-13-4 0-15,0 0 70 16</inkml:trace>
  <inkml:trace contextRef="#ctx0" brushRef="#br1" timeOffset="281915.1071">19483 14903 33 0,'-3'-13'70'0,"3"13"-21"16,0 0-6-16,0 0-6 16,-13-11-6-16,13 11-4 15,0 0-4-15,-13-9-3 16,13 9-6-16,0 0 0 15,0 0-3-15,0 0-3 16,0 0-2-16,0 0-2 16,0 0 0-16,0 0-1 15,0 0 0-15,0 0-1 0,0 0 1 16,0 0-1-16,-1 16 0 16,1-16 0-16,5 13-1 15,-5-13 0-15,12 23 0 16,-6-9 0-16,1 2 0 15,0 3-1-15,0 4 1 16,0 5-2-16,2 0 0 16,-2 4 2-16,-1 1-6 15,1 3 1-15,-1 2 0 16,1 1 3-16,1 1-4 16,-3-2 4-16,3 4-1 0,0 1 0 15,2 0 4-15,0 2 0 16,-1 0-3-16,0 1 2 15,-1-3 0-15,1 5 0 16,-3-4-1-16,0 0 1 16,-1 0-1-16,0 6 0 15,-1-1 7-15,0 1-8 16,1 1-2-16,-1 3 5 16,2 3-2-16,0 2 2 15,-2-7-4-15,2-3 4 16,-1 1-12-16,-2-2 15 15,2 1-4-15,-1-4-1 16,2-6 8-16,-2 0-9 0,0 5 10 16,1-3-11-16,-1-1 12 15,0 1-11-15,1-7 7 16,-2-1-8 0,-1 6-1-16,1-5 0 15,2 6 2-15,-2-4 0 0,1 2-3 16,-1 5 1-16,1 0 2 15,0-1 0-15,-2-6 1 16,-1-1 0-16,-1-1 1 16,0 2-1-16,0-7 1 15,-1-4 0-15,1-2 0 16,-2 0-1-16,2-3 2 16,0 3-6-16,2-3 3 0,-2-20 1 15,0 31 0 1,0-31 0-16,0 30 0 15,0-14 2-15,0 6-1 16,0-22 3-16,0 15-3 0,0-15 0 16,0 0-1-16,0 0 2 15,0 0 0-15,0 0-3 16,4-15-1-16,-4 15 3 16,3-21-2-16,-3 21 1 15,0 0 0-15,19-18-3 16,-6 18 2-16,1-13 1 15,4-8 2-15,3 7-3 0,2 7 2 16,2-5 0 0,-1 4-2-16,2 0 3 15,0-5-2-15,-1 12 0 16,-1-6-2-16,1 7 3 0,-3 1-1 16,-4 2 0-16,0-6 0 15,-3 6-1-15,-15-3-4 16,22-1-4-16,-22 1-6 15,12 13-11-15,-12-13-22 16,1-16-42-16,-8-3-7 16,0-14 2-16,-6-15 60 15</inkml:trace>
  <inkml:trace contextRef="#ctx0" brushRef="#br1" timeOffset="282515.1759">19522 14908 85 0,'0'0'102'15,"0"0"-4"-15,0 0-3 16,0 0-76-16,0 0-6 16,0 0-4-16,0 0-3 15,0 0-3-15,0 0-2 16,0 0 1-16,0 0-1 16,0 0-2-16,0 0 0 15,20-12 1-15,-20 12 0 16,26-4 2-16,-12 2 0 0,4 4-2 15,-1-1 0-15,0-2 2 16,1 2 0 0,-1 1-1-16,-1 0 0 0,0-2 0 15,0 3-2-15,-2-3 2 16,-1-1-1-16,-13 1-2 16,20 3-2-16,-20-3-4 15,15 3-3-15,-15-3-11 16,0 0-18-16,16 7-51 15,-16-7-5-15,0 0 1 16,17 0 22-16</inkml:trace>
  <inkml:trace contextRef="#ctx0" brushRef="#br1" timeOffset="283014.2009">19943 15325 70 0,'0'0'98'16,"0"0"-1"-16,-11 13-33 16,11-13-47-16,0 0-1 0,0 0-6 15,0 0 0-15,0 0-3 16,0 0-4-16,0 0-1 16,17-6-4-16,-17 6-1 15,26 4 1-15,-7-4 1 16,1 3 1-16,3-3-1 15,1 1 1-15,1-1 0 16,-1 0 2-16,0-1-1 16,-3-2 0-16,-1 3 0 0,-4-3-1 15,-3 3 0-15,-13 0 2 16,18 2-2 0,-18-2 0-16,0 0-3 0,0 0-4 15,0 0-6-15,0 0-8 16,0 0-19-16,0 0-40 15,0 0-14-15,0 0 0 16,-9-22 55-16</inkml:trace>
  <inkml:trace contextRef="#ctx0" brushRef="#br1" timeOffset="283665.857">20411 15061 57 0,'-3'17'98'0,"0"-1"-4"0,3-16-3 16,0 0-71-16,-16-6-14 15,16 6-2-15,0 0-1 16,-7-20 6-16,7 20-8 16,-3-18 1-16,3 18 0 15,4-17 1-15,-4 17-3 16,15-19 1-16,-2 11-1 15,1-2 2-15,2 1-1 16,4 2 0-16,0 5-2 0,1 4-1 16,0 3 2-16,-2 4-2 15,-2 3 0 1,-1 8 1-16,-3 2 1 0,-3 2 0 16,-3 1-3-16,-5-1-1 15,-2-1 1-15,-2-1-1 16,-2-3 4-16,0-4-3 15,4-15 0-15,-9 19-1 16,9-19 6-16,0 0 0 16,0 0-1-16,0 0 0 15,0 0-1-15,20-3-2 16,-20 3 6-16,29-8-5 16,-10 3 0-16,4 2 0 15,0 2 2-15,3 4 0 16,-1-2-1-16,-1 5 2 15,-2 6-6-15,-2-1 5 0,-3 5 2 16,-4-1-1-16,-4 3 0 16,-5 1 1-16,-5 3 0 15,-2-4 1-15,-4 1 1 16,-3-3-2-16,-3 4 1 16,-2-2-1-16,-1-3 0 15,-1 3-2-15,0-2-2 16,-1-3-6-16,2-2-12 15,-4-4-25-15,20-7-51 16,-24 15-3-16,24-15-3 16,-28 4 62-16</inkml:trace>
  <inkml:trace contextRef="#ctx0" brushRef="#br1" timeOffset="284282.5771">20497 16412 28 0,'0'0'94'16,"-3"18"-5"-16,3-18-4 15,0 0-70-15,0 0-15 16,2-16-2-16,2 1-1 15,3-6 1-15,3-2 0 16,3-8 11-16,2-10-6 16,2 2 9-16,0-6-10 0,2-3 11 15,1 2-8-15,-1 9 10 16,-3-1-8-16,-2 5 1 16,-3 10-3-1,-1 1 1-15,-2 9 0 0,-8 13 0 16,10-13-2-16,-10 13 1 15,0 0 0-15,0 0-2 16,-1 16 1-16,0-3-1 16,-1 0-2-16,1 3-1 15,1 0 0-15,0 4-1 16,3 3 1-16,-2 3-9 16,0 4 11-16,1 1-12 15,1-1 12-15,-2 3-14 0,1 6 9 16,0 0-12-16,1-3 1 15,-3-4-11 1,9 4-32-16,-12-7-36 16,9 1-5-16,-9-5 8 0</inkml:trace>
  <inkml:trace contextRef="#ctx0" brushRef="#br1" timeOffset="284965.9406">20908 16926 88 0,'0'0'89'15,"0"0"-2"-15,0 0-37 16,0 0-38-16,2 15-2 16,-2-15-1-16,-16 5 0 15,3 1 0-15,13-6-3 16,-25 17 2-16,12-6-3 16,0 6-4-16,3-3 2 0,2 8-2 15,1 0-1 1,2 5-1-16,2-5 1 15,3 6-2-15,2 1 0 16,1-3 1-16,0 7 0 0,2-1 0 16,2 3 1-16,1-11 0 15,0 12 0-15,1-17 2 16,3 11 0-16,1-6-2 16,0-3 0-16,1-15 0 15,2-2 0-15,0 2 0 16,-2-10 1-16,2 8-2 15,-2-27 1-15,-1 7 0 16,-1-7 1-16,0 1 1 16,-5-2 0-16,1 1-2 15,-2-8-1-15,-3 0 2 16,0 9 0-16,-2-4 1 0,-1 6 0 16,-1 6-1-16,-2-2 1 15,-1-5 1-15,4 21 1 16,-13-27 0-16,4 13-2 15,-1-4-1-15,-3-3-1 16,0 0 1-16,-3 3-4 16,-3 6-2-16,-1 1-8 15,0 6-10-15,-6 1-22 16,7 8-48-16,-11-2-4 16,4 1 2-16,-1-8 59 15</inkml:trace>
  <inkml:trace contextRef="#ctx0" brushRef="#br1" timeOffset="286549.7288">21139 14768 82 0,'0'13'100'0,"0"-13"-4"15,0 0-5-15,0 0-84 16,0 0-5-16,0 0-5 16,0 0 2-16,0 0-1 15,0 0 2-15,16-6 0 16,-16 6 0-16,20 1-2 15,-5-4 1-15,5 3 3 16,3 2-3-16,3-2 2 16,6-2-2-16,2-1 2 0,5 2 1 15,-1-2 0-15,-1 2 0 16,1-4 0-16,-3 1-1 16,-4-2 1-1,0 2-2-15,-8 1-1 16,-3-3 2-16,-3 3-1 0,-2 2 1 15,-15 1 1-15,18-7 0 16,-18 7 0-16,0 0 0 16,0 0 3-16,0 0-3 15,0 0 1-15,0 0-1 16,0 0 0-16,0 0-1 16,0 0 1-16,0 0 1 15,0 0-2-15,0 0 2 16,5 13-2-16,-5-13-1 0,0 0 2 15,-3 20 0 1,3-6-3-16,0 4 2 16,1 5-3-16,2 3 3 0,0 4-1 15,0 6 0-15,1 6-1 16,2 3 1-16,-2 2-4 16,2 4-2-16,-2 1 5 15,4 4-3-15,-4 3 1 16,3 0 0-16,-3-1 1 15,1-2-2-15,-1 1 6 16,2-1 1-16,0-1-1 0,-1-2-2 16,3 3-1-16,-1 1 1 15,0 5 1 1,2 1-5-16,1 2 4 16,0 3-4-16,0 1 4 0,0 0-4 15,-1-4 6-15,-1-3-6 16,3-4 3-16,-4-3 0 15,0-5 2-15,0 2 0 16,-1 0-1-16,1-3 8 16,0 0-11-16,1 0 12 15,-3 1-12-15,3 1 12 16,-3-3-12-16,1-2 10 16,-2-5-10-16,1 5 3 0,-1-1-1 15,-1-8 0 1,0-4 1-16,-2-7-2 15,1 3 2-15,-1 1 0 16,1 4 0-16,-2-14 1 0,0-20 1 16,3 37 0-16,-3-18 0 15,0 0 2-15,0-2-6 16,0-4 4-16,0-13-1 16,0 16-1-16,-2 3 1 15,2-19-1-15,0 0 0 16,-3 17 1-16,3-17 0 15,-3 14 0-15,3-14-1 16,-1 21 0-16,1-21-1 16,0 0 0-16,-4 16 0 15,4-16-1-15,0 0 3 16,0 0-2-16,0 0 0 16,-13-2 2-16,13 2-3 0,0 0 2 15,-19-10-1-15,19 10 1 16,-19-1-1-16,19 1 1 15,-27-8 1-15,9 11 0 16,1-10 2-16,-2 14-1 16,1-8-1-16,-1 8 1 15,0-8 0-15,2-4 1 16,1-1-1-16,0 5 0 16,2-3 0-16,1-5-2 15,13 9 3-15,-22-17-3 16,22 17 1-16,-15-15-6 15,15 15-4-15,0 0-5 0,0 0-11 16,-13-18-25-16,13 18-47 16,-2-25-7-16,-1 6 2 15,-6-15 76-15</inkml:trace>
  <inkml:trace contextRef="#ctx0" brushRef="#br1" timeOffset="288234.6018">22928 15351 1 0,'0'0'35'16,"0"0"51"-16,0 0-22 16,-14-12-37-16,14 12-4 15,0 0-7-15,-9-13 1 16,9 13-3-16,0 0-1 15,0 0-4-15,0 0-1 16,0 0-3-16,0 0-2 0,0 0-1 16,0 0 1-1,13 3 0-15,-13-3-1 16,15 9 0-16,-15-9-2 16,21 18 1-16,-8-6 1 0,3 2 1 15,0 4-1-15,3-3-2 16,1 3 2-1,0 3 0-15,3 1-1 0,2 3 2 16,-1 1-2-16,1-2 0 16,-1-1 0-16,0 2 0 15,-3-4-1-15,-1 0 1 16,-1-4 1-16,-4-4-2 16,-2-3 0-16,-13-10-1 15,20 11 2-15,-20-11-1 16,0 0-1-16,16 2 2 15,-16-2-1-15,3-16 3 0,-3 16 1 16,-3-24-1-16,0 3-1 16,-2-5 0-16,0-7 1 15,-1-3-2-15,2-7-1 16,-1-6-3-16,4-3 2 16,1-6 0-16,3 2 0 15,1 4 2-15,5 6-1 16,-2 2 2-16,2 10 1 15,-1 6 2-15,-2 10-3 16,-6 18 3-16,9-18 0 16,-9 18-3-16,0 0 1 15,0 0-1-15,0 0-6 0,0 0-4 16,0 0-6-16,0 0-10 16,1 16-14-16,-1-16-25 15,0 15-32-15,0-15-2 16,6 20 43-16</inkml:trace>
  <inkml:trace contextRef="#ctx0" brushRef="#br1" timeOffset="288600.6342">23801 15193 17 0,'-1'15'92'0,"1"-15"-13"16,0 0-13-16,-19-5-21 15,19 5-17-15,0 0-11 16,-9-17-6-16,9 17-7 16,3-16 0-16,-3 16-6 15,21-20 3-15,-4 14-4 16,3-2 2-16,7-3 0 15,4 1 3-15,3 2-3 16,2-2-1-16,2 1 3 16,-2 0-1-16,-4 2-2 0,-3 1-3 15,-5 5-6-15,-6-3-5 16,-3 4-10-16,-15 0-27 16,15 4-39-16,-15-4-3 15,0 0 39-15</inkml:trace>
  <inkml:trace contextRef="#ctx0" brushRef="#br1" timeOffset="288918.1275">23749 15397 2 0,'-10'21'97'0,"10"-21"-5"0,-4 13-4 16,4-13-69-16,20-20-26 15,-3 10 0-15,4 1 1 16,0-4 2 0,5 3 4-16,0 3 2 0,3 1 1 15,0 3 1-15,0 1 0 16,1-3 0-16,0 2-2 16,4 3 1-16,-3-3-1 15,3 1-1-15,-3-1-5 16,-5-3-1-16,-3 2-6 15,-4 1-5-15,0 1-13 16,-19 2-27-16,21-7-32 16,-21 7 0-16,0 0 87 15</inkml:trace>
  <inkml:trace contextRef="#ctx0" brushRef="#br1" timeOffset="290020.233">24455 14245 76 0,'0'0'100'0,"0"0"-3"16,0 0-5-16,-19 6-88 0,19-6-7 16,0 0-1-16,0 0-1 15,0 0-1-15,0 0 1 16,2 22 2-16,1-4 0 16,1 7-1-16,3 4 3 15,0 7 0-15,3 4 3 16,0 6 0-16,1 2 1 15,0 3 0-15,-1-2 1 16,2 3-1-16,-2 1 1 0,0 5-1 16,-1 2-1-1,-1 4-1-15,-1 4 0 16,-1 1-1-16,1 6 0 16,1 1 1-16,-3-2 0 0,1-3 0 15,1 2-1-15,1-6-1 16,0-4 2-16,1-1 0 15,0 0 0-15,-1-3 1 16,1-1-3-16,1 3 4 16,-1-4-3-16,1 1 3 15,-2 1-3-15,1-5-4 16,-2-4 7-16,2-1-7 16,-3-1 6-16,1-2-7 15,-3-4 4-15,2-2-2 16,-3-5 3-16,0 1 1 15,1-1-1-15,-1-5 1 0,0-3-1 16,0-4 1-16,0-1 1 16,0-5-2-16,-1 6 2 15,3-5-2-15,-4 5-1 16,1-3 7-16,-1 0-4 16,-1-1 6-16,2-2-6 15,-1 3 6-15,-1-4-7 16,0 2 8-16,0-18-8 15,4 18 1-15,-4-18-2 16,3 25 1-16,-1-12 2 16,-2-13-2-16,4 16 0 15,-1-3 0-15,-3-13 0 16,3 24 0-16,-3-24-1 0,3 15 2 16,-3-15-4-16,4 16 3 15,-4-16-2-15,0 0 0 16,0 0 0-16,0 0 1 15,0 0-1-15,4 13 0 16,-4-13-1-16,0 0 1 16,0 0 0-16,0 0 1 15,0 0-1-15,0 0 1 16,0 0 0-16,0 0-2 16,18-8 2-16,-18 8-1 15,13-8 2-15,-13 8-3 16,21-16 0-16,-6 9-1 0,2-3 3 15,3 1-2-15,2 2-1 16,1-3 3-16,4 7 0 16,2-9 2-1,-1 8 1-15,0-5-1 0,-2 6-1 16,0-3 3-16,-4 2-2 16,-2 0-2-16,-4-2 1 15,-16 6-5-15,22-4-6 16,-22 4-6-16,13 3-11 15,-13-3-33-15,0 0-38 16,-9-22-3-16,-1 2 10 16</inkml:trace>
  <inkml:trace contextRef="#ctx0" brushRef="#br1" timeOffset="290619.6252">24537 14185 12 0,'0'0'92'0,"0"0"0"16,0 0-1-16,0 0-66 15,0 0-7-15,0 0-1 16,0 0-5-16,0 0-2 16,0 0-2-16,0 0-4 15,0 0-2-15,0 0-3 0,0 0-1 16,0 0-2 0,22-10 2-16,-8 11 1 15,5-1 2-15,1 1 0 0,5 1-1 16,2-2 3-16,1 0-2 15,0-2 0-15,1 0 0 16,-1-1 0-16,-2 0 0 16,-3-3-1-16,-2 2 1 15,-2-2-2-15,-2 0 2 16,-2 0 0-16,-15 6-1 16,22-5-5-16,-22 5-6 15,15-3-11-15,-15 3-28 0,0 0-41 16,13 0-5-1,-13 0-1-15</inkml:trace>
  <inkml:trace contextRef="#ctx0" brushRef="#br1" timeOffset="291279.2735">25100 14606 31 0,'11'14'98'0,"-11"-14"-2"0,0 0-4 15,15 13-76-15,-15-13-15 16,0 0 0-16,0 0-1 15,11-15 0-15,-11 15 1 16,6-15 0-16,-6 15 3 16,6-23-1-16,-3 7-2 15,1-3 0-15,0-5-3 16,-1-8 1-16,3-1 2 16,1-5-1-16,-1-2 1 15,3 1 0-15,-1 3 1 16,0 3 2-16,-1 5 2 15,-1 10-1-15,-1 5 1 0,-5 13 0 16,0 0 1-16,0 0-1 16,0 0 0-16,0 0-2 15,0 0 0-15,0 0-2 16,0 18-2-16,0-18-1 16,-1 18-1-16,2-5 0 15,2 4 1-15,3 5-1 16,0 4-1-16,1 4 1 15,0 5 0-15,0-1 3 16,2 5-2-16,0 0 1 16,-2-1-1-16,-1-4 2 15,1-1 0-15,-1-4 1 16,-2-1-1-16,2-4-2 0,-2-4 4 16,1-2-2-16,-3-1 0 15,-2-17-1-15,3 22-2 16,-3-22-5-16,2 16-7 15,-2-16-17-15,0 0-52 16,-3 13-14-16,3-13-2 16,0 0 36-16</inkml:trace>
  <inkml:trace contextRef="#ctx0" brushRef="#br1" timeOffset="292020.0294">25364 15361 23 0,'-4'13'94'16,"4"-13"-3"-16,0 0-1 16,-15-5-74-16,15 5-13 15,-6-20-2-15,6 20 5 0,-5-20-2 16,5 20 0 0,-2-19 0-16,2 19 0 0,5-20-2 15,-5 20-4 1,14-15 3-16,-14 15-6 0,26-15 4 15,-9 7-2-15,1 6 3 16,0 2-2-16,-2 1 2 16,1 5 1-16,-1 0-3 15,-16-6 0-15,21 23-1 16,-16-10 4-16,-2 1-5 16,-3 0 3-16,-1 4 0 15,-5-2 2-15,-4 2 0 0,0-2 3 16,-2 2-1-16,-1-1 0 15,2-1 2-15,-1-3-2 16,12-13 1 0,-14 18-2-16,14-18 0 0,0 0 0 15,0 0-1-15,14 11 0 16,1-13 0-16,3-2 1 16,5 2-3-16,1-3 2 15,3 2-2-15,-1 3 1 16,1 0-1-16,-1 3-2 15,-4 1 0-15,-3 6 0 16,-3-1 1-16,-5 7-2 16,-2 1 5-16,-6 0-2 0,-2-1 3 15,-5 0 2-15,-3 3 1 16,-5-3-1 0,-1-1 3-16,-6 0-2 15,-1-2-3-15,-4 3 0 0,-2-3-2 16,0 1-7-16,-3-5-13 15,7 7-32-15,-7-8-44 16,8 5-1-16,0-7 2 16</inkml:trace>
  <inkml:trace contextRef="#ctx0" brushRef="#br1" timeOffset="292544.2361">25433 16397 1 0,'5'18'88'15,"-5"-18"-5"-15,0 0 0 16,0 0-77-16,12 0-11 15,-12 0 1-15,15-16 2 16,-15 16 2-16,16-20 2 16,-9 3 3-16,2-2-1 15,-1-1 0-15,1-6 0 16,1 0 5-16,-1-4-6 16,-1 1 6-16,3 3-5 0,-1 4 7 15,-2 5-7-15,1 4 9 16,-9 13-9-16,0 0 4 15,16-1-4-15,-16 1 2 16,0 0 2-16,1 21-10 16,-1-5 5-16,0 3-7 15,0 2 5-15,0 1-7 16,2 3 8-16,1 6-8 0,1 1 4 16,0 4 2-1,1 0 0-15,0 0-1 16,1 0 0-16,0-1 0 15,1-2 0-15,-1-7-6 0,0 4-6 16,-4-11-13-16,7 4-32 16,-10-10-30-16,1-13-6 15,0 0 47-15</inkml:trace>
  <inkml:trace contextRef="#ctx0" brushRef="#br1" timeOffset="293888.3345">25638 14261 44 0,'0'0'102'0,"0"0"-4"16,0 0 0-16,0 0-80 16,0 0-9-1,0 0-4-15,0 0-2 0,0 0-3 16,0 0-2-16,0 0 0 16,0 0 0-16,22-6 1 15,-9 8 0-15,4-1 0 16,6-1-1-16,3 0 2 15,4-1-2-15,8-2 4 16,1 0-1-16,-2 0-1 16,-1-1 1-16,-1 1 0 15,-3 0 1-15,-5-1-1 0,-2 1 1 16,-8 0-2-16,-3 2 0 16,-14 1 1-16,21-5-1 15,-21 5 1 1,0 0 0-16,16-1 1 0,-16 1-1 15,0 0 2-15,0 0-1 16,0 0-1-16,0 0-1 16,0 0 2-16,5 16-2 15,-5-16 0-15,0 0-1 16,5 18 0-16,-4-5 0 16,2 6-1-16,1 6 0 15,2 5-1-15,0 5 1 0,1 2 1 16,-1 6-1-16,0 4 1 15,1 2 1-15,-1 0 1 16,-1 0 0 0,0 1 1-16,2 5 0 0,-1 4-2 15,-1 0-1-15,1 5 1 16,3 2-3-16,2 2 3 16,0 3-2-16,2-1 2 15,1 1-3-15,2-2 2 16,1 2 1-16,2-3-1 15,-3-5 1-15,0 4-2 16,-1-2 2-16,1 0-3 16,-3 1 3-16,0-3-1 0,-3 1-5 15,1 4 7 1,-1-3-7-16,-2-2 7 16,1-7-5-16,0 1 6 15,-1-5-4-15,-1-6 3 0,1-7 1 16,0-5-2-16,-2-5 2 15,1-1-2-15,1 1 3 16,-3-11-3-16,3 1-3 16,-3-2 3-16,1 2 0 15,0-2 0-15,-2 2 0 16,1-4 0-16,-1-2-1 16,-4-13 1-16,7 20 0 0,-7-20-1 15,4 17 2-15,-4-17 1 16,0 0-3-1,0 0 2-15,0 0 0 0,0 0 0 16,-1 13 1-16,1-13 0 16,0 0-2-16,-7 13 0 15,7-13 6-15,0 0-8 16,-18 15 7-16,18-15-5 16,-17 10 0-16,17-10-2 15,-22 13 7-15,9-13-5 16,-1 4-6-16,-2-1 6 15,-1 4 0-15,-3-4 1 16,-1 4 6-16,1-5-5 16,1-4-1-16,2 8-2 15,0-6 9-15,4-6-5 16,13 6-8-16,-13-6 4 16,13 6-9-16,0 0 2 0,0 0 1 15,0 0-3-15,0 0-9 16,0 0-15-16,0 0-33 15,0 0-30-15,0 0 5 16,-15 2 57-16</inkml:trace>
  <inkml:trace contextRef="#ctx0" brushRef="#br1" timeOffset="296559.554">18479 15274 49 0,'0'0'91'0,"0"0"-3"0,0 0-27 16,0 0-39 0,-15-14-5-16,15 14-3 0,0 0-3 15,0 0 4-15,-13-12-6 16,13 12-2-16,0 0 0 16,0 0-4-16,0 0 0 15,0 0-3-15,-11 22-1 16,12-9-5-16,1 4 6 15,0 2 1-15,3 5 1 16,-1 5 1-16,0 3-1 16,2 0 1-16,-1 2 0 0,-3 1 0 15,1-2-2-15,0 2 1 16,0-6-2 0,-1-5-1-16,-1-4 2 15,0-2 0-15,-1-18-1 0,5 17 0 16,-5-17 0-16,0 0 0 15,0 0-2-15,0 0 0 16,13 0-6-16,-13 0-7 16,0 0-13-16,0 0-29 15,0 0-38-15,1-17-1 16,-1 17 0-16</inkml:trace>
  <inkml:trace contextRef="#ctx0" brushRef="#br1" timeOffset="297111.0255">18217 15300 103 0,'0'0'93'0,"0"0"-2"16,-11-14-43-16,11 14-34 15,0 0-4-15,-13-16-2 16,13 16-1-16,0 0-1 0,-12-13 0 16,12 13 4-16,0 0 3 15,0 0-7-15,0 0 7 16,-5-15-7-16,5 15-1 15,0 0-1-15,13-4 3 16,-13 4-8-16,20 1 2 16,-7-3 0-16,3 3-5 15,1-2 5-15,2-2 3 16,2 3-4-16,1 0-4 16,3-3 4-16,-1 0-5 15,1-1 6-15,-1-2 4 16,-1 3-8-16,0-1 3 15,-2-1 2-15,-3 1 4 0,1 2-4 16,-2 1 1-16,-2 2-4 16,-1-1 1-16,-14 0 2 15,23 0-4-15,-23 0-2 16,16 5-5-16,-16-5-7 16,0 0-8-16,0 0-31 15,0 0-40-15,0 0-6 16,0 0 1-16,0 0 47 15</inkml:trace>
  <inkml:trace contextRef="#ctx0" brushRef="#br1" timeOffset="302847.5971">25019 13123 5 0,'13'10'92'16,"-13"-10"-1"-16,0 0-3 16,0 0-62-16,0 0-13 15,0 0-5-15,0 0 0 16,0 0-1-16,0 0-2 0,0 0 1 16,0 0 0-16,0 0-1 15,0 0 1 1,0 0-2-16,0 0 0 0,0 0-1 15,15-7-1-15,-15 7 1 16,15-5-1-16,-2 1 0 16,3 1-2-16,3 0 3 15,3-1-2-15,2 0 1 16,2-2-1-16,2-1-1 16,-1-2-1-16,2 2 2 15,-2-2 0-15,4 0 0 16,-3 2 1-16,3 1-1 0,-4 1-1 15,-1 0 1 1,-3 2 2-16,-1 2-3 0,-5 0 2 16,-4 2-4-1,-13-1 1-15,15 0-2 0,-15 0-3 16,0 0-8-16,0 0-15 16,0 0-36-16,0 0-26 15,0 0-3-15,0 0-1 16</inkml:trace>
  <inkml:trace contextRef="#ctx0" brushRef="#br1" timeOffset="303383.6514">25165 13426 49 0,'-3'14'95'0,"3"-14"-4"15,0 0 1-15,0 0-70 0,0 0-14 16,0 0-2-1,0 0-2-15,0 0 1 16,0 0 0-16,0 0 1 16,0 0 1-16,13-8-2 0,-13 8-1 15,14-8-1-15,-14 8-1 16,26-8 0-16,-11-1 0 16,3 0-2-16,3 1 0 15,2-1 2-15,-2-1-1 16,4 0 1-16,-1-2 0 15,2 4-2-15,2-1 1 16,-1 0 0-16,-2 1 0 16,1 0 1-16,-2 3-2 15,1 0 1-15,-4 1 1 16,-3-2-2-16,-2 2 1 16,-3 1 0-16,0 0-3 15,-13 3-3-15,14-3-7 0,-14 3-13 16,0 0-37-16,0 0-32 15,0 0-4-15,0 0-3 16</inkml:trace>
  <inkml:trace contextRef="#ctx0" brushRef="#br1" timeOffset="306774.4582">26140 12287 25 0,'0'0'96'0,"0"0"-2"16,0 0-2-16,0 0-72 15,0 0-13-15,0 0-1 16,0 0 1-16,0 0 0 15,0 0 0-15,0 0 0 16,0 0-1-16,0 0 0 0,0 0-1 16,9-13-2-16,-9 13 0 15,26-7-2-15,-7 3 0 16,5-1-1-16,4 0-1 16,5-1 1-16,3 2 1 15,1-1-1-15,2 1 1 16,0 1 0-16,2 0 0 15,-2 0-1-15,1 2 2 16,-1-2-2-16,0 2 0 16,-3-1 0-16,-1 1 1 15,-7-1-1-15,0 2 1 16,-8 0 0-16,-1 0-1 16,-19 0 1-16,21 0 1 0,-21 0-1 15,0 0-3-15,13 3-2 16,-13-3-8-16,0 0-10 15,0 0-31-15,0 0-40 16,0 0-4-16,-13-4-1 16</inkml:trace>
  <inkml:trace contextRef="#ctx0" brushRef="#br1" timeOffset="307987.5793">26378 12321 1 0,'-17'2'87'15,"17"-2"5"-15,-17 0-1 16,17 0-53-16,-15 0-20 15,15 0-5-15,0 0-1 16,0 0-2-16,0 0-4 16,0 0-1-16,0 0-3 15,0 0-1-15,0 0-2 16,0 0 1-16,0 0 0 0,15 8-1 16,-15-8 2-16,26 8-2 15,-9-2 1 1,3-3 0-16,2 3 1 15,1-1-2-15,1 0 1 0,1 2-1 16,-2 0 2-16,2 2 0 16,-1-2-2-16,1 5 1 15,-1-4 0-15,4 4 1 16,-1-2-2-16,-1 0 0 16,1 0 1-16,-1 0 0 15,-3 0 0-15,-1 0 0 16,-3 1 0-16,-5-3-1 0,-14-8 3 15,20 16-1 1,-20-16-1-16,9 17 0 16,-9-17 1-16,1 19 1 15,-1-19-1-15,-7 25-2 0,2-9 2 16,-4 1-1-16,0-1 1 16,-4 3 1-16,-1-1-3 15,-1 2-1-15,-5 1 1 16,0-1 6-16,-3 1 0 15,1 1-2-15,1 1-1 16,-3-1 1-16,1 0 0 16,2 1 1-16,1-3-2 15,1 0-3-15,1-3-1 0,3-2 3 16,-3 1-1 0,2-2 0-16,1-1 0 15,0-1 1-15,1-1 0 16,1 1 1-16,-2 1-2 0,1 0 0 15,1-2 0-15,13-11 1 16,-23 22-1-16,23-22 1 16,-18 19 0-16,18-19 0 15,0 0 1-15,-15 15-2 16,15-15 3-16,0 0-1 16,0 0 2-16,0 0-1 15,0 0 0-15,0 0 0 16,0 0 0-16,0 0 0 15,0 0-3-15,0 0 1 16,0 0-1-16,13 2 1 16,-13-2-1-16,0 0-1 0,13 3 0 15,-13-3 2-15,0 0 0 16,14-2 0-16,-14 2 0 16,0 0-1-16,20-3 1 15,-20 3 0-15,19 0 0 16,-19 0 0-16,26-2-1 15,-9 0 0-15,2-1-1 16,4-1 1-16,2 0 0 16,1-2 0-16,0 0 0 15,4-1-1-15,2 1 1 16,-4-1 1-16,3 1-1 16,-4 0 0-16,1 1 1 15,-4 0-1-15,1 2 0 0,-5 0 1 16,-3 1 0-16,-1 2-2 15,-3-2 2-15,0 1-1 16,-13 1 1-16,16 0-1 16,-16 0 0-16,0 0 1 15,13 0-2-15,-13 0 1 16,0 0-2-16,0 0-6 16,0 0-11-16,0 0-28 15,0 0-50-15,7 16-2 16,-7-16-4-16,0 0 31 15</inkml:trace>
  <inkml:trace contextRef="#ctx0" brushRef="#br1" timeOffset="309809.4409">27256 12670 43 0,'0'0'97'16,"0"0"-5"-16,0 0 1 15,8-15-77-15,-8 15-9 16,0 0 0-16,0 0 1 15,0 0 0-15,0 0-3 16,0 0 1-16,0 0-3 16,0 0 1-16,0 0-3 15,0 0 0-15,-6 13-2 16,6-13-1-16,0 0 2 0,2 13-2 16,-2-13 3-16,1 20-1 15,-1-20 1 1,3 26 0-16,0-8 5 15,1 2-3-15,4 2 0 0,0-1 2 16,1 2-3-16,1 0 2 16,3-1-1-16,-1-2 1 15,2 0-7-15,-1-4 3 16,0-1 1-16,0-1 0 16,-13-14 0-16,23 19-1 15,-23-19 0-15,22 11 0 16,-22-11 1-16,17 5-1 0,-17-5-1 15,16-2-1-15,-16 2 2 16,19-10 0 0,-19 10-1-16,15-20 1 15,-6 6-1-15,0-2 1 0,-3-3 0 16,-1-4 2-16,0-3-8 16,-1 1 2-16,-3 2 7 15,1 0-6-15,-4 0 1 16,4 1 0-16,-4 2 2 15,2 2-2-15,0 3 8 16,0 15-3-16,0-22-6 16,0 22 6-16,0 0 1 15,0 0-1-15,0 0-1 0,0 0 0 16,-13-5 0 0,13 5-1-16,0 0 0 15,0 0-1-15,0 0 0 16,-8 14 1-16,8-14-2 0,0 0 0 15,3 22 0-15,-3-22 1 16,0 24 6-16,4-9-2 16,0 3 0-16,-1 1-1 15,3 1 1-15,-2 2 0 16,2 0-1-16,1-2 2 16,2-1-8-16,-3-2 3 15,-1 0 0-15,3-1 0 0,0 0 0 16,0-3 0-1,-1 0 0-15,-7-13 0 0,14 20-1 16,-14-20 0 0,16 18 1-16,-16-18 0 0,15 13 1 15,-15-13-2-15,14 7 1 16,-14-7 0-16,16 7 0 16,-16-7-1-16,16 1 0 15,-16-1 0-15,13 0-1 16,-13 0 0-16,14-1 0 15,-14 1 0-15,15-10-1 16,-15 10 3-16,14-10-1 16,-14 10 1-16,13-13 0 15,-13 13 2-15,13-15-1 16,-13 15 1-16,0 0-1 16,11-16 1-16,-11 16-1 15,0 0 0-15,0 0-1 0,0 0 2 16,0 0-2-16,11-13 1 15,-11 13 0-15,0 0 0 16,0 0 1-16,0 0-2 16,0 0 0-16,0 0 0 15,0 0 1-15,0 0-1 16,0 0 0-16,0 0 0 16,0 0 0-16,0 0 2 15,0 0-1-15,0 0 0 16,0 0 0-16,0 0 0 15,0 0 0-15,0 0-2 16,0 0 2-16,-2 13-2 0,2-13 1 16,0 0 0-16,0 0 0 15,-1 19 0-15,1-19 1 16,0 13 1-16,0-13-3 16,1 16 1-16,-1-16 1 15,2 23-1-15,-2-23 1 16,4 22 0-16,-4-22-2 15,9 19 1-15,-9-19 1 16,14 15-1-16,-14-15 0 16,16 9 0-16,-16-9 0 15,20 7-3-15,-20-7 3 16,22 5-2-16,-22-5 1 16,21 3 1-16,-21-3-2 0,23 0 1 15,-23 0-2-15,19-3-3 16,-19 3-2-16,16-6-2 15,-16 6-3 1,0 0-3-16,14-7-4 0,-14 7-10 16,0 0-27-16,5-19-37 15,-12 6 1-15,-2-6-2 16</inkml:trace>
  <inkml:trace contextRef="#ctx0" brushRef="#br1" timeOffset="309975.7334">27883 12688 114 0,'3'15'107'16,"-3"-15"-24"-16,-4 13-34 16,4-13-136-16,0 0-18 15,3 16-3-15</inkml:trace>
  <inkml:trace contextRef="#ctx0" brushRef="#br1" timeOffset="311576.9694">28189 12641 8 0,'0'0'85'0,"0"0"-2"16,0 0-3-16,0 0-67 15,0 0-9-15,0 0 1 0,-10-16 1 16,10 16 1-16,3-17 2 15,-3 17 1-15,3-15 1 16,-3 15-4-16,4-14-1 16,-4 14-2-16,7-15 0 15,-7 15-1-15,0 0 0 16,0 0-1-16,13-13-1 16,-13 13 1-16,0 0-2 15,0 0 1-15,16 5-2 16,-16-5 1-16,0 0 0 15,15 16 1-15,-15-16-1 16,10 18 1-16,-10-18 0 0,10 23 0 16,-3-8 1-16,2 1 1 15,-2 1-1-15,0-1 1 16,2 0 0-16,-1 3-1 16,1-2 3-16,0 0 1 15,-1 3-1-15,1-2-3 16,1-1 2-16,-1 2-2 15,1-3 1-15,-2 0 0 16,3-1-2-16,-1-2-4 16,-10-13 1-16,18 21 3 15,-18-21-1-15,19 15 0 16,-19-15 0-16,23 9-1 16,-10-7 0-16,2-2 0 0,1-2 2 15,-1 1-5-15,3-5 2 16,-2 0 1-16,-2-1 0 15,-1-2-2-15,-13 9 3 16,23-20 2-16,-14 7-1 16,-3-4-2-16,-2-3 2 15,0-1-1-15,-1-2-1 16,-1-3 2-16,-2-1-2 16,0-1 0-16,-2-2 0 15,2 7 4-15,-4 3-3 16,2 0 0-16,-2 5 2 15,0 2-2-15,4 13 0 0,-12-16-2 16,12 16-1-16,-16-7 1 16,16 7 0-16,-16-3 0 15,16 3 0 1,-14-1 2-16,14 1 1 0,-13 0 0 16,13 0 2-16,0 0 0 15,-16 7-1-15,16-7 1 16,0 0 0-16,-6 17-3 15,6-17-2-15,3 18-2 16,-3-18-4-16,12 20-6 16,-12-20-6-16,21 20-16 15,-2-5-33-15,0-8-23 16,8-3 0-16,1-4 36 0</inkml:trace>
  <inkml:trace contextRef="#ctx0" brushRef="#br1" timeOffset="312277.0738">28882 12948 63 0,'0'0'97'0,"0"0"-2"16,13 3-2-16,-13-3-81 16,0 0-8-16,0 0-3 15,0 14 0-15,0-14 0 16,-8 18-1-16,7-5 1 16,1 1 0-16,-2 5 0 15,4 3-1-15,1-1 1 16,0 4 0-16,1 1-2 15,2-2 1-15,0 1 1 16,1-4-1-16,1-2 0 16,1-3 2-16,0-1-3 0,-9-15 1 15,23 17-1-15,-23-17 2 16,24 6-5-16,-24-6 2 16,26-6 1-16,-11 0-3 15,-1 0-1-15,-14 6-4 16,25-17-5-16,-25 17-10 15,21-25-29-15,-15 4-35 16,0-4-3-16,-5-6 14 16</inkml:trace>
  <inkml:trace contextRef="#ctx0" brushRef="#br1" timeOffset="312443.9045">28935 12637 105 0,'-6'13'102'16,"6"-13"-15"-16,-4 18-42 15,4-18-118-15,0 0-30 16,-6 20-6-16</inkml:trace>
  <inkml:trace contextRef="#ctx0" brushRef="#br1" timeOffset="313410.6654">26362 13449 49 0,'0'0'88'16,"0"0"2"-16,0 0-4 15,0 0-72-15,0 0-9 16,0 0-1-16,0 0-2 16,-8 19 0-16,8-19-1 15,-5 26 0-15,4-9 0 16,-2 6 0-16,2 1 2 0,2 5-2 15,1 2 1-15,2-4 1 16,0 2-3 0,3-5 2-16,2 0 1 15,1-7-1-15,2-3-3 0,-12-14 3 16,23 20-2-16,-23-20 0 16,23 12 0-16,-23-12-1 15,23 4-2-15,-23-4-3 16,20 0-3-16,-20 0-6 15,17-3-8-15,-17 3-17 16,18-15-48-16,-15-3 0 16,2-2 1-16,-6-10 87 15</inkml:trace>
  <inkml:trace contextRef="#ctx0" brushRef="#br1" timeOffset="313630.547">26257 13268 111 0,'-7'13'98'0,"7"-13"-7"16,0 0-3-16,0 0-91 16,0 0-6-16,0 0-3 0,0 0-13 15,6 18-20 1,-6-18-42-16,7 21 2 0,-7-21-6 15,17 18 61 1</inkml:trace>
  <inkml:trace contextRef="#ctx0" brushRef="#br1" timeOffset="314015.9826">26704 13420 46 0,'16'23'101'16,"-16"-23"-4"-16,0 0 0 16,0 0-68-16,0 0-16 0,0 0-4 15,0 0-6-15,13 7 0 16,-13-7-3-16,0 0-2 15,13 0 1-15,-13 0 1 16,16-5-2-16,-3 3-1 16,4-2 2-16,1 1 0 15,0-3 2-15,3 0 2 16,-3 2-2-16,1 1 0 16,-2 3-1-16,-4-3-3 15,-13 3-3-15,19 3-5 16,-19-3-7-16,0 0-19 15,0 0-35-15,9 19-20 16,-9-19-2-16,-16 14 34 0</inkml:trace>
  <inkml:trace contextRef="#ctx0" brushRef="#br1" timeOffset="314278.1777">26797 13592 88 0,'0'0'87'0,"-3"18"-2"16,3-18-8-16,0 0-78 16,0 0-3-16,0 0 0 15,0 0 2-15,0 0 2 16,0 0 4-16,13-11 2 16,-13 11-2-16,16-6-1 0,-16 6-4 15,23-9-1-15,-9 4-6 16,1-3-8-16,3 6-15 15,-3-7-23-15,8 5-30 16,-4-5-3-16,4 0 28 16</inkml:trace>
  <inkml:trace contextRef="#ctx0" brushRef="#br1" timeOffset="314768.9145">27074 13753 57 0,'3'20'83'16,"-3"-20"0"-16,0 0-2 16,24-5-86-16,-24 5-2 15,23-23 1-15,-13 5 4 16,3 1 5-16,-1-3 2 15,-4-5 2-15,3 4 1 16,-3-4-2-16,-1 1-1 16,1-2 1-16,0 3-2 15,-3-2 1-15,2 6 2 0,-4 2-2 16,1 4 1-16,-4 13-2 16,6-16 1-1,-6 16-1-15,0 0 1 16,0 0-2-16,0 0 2 0,3 13-2 15,-3-13-2-15,-2 14 0 16,2-14 0-16,2 16 0 16,-2-16 0-16,4 26-1 15,0-11 0-15,1 1 1 16,2 4 1-16,2 4-1 16,-1 2 0-16,2 2-2 15,2-2-2-15,-2-2-2 16,-3-2-12-16,6 1-24 0,-8-9-51 15,-5-14-3 1,0 0-1-16,0 0 57 16</inkml:trace>
  <inkml:trace contextRef="#ctx0" brushRef="#br1" timeOffset="316194.9738">26101 11927 87 0,'-11'13'99'0,"11"-13"-5"15,0 0-16-15,0 0-69 16,0 0-5-16,-6-15-1 16,6 15-2-16,0 0 0 15,0 0 0-15,-3-13 2 16,3 13-2-16,0 0 0 16,0 0 2-16,-7-19-2 15,7 19 1-15,-3-20 0 16,0 6-1-16,2-2 0 15,-2-4 1-15,1 0-1 0,1-2 0 16,-1-1 0 0,2 3 0-16,0 1 1 0,0 2-2 15,2 4 2-15,-2 13-3 16,4-16 1-16,-4 16-1 16,0 0 1-16,0 0-1 15,0 0 0-15,16 4 1 16,-16-4-2-16,10 16 3 15,-10-16-2-15,10 24 2 16,-3-11-2-16,-1 3 1 16,1 2 0-16,1 0-1 15,-1 3 2-15,2-3-2 16,-1 1 2-16,-1 0-2 16,1 0 0-16,0-4 0 0,-2 0 1 15,-2-1 1-15,-4-14-1 16,8 22-1-16,-8-22 2 15,5 14 0-15,-5-14 0 16,0 0 2-16,5 13-2 16,-5-13-1-16,0 0-1 15,0 0-1-15,0 0 2 16,0 0 1-16,14 0-1 16,-14 0-1-16,0 0 2 15,10-18 1-15,-8 2 0 16,1 0 2-16,-1-6-3 15,1-1 0-15,5-4 0 0,-1-4-1 16,1 0 1-16,2 0-1 16,2 3 0-16,0 3 1 15,1 3-1 1,-2 6 1-16,1 2 0 0,-12 14 0 16,16-11 0-16,-16 11-1 15,12 4 0-15,-12-4 0 16,11 17 0-16,-11-17 0 15,10 25 0-15,-5-9-1 16,3-1 1-16,-1 1 1 16,2 3-3-16,-1 0 3 15,2 0-2-15,0-1 1 16,2 1-2-16,-1 0 3 0,1-2-3 16,0-2 2-16,-12-15 1 15,21 21 0 1,-21-21-1-16,20 13 1 15,-20-13-1-15,15 6-1 0,-15-6-2 16,0 0-7-16,19 0-11 16,-19 0-20-16,26-19-50 15,-13-5-6-15,8-8-2 16,2-14 50-16</inkml:trace>
  <inkml:trace contextRef="#ctx0" brushRef="#br1" timeOffset="317528.9247">28139 12882 4 0,'14'14'87'0,"-14"-14"-3"16,0 0-2-16,0 0-66 15,0 0-13-15,0 0 1 16,0 0-2-16,0 0-1 16,0 0 1-16,0 0 0 15,0 0 1-15,0 0-2 16,0 0 0-16,13 10-1 15,-13-10 2-15,0 0 1 16,0 0 2-16,0 0 0 16,0 0 1-16,0 0 2 15,0 0-1-15,0 0 1 16,0 0 1-16,3-14-2 16,-3 14 0-16,0 0 0 0,0 0-3 15,0 0-1-15,0 0-2 16,0 0-1-16,0 0-2 15,0 0 0-15,-10 14-1 16,10-14-1-16,0 0 1 16,0 0 1-16,0 0 1 15,10 15 1-15,-10-15 0 16,0 0 1-16,8 13 2 16,-8-13 0-16,0 0 2 15,0 0-2-15,0 0 1 16,0 0-1-16,0 0 0 15,12-13 0-15,-12 13 0 0,0 0-1 16,0 0-1-16,0 0 2 16,-14-13 0-16,14 13 1 15,0 0-1 1,-15-2 1-16,15 2-2 0,0 0 0 16,-13 2 1-16,13-2-2 15,0 0 0-15,0 0-1 16,0 0-3-16,0 0-7 15,0 0-12-15,-13 7-40 16,13-7-34-16,0 0-3 16,0 0-3-16</inkml:trace>
  <inkml:trace contextRef="#ctx0" brushRef="#br1" timeOffset="326323.87">13299 4101 1 0,'-16'-5'37'0,"-1"-1"45"0,17 6-40 15,-22-15-16-15,22 15-4 16,-16-13-2-16,16 13-7 16,0 0-3-16,0 0-3 15,0 0-2-15,0 0 4 16,0 0-6-16,0 0-1 16,0 0 1-16,-4 14 0 15,4-14 1-15,0 0 0 16,14 2-2-16,-14-2 1 15,19-5 0-15,-19 5 0 16,26-14-1-16,-9 8 7 16,3-1-6-16,4 0 0 0,0 1 1 15,3 0 0-15,1 0-3 16,4 3 7-16,-1-1-7 16,3 0-5-16,0-1 5 15,1-2 2-15,1-2 0 16,1 1 0-16,-1-1 0 15,2-1-6-15,-3 6 5 16,-1-3 0-16,-1 2 0 16,-2 4 0-16,-2 2-3 15,-3 1 1-15,-2-1 0 16,-4-1 2-16,0-1 0 16,-4 1 1-16,-1-2-2 15,-15 2 0-15,19-1 1 0,-19 1 0 16,0 0-2-16,0 0 2 15,13 1-3-15,-13-1 0 16,0 0 2-16,-2 13-2 16,2-13-1-16,0 0-7 15,0 0-11-15,0 0-31 16,16 22-42-16,-16-22-9 16,0 0 15-16</inkml:trace>
  <inkml:trace contextRef="#ctx0" brushRef="#br1" timeOffset="327034.0951">13333 4456 1 0,'-7'13'84'15,"7"-13"2"-15,0 0-31 16,0 0-43-16,5-13-4 15,-5 13-3-15,0 0 0 0,18-3-2 16,-18 3-3 0,19-2 1-16,-6 1-1 15,0-1 0-15,1-1 2 16,4-1 1-16,1-2-2 0,1-1 2 16,3 1 1-16,0-2 1 15,1 3-1-15,2-2 1 16,2 1-2-16,-2-1 2 15,3 3-1-15,1 1-1 16,0-3 0-16,1 2-1 16,-1-6 1-16,2 3 0 15,-4-5 1-15,1 2-3 16,-1-3 2-16,-7 1 0 16,0 2-1-16,-3-1 0 0,-2 6 1 15,-3 1-1 1,0 0-4-16,-13 4-2 15,17 1-6-15,-17-1-13 0,19 15-43 16,-7 5-26-16,-8-3-7 16,-2 0 63-16</inkml:trace>
  <inkml:trace contextRef="#ctx0" brushRef="#br1" timeOffset="328459.7697">22005 3562 1 0,'13'-11'44'16,"-13"11"42"-16,0 0-2 15,-4-16-69 1,4 16-4-16,0 0-3 16,0 0-3-16,-18 17-4 0,10-1-1 15,-4 7-1-15,-2 6 2 16,-5 1 2-16,-1 6-2 16,-5 6 0-16,-1 3 2 15,-3 0-1-15,-1 7 8 16,-2-3-5-16,1 3-3 15,0-3 2-15,2-2-2 16,3-2 2-16,3-9-4 16,5-4 2-16,2-9-9 0,6-4 2 15,10-19-3-15,-12 19-9 16,12-19-20 0,0 0-45-16,0 0-5 15,0 0 37-15</inkml:trace>
  <inkml:trace contextRef="#ctx0" brushRef="#br1" timeOffset="328918.3172">21578 3851 1 0,'-12'-17'55'16,"12"17"38"-16,-24-28-7 0,14 12-56 15,10 16-22-15,-15-20-2 16,15 20-5-1,3-14 0-15,-3 14-2 16,0 0 1-16,20 7-2 0,-20-7 3 16,25 13-1-16,-12-6 1 15,3 3 1-15,1-1 0 16,0 0 2-16,1-2-1 16,0 0 3-16,3 3-4 15,-1 3 1-15,0 2 0 16,-1 2-2-16,1 6 6 15,-3 4-4-15,-1 4-2 0,0-1 0 16,-2 2-1 0,2-1 2-16,-1-2-2 15,-2-6 3-15,-2 0-8 16,1-4 5-16,-2-6 0 16,-10-13 2-16,17 19-3 0,-17-19 3 15,0 0-1-15,9 16-1 16,-9-16-3-16,0 0-1 15,0 0-5-15,0 0-13 16,0 0-29-16,0 0-42 16,-22-2 0-16,8 2 47 15</inkml:trace>
  <inkml:trace contextRef="#ctx0" brushRef="#br1" timeOffset="329368.3946">21546 3952 1 0,'-11'17'100'16,"11"-17"-3"-16,-15 3-3 15,15-3-83-15,0 0-7 16,0 0-2-16,0 0 0 16,0 0 1-16,15 0-9 15,-15 0 9-15,24 9 2 16,-5-6-2-16,1 5 2 0,5-2-2 16,1 3 3-16,2-3-6 15,3-2 1-15,3-4-4 16,2-3-3-16,1 2 5 15,-3-7-6-15,1 5 5 16,-2-5-4-16,-4-1 4 16,-2 3 2-16,-7 4 2 15,-2 0-1-15,-5-1-2 16,-13 3 3-16,16-3-3 16,-16 3-4-16,0 0-5 15,0 0-19-15,0 0-59 16,0 0-10-16,-13 9 19 0,0-10 79 15</inkml:trace>
  <inkml:trace contextRef="#ctx0" brushRef="#br1" timeOffset="331068.4616">22240 3695 1 0,'2'13'81'0,"-2"-13"6"15,0 0-7-15,0 0-82 16,0 0-2-16,0 0-2 16,0 0 1-16,0 0 2 15,0 0 1-15,0 0 6 16,-13-14 4-16,11-4 3 16,2 1-1-16,0-10 2 15,3 2 0-15,-3-7-1 0,1 2-1 16,1 1-1-16,-1 0-2 15,-4 3-1 1,3 2-1-16,-2 4-1 16,-3 2-1-16,1 1-1 0,0 3 0 15,-4-2 1-15,3 3-1 16,5 13 0-16,-16-23 0 16,16 23-1-16,-22-22 1 15,22 22-1-15,-23-12 2 16,10 8-2-16,-1 0 0 15,-2 1 0-15,3 0 1 16,-2 0 0-16,2 2-1 16,-1-5 2-16,-1 2-4 0,15 4 1 15,-23-6 0-15,23 6 0 16,-21-6 1 0,21 6-2-16,-23-3 2 15,23 3-2-15,-23 0-1 0,10 2 2 16,-3 1 1-16,-2-2-1 15,1 3 0-15,-2 2 0 16,-1 0 0-16,0 1 0 16,-2 0 3-16,2-1-3 15,0 0 0-15,0 0-1 16,0-1 1-16,-2 0-1 16,0 0 1-16,1 1 0 0,-1-3 0 15,-1 3-1-15,0 0 1 16,0 2 0-16,-2 0-1 15,1 0 1 1,2 1-1-16,-1 2 0 0,0 4 2 16,1 2-3-16,1 3 2 15,2-1-1-15,4 4 0 16,1-1 0-16,2 5 0 16,2-1-1-16,0 0-1 15,3 0 2-15,0 2-2 16,0 2 2-16,-4-3 0 15,3 4-1-15,-1-4 0 16,0-1 2-16,2-2-2 0,0 1 1 16,1-3 2-1,0-4-2-15,4 1 2 16,0-3-1-16,4 1 0 16,-1-1-2-16,3 2 3 0,2-1-2 15,0 3 5-15,1 2 0 16,2-1-5-16,-1 2 5 15,1 1-4-15,-3-1 2 16,1 1-1-16,0-1 0 16,1-3-8-16,0-1 5 15,-1 0 1-15,3-3-1 16,2 1 2-16,2 2-1 16,2 0 0-16,0-1 1 15,3 1 1-15,-3 1-1 16,3-2-1-16,-1 3 1 15,1-2-1-15,0-3 1 0,0-2 1 16,-1-1-1-16,1 2 1 16,0-4-2-16,0 1 2 15,-1-2-2-15,0 3 2 16,-1-3-2-16,0-1 0 16,1-1 0-16,0 0 2 15,1-3 0-15,0 0-1 16,1-2 1-16,0-2-2 15,3 0 2-15,-1-1 0 16,1 0 1-16,-1-2-4 16,1-1 2-16,0 0 1 15,-1-3 0-15,1-3 0 0,-3-1-1 16,2-3 2-16,-2 2-2 16,1-1 4-16,0-2-2 15,0-1-1-15,4-3 0 16,-2 0 0-16,3 1 1 15,0-3 0-15,0-2 1 16,0 0-3-16,-2 2 3 16,-1 0-2-16,-1 0 4 15,-5 4-3-15,-1-1-1 16,-1-1 1-16,-4 1-3 16,-1-5 3-16,-1-1-1 15,1-7-6-15,-1 1 0 16,-1-5 5-16,1-1-3 0,-2-1 3 15,2 0-1-15,-3 0 1 16,-1 4-3-16,0 5 10 16,-4 1-5-16,-1 0 0 15,0 3 1-15,-3 1-2 16,0-4 3-16,-1 3-3 16,0-5 2-16,-2-2-1 15,0-7 1-15,-1-1-2 16,-2-1-1-16,-1 3 1 15,-1 4-5-15,-5 1-1 16,-2 7-8-16,-6 4-7 16,2 14-14-16,-12-4-35 15,6 10-26-15,-3-4-4 0,0 3 45 16</inkml:trace>
  <inkml:trace contextRef="#ctx0" brushRef="#br1" timeOffset="334535.8753">22348 13403 30 0,'22'8'89'0,"-22"-8"-5"16,19-4-9-16,-19 4-75 15,7-16-8-15,-7 16-1 16,12-16 4-16,-12 16 3 16,8-14 3-16,-8 14 5 15,-1-17 6-15,1 17 1 16,-9-18 0-16,9 18-2 16,-16-19-2-16,16 19-3 15,-19-23-3-15,8 10 0 16,-2-1-1-16,1 0 1 0,-2-1 0 15,-2-2 0-15,0-2-1 16,-3 3 2-16,2 3-1 16,-3-3-1-16,-2 0 2 15,1 2-3-15,-2 1 2 16,-1 0-1-16,-1 3 0 16,-3-2-2-16,-2 2 2 15,1 2 1-15,0-2-2 16,-3 4 2-16,-2 0-4 15,1 0 4-15,-2-1-2 16,2 1 2-16,-2-1-1 16,-1 3-2-16,0-1 2 15,-2 2-2-15,2 1 3 0,-3 2-2 16,0 5 1-16,-4 1-2 16,0 6 0-16,2-1 2 15,-2 4-2-15,1 3 1 16,0 0-1-16,4 3 1 15,0 1 0-15,3 4 0 16,4 6 0-16,-4 2 2 16,3 2-2-16,2 3 3 15,3 5-2-15,1-1 0 16,1 3-1-16,3-1 5 16,2 0-5-16,3-1-1 15,4-2 1-15,3-3-2 0,3-1 2 16,2-4-1-16,4-1 2 15,2-2-5-15,4-4 4 16,3 1 1-16,1-4-1 16,2 3 1-16,5 2-1 15,-1 2 0-15,2 2-1 16,3 0 0-16,2 2 0 16,0-4 0-16,1 5-1 15,0-5 0-15,1 0 0 16,1-5 2-16,1-2-1 15,0-3-1-15,0-1 1 16,3-1-1-16,2 0-2 16,2-2 2-16,4 1-3 0,0-1-2 15,1 0 3-15,2-1-1 16,0 1 2-16,1-2-3 16,-2-4 6-16,-2 1-4 15,-1-5 4-15,-1-1 0 16,0-2 0-16,1-1-1 15,-3-3 0-15,1 2 2 16,-2-1-2-16,0 0-1 16,-2-2 2-16,1 0-2 15,-7-2 1-15,1-2 0 16,-5 0 0-16,0-6-2 16,-1 4 0-16,0-6 2 0,-1-1-2 15,0-2 5-15,0-4-2 16,3 0 3-16,-1-4-2 15,0 1 2-15,2-6-1 16,-1 2 0-16,1-2 0 16,-2-3-3-16,0-1 1 15,-1 0-1-15,1-2 0 16,-1-2-1-16,0-2 1 16,0 0-1-16,-1-1-1 15,2 1 1-15,-1 0-2 16,-1 0 1-16,-3 1 0 15,0 2 1-15,-4 0 1 16,-3 1 1-16,-4 1 1 0,-1-2-1 16,-5 0 1-16,1-3-1 15,-3 0 1-15,-1-2-2 16,-2 5 1 0,1 0-1-16,-1 3 0 0,0 0-1 15,-3 3 1-15,0 4-3 16,-3 3-2-16,0 2-3 15,-3 1-11-15,-6-3-51 16,-2 3-25-16,-8 3-3 16,-4 2-4-16</inkml:trace>
  <inkml:trace contextRef="#ctx0" brushRef="#br1" timeOffset="354511.6218">5864 9380 39 0,'0'0'78'0,"-13"-19"-28"15,13 19-11-15,-15-11-9 16,15 11-8-1,-13 3-8-15,13-3-4 0,-7 20-4 16,4-3-3-16,2 8-3 16,1 2 3-16,0 3 3 15,0 5 0-15,0-3 2 16,1 5 0-16,-1 1 3 16,-1 2-2-16,-1 1 3 15,1 5-4-15,-2 4-2 16,0 8-1-16,2 5-1 15,-2 5-2-15,1 4-1 0,2 3 0 16,-1 5 2-16,1-2 1 16,0-3-4-1,0-5 4-15,1-3-1 16,1-7 1-16,-1 0-2 0,1-7 2 16,-1-5-4-16,1-4 1 15,-2-5 2-15,1 0-1 16,0-3-1-16,-1-3 4 15,0-5-4-15,2-4 3 16,-1-3-2-16,-1-6 0 16,2 0-2-16,-2-15 1 15,3 16-1-15,-3-16 0 16,0 0 0-16,0 0-2 16,0 0-4-16,0 0-7 15,0 0-10-15,0 0-28 16,0 0-38-16,0 0-6 0,7-20 0 15,-11-6 43-15</inkml:trace>
  <inkml:trace contextRef="#ctx0" brushRef="#br1" timeOffset="356544.8486">5881 9286 44 0,'0'0'93'0,"0"0"-6"16,-4-14-5-16,4 14-79 16,0 0-4-16,0 0-2 15,17-12 0-15,-17 12-1 16,26-1-1-16,-4-1 4 16,4-3 2-16,4-1 3 15,6-1 2-15,3-2 1 16,6 0 0-16,1-1 0 15,4 2 0-15,-1 2-2 16,3 1 0-16,3 3-2 16,1-3-1-16,4 2 1 0,0 0-2 15,4-1 1-15,4 0-1 16,4-3-1-16,1-1 1 16,-1-2-1-16,-1 2 0 15,0 2 0-15,-5-1 1 16,1 4 0-16,-5 1 2 15,-6 1-1-15,-1 2 0 16,-3-2 0-16,-2 2 0 16,2 2 0-16,-1-1 0 15,-2-5-1-15,-5 1-3 16,1 2 3-16,-5-1-2 16,-2 1 3-16,-3-2-3 0,-8 2 1 15,-4 0 0-15,-4 3 0 16,-5-1 1-16,-14-2 0 15,22 3 0-15,-22-3-1 16,0 0 1-16,14 5 0 16,-14-5 2-16,0 0-1 15,0 0-1-15,0 0 1 16,0 0 1-16,0 0 0 16,0 0 0-16,0 0 0 15,0 0 0-15,0 0 0 16,0 0-1-16,0 0 1 15,-15 16-2-15,15-16 1 16,-12 15-1-16,12-15 0 0,-12 20 1 16,5-6-2-16,0 1 1 15,1-2-1 1,0 1 0-16,1 3-1 16,-1-1 0-16,2 5 0 0,-2 2 1 15,1 4 0-15,1 3-1 16,0 6 0-16,1 5 2 15,1 2 2-15,1 3 0 16,1 5 1-16,-1-1-3 16,2 2 2-16,0 2 0 15,2-4-1-15,-3 3-1 16,2-1-2-16,-1-1 2 0,2-1-3 16,0 2 3-16,1 0-4 15,-1 5 2 1,3-1-1-16,-2 0 4 15,4-1-2-15,-1 1-1 0,0-4 2 16,-1 2 0-16,1-4 0 16,0-4 0-16,0-1 0 15,1-5-2-15,-3 4 0 16,3-5 1-16,-3 0-1 16,3-2 0-16,-1-2 0 15,0-1 1-15,-1-2-1 16,1 0 1-16,0-5-3 15,-1-2 3-15,1-2 1 0,-1-3 1 16,-2-3-3 0,1-2 2-16,-5-15-1 15,5 20 1-15,-5-20 0 16,0 0-1-16,6 13-1 0,-6-13 0 16,0 0 3-16,0 0-2 15,0 0 1-15,0 0 0 16,0 0-3-16,0 0 2 15,0 0 0-15,-16 10 0 16,16-10-2-16,-17 3 2 16,4-2 1-16,-1 1-2 15,-4-2 3-15,-3 0-2 16,-2 0 2-16,-3 0-2 16,-3 0 2-16,-2 0-2 15,-2 1 0-15,0-1 1 16,-2 2 0-16,-1-1 0 0,0-1 0 15,2 2 1-15,0-1-2 16,1-1 1-16,2 0 0 16,-1-1 0-16,-1-2-1 15,1 1 1-15,2-1 0 16,-4-1-1-16,3 3 0 16,-1-1 1-16,0 1 1 15,-1 1-3-15,1 0 2 16,-1-2-1-16,1 2-1 15,-1 0 0-15,0-1 2 0,-3-1-1 16,1 0-2 0,-1-1 1-16,2-2 2 15,0 4-1-15,1-3 1 0,1-1 0 16,2 4-1-16,3-1 1 16,-1 1-1-16,2-1 2 15,0 4-2-15,0-4-1 16,0 4 3-16,-2-1-3 15,-1 1 1-15,-2-1-1 16,4 2 2-16,-2-1-2 16,2-1 2-16,1 0-2 15,0 2 0-15,4-1 3 16,2-2-2-16,0 0 0 16,0 0 1-16,-1-2 0 0,1 1-1 15,0 1 2-15,0 1-1 16,-2-1-2-16,3 2 1 15,-2-1 0-15,0 1-1 16,1 1 1-16,2-1 1 16,-3 1-1-16,1-1 0 15,1-1-1-15,2 2 3 16,1-1-1-16,0-1-1 16,2 0 1-16,1 1-3 15,0 1 3-15,13-3-1 16,-19 1 0-16,19-1-7 15,-16 0-11-15,16 0-16 16,0 0-59-16,0 0-3 16,-7-24-6-16,6 9 1 0</inkml:trace>
  <inkml:trace contextRef="#ctx0" brushRef="#br1" timeOffset="360881.1823">4002 9519 63 0,'0'0'88'0,"-23"-3"-6"15,9 7-5-15,-3 2-74 16,-2 5-3-16,-1 12 5 15,-3 8 1-15,-5 5-1 16,-2 7 3-16,-2 8 0 16,-2 6 3-16,-5 11 1 15,1 7 2-15,1 4-8 16,2 8 0-16,3 7 5 0,3 2-3 16,5 4 0-16,6 0-2 15,8-8-1-15,9-6-2 16,7-10-1-1,8-10 0-15,9-16-6 0,8-11 1 16,9-16-2-16,3-14 3 16,6-18-1-16,2-14 2 15,1-13 1-15,-2-14 0 16,-1-11-3-16,-4-14 0 16,-2-7 0-16,-4-6-4 15,-6-3 5-15,-5 3-1 16,-7 6 3-16,-5 7 1 0,-6 8 5 15,-4 17-1-15,-7 12 3 16,-5 12 2 0,-3 13-3-16,9 13-1 15,-23 9-3-15,12 11 0 0,-1 13-2 16,2 6-1-16,0 10-2 16,4 6-1-16,2 9-1 15,2-1 5-15,2 1 1 16,3-4-1-16,3-2 1 15,1-5 1-15,3-6-2 16,3-6 0-16,-1-10 0 16,4-5-6-16,-2-9-2 15,4-3 1-15,0-14 0 0,2-10-2 16,2-8 3-16,-2-8-2 16,3-5 0-1,1-8 3-15,-4 0 1 16,0-2 1-16,0 7 2 0,-4 7 0 15,0 10 0-15,0 8 2 16,0 10 3-16,-1 14 0 16,3 5 1-16,-2 7-1 15,1 5-1-15,-1 1 0 16,0 2-1-16,-2 0 2 16,-1-8-3-16,0-4-2 15,0-3-3-15,-3-7 2 0,-10-13 1 16,23 12 0-1,-23-12 0-15,23-16-1 16,-11 0 2-16,-1-4-1 16,0-3 3-16,0-2-2 0,-2 2 2 15,-2 4-2-15,-1 4 1 16,-6 15 0-16,0 0-1 16,17-6 0-16,-17 6-2 15,19 24 1-15,-6-6-2 16,1-1 0-16,5 0-1 15,0-2 3-15,-1-2-2 16,3-8 1-16,-3-3 1 16,0-8 1-16,-2-7-2 15,-2-4 2-15,-2-8-3 16,-7-4 1-16,-3-4 2 16,-5 0-2-16,-7 1 0 15,-5 5-3-15,-5 5-4 0,-7 8-19 16,-1 24-57-16,-9 13-6 15,-4 12-7-15,-3 4-4 16</inkml:trace>
  <inkml:trace contextRef="#ctx0" brushRef="#br1" timeOffset="362598.0017">6715 9780 71 0,'0'20'99'0,"0"0"-5"16,-9-6-5-16,-1-1-79 16,2 6-11-16,2 6 1 15,-3 2-2-15,2 9 0 0,-3 3-1 16,0 6 2-16,-3 4-1 16,-2 1 2-1,-1 7 1-15,-2-1-1 16,-2-4 3-16,-1-3 3 0,3-6-2 15,-1-4 1-15,3-7-1 16,2-5 2-16,2-9-2 16,12-18 0-16,-13 20-4 15,13-20-3-15,0 0-6 16,0 0-12-16,0 0-21 16,0 0-41-16,0 0-4 15,6-19-5-15,-2 3 41 16</inkml:trace>
  <inkml:trace contextRef="#ctx0" brushRef="#br1" timeOffset="363031.1577">6620 9980 109 0,'10'-14'93'15,"-4"-1"0"-15,-6 15-24 16,7-20-56-16,-7 20-6 15,0 0-1-15,0 0-3 16,0 0-2-16,16 19-3 16,-12 0-1-16,0 4-2 0,4 3 1 15,-3 3 1 1,4 1 1-16,1 3 3 16,0-1 1-16,2 1 2 15,-1 2 0-15,4 2 1 0,4 2-1 16,2 0-1-16,1 0 1 15,2-3 1-15,1 0-2 16,-1-4 0-16,1-2 0 16,-2-7 1-16,-6-3-1 15,-2-4 1-15,-2-4-4 16,-13-12 0-16,14 14 0 16,-14-14 1-16,0 0-2 0,0 0-1 15,0 0-6 1,0 0-4-16,10 13-11 15,-10-13-28-15,0 0-39 16,-8-14-4-16,8 14-4 0,-22-25 50 16</inkml:trace>
  <inkml:trace contextRef="#ctx0" brushRef="#br1" timeOffset="363381.4426">6611 10387 99 0,'0'0'98'0,"-16"2"-1"16,16-2-8-16,-21-12-84 16,21 12-4-16,0 0-1 0,0 0-2 15,0 0 0-15,0 0-1 16,0 0 3-16,0 0 2 15,0 0 1-15,0 0-1 16,0 0 2-16,17 3 0 16,-17-3 0-16,19-2-1 15,-6-2-1-15,4 0-1 16,3 1 1-16,3-3-2 16,3 2 1-16,6-2-4 15,3 0-7-15,4 9-22 16,-6 3-58-16,6 5-5 15,-10 0-3-15,-14-3 17 0</inkml:trace>
  <inkml:trace contextRef="#ctx0" brushRef="#br1" timeOffset="365748.7353">3886 12469 60 0,'-8'-39'103'16,"-3"5"-4"-16,1 10-2 15,0 9-73-15,0 0-13 16,10 15-4-16,0 0-4 15,-9 19-4-15,12 11-4 16,3 16 1-16,1 8 0 0,3 9 4 16,1 14 2-16,2 5 1 15,2 0-2-15,-1-4 5 16,1 0-3-16,1-7 1 16,-2-6-1-16,0-9-2 15,2-4-4-15,-3-10 3 16,0-8-1-16,-1-6-3 15,-1-11 1-15,-11-17 0 16,21 7-1-16,-8-17-1 16,0-11 0-16,-2-7 1 15,2-6 1-15,1-5 2 16,-1 0 0-16,0 1 2 16,0 5 1-16,-2 5 3 0,-3 7-1 15,1 5 0-15,-9 16 2 16,16-13-3-1,-16 13 2-15,17 7-1 16,-17-7-2-16,19 26-1 0,-9-10 0 16,0 4 1-16,0 0-3 15,-3 4 2-15,-1-3-1 16,-2 2-2-16,-1-1 2 16,-1-8 0-16,-1-1 0 15,-1-13-1-15,4 15 0 16,-4-15 1-16,0 0 0 15,12-18 1-15,-6 1-1 0,2-5 0 16,0-1 1 0,0 0-2-16,1-3 2 15,1 6 0-15,0 0 1 0,2 7-3 16,-12 13 2-16,26-10-1 16,-12 11 0-16,3 8 2 15,1 2-3-15,-2 7 0 16,0 2-1-16,-2-1 3 15,-1 0-3-15,-3-1 2 16,-3 0 0-16,-1-5-1 16,-6-13 1-16,7 15-1 15,-7-15 0-15,0 0-2 0,0 0 4 16,16-17-2-16,-7 3 0 16,1-6 1-1,3-2-1-15,0-1 2 16,3 0 0-16,0 4 1 15,1 2-2-15,2 5 2 0,-2 8-1 16,2 7-1-16,-1 2-1 16,3 7-1-16,-4 2 0 15,2 4 1-15,-5 2-1 16,-1-3 1-16,-3 1 0 16,-4-4-1-16,-2-1 3 15,-4-13 0-15,5 14 1 16,-5-14-1-16,0 0 0 15,0 0 0-15,7-16 0 16,-3 4 2-16,3-1-2 16,4-2-1-16,2 1 0 15,1 2 2-15,3 3-1 0,1 8-2 16,2 7-1-16,-1 8-5 16,-4 5-7-16,0 13-17 15,-7 1-27-15,-2 10-36 16,-9-4 0-16,-4 0-4 15</inkml:trace>
  <inkml:trace contextRef="#ctx0" brushRef="#br1" timeOffset="365914.2437">4320 12577 126 0,'-23'-4'102'15,"1"4"-21"-15,6 0-35 16,16 0-134-16,0 0-10 16,0 0-7-16,0 0 42 15</inkml:trace>
  <inkml:trace contextRef="#ctx0" brushRef="#br1" timeOffset="366083.2623">4471 12502 132 0,'0'0'112'0,"29"-13"-3"16,-11-4-17-16,6-16-93 0,14 13-38 15,5-9-41-15,16 13-19 16,-1 3-3-16,-1 14-2 16</inkml:trace>
  <inkml:trace contextRef="#ctx0" brushRef="#br1" timeOffset="366349.5854">3561 12983 153 0,'-32'19'110'15,"9"-12"-9"-15,23-7-18 16,33-5-107-16,26-18-29 16,38-3-45-16,19-10-4 15,29 0-3-15,10-4 41 16</inkml:trace>
  <inkml:trace contextRef="#ctx0" brushRef="#br1" timeOffset="371118.5357">6347 12234 53 0,'15'-20'93'16,"-15"20"-3"-16,0 0-4 15,0 0-73-15,0 0-8 16,0 0-2-16,0 0-1 16,0 0 0-16,0 0-2 15,13-5 1-15,-13 5 0 0,0 0 2 16,17 9-1-16,-17-9-1 15,19 10 4-15,-6-3-2 16,4-1 1-16,3 3 0 16,0 1-1-16,3 1 0 15,2 1-1-15,1 4 0 16,1 0-1-16,2 3 1 16,0 2-3-16,0 2 0 15,4 2 1-15,2 1 0 16,4 1-1-16,2 2 2 15,3 4-1-15,-1-1-1 16,3 4 1-16,0 0 2 16,1 7-1-16,-1 2-2 0,-2-2 1 15,3 2 0 1,0-2 1-16,1 2-2 16,-1-3 2-16,3 0-2 15,-3-6-1-15,4-1 3 0,1-5-3 16,-2 2 1-16,-1-1-1 15,0-3 1-15,-1-1 0 16,-2-1 1-16,-3-4 1 16,-4-1-1-16,-6-2 1 15,-4-2 2-15,-6-4-2 16,-4-2 1-16,-3-3-1 16,-16-8-5-16,20 13-9 0,-20-13-13 15,0 0-38-15,0 0-28 16,0 0-2-16,0 0 4 15</inkml:trace>
  <inkml:trace contextRef="#ctx0" brushRef="#br1" timeOffset="371935.9473">6230 13577 22 0,'0'0'81'15,"0"0"0"-15,0-13-6 0,0 13-66 16,7-23-2-16,2 10-2 16,-9 13 1-16,19-20-2 15,-19 20 0-15,23-10 2 16,-23 10-3-16,24-3 3 16,-24 3-3-16,26 3 2 15,-13-2 0-15,2 2 0 16,1-3 1-16,2 2-3 15,4-4 4-15,3 2-6 0,2-1 4 16,3 1-3 0,2-2 1-16,6 2 0 15,2 2-1-15,5-1-1 0,4-1-1 16,4 2 2-16,5 2-3 16,3-4 1-16,3 0-1 15,1 0 0-15,2 0 0 16,-1 0 2-16,-1 1 0 15,-3-1 0-15,-1-1 1 16,-2 4-3-16,1-2 1 16,1 1-1-16,0-1 1 15,-2 1-2-15,-3-1 1 16,-1 2 1-16,-3-2-1 16,-5 1 2-16,-3 1-1 15,-7 0 0-15,-4 1-1 16,-7-1 3-16,-2 0-3 0,-7-2 1 15,-3 1 1-15,-14-2-3 16,19 0-5-16,-19 0-15 16,0 0-42-16,4-16-29 15,-14 1 1-15,-7-5 14 16</inkml:trace>
  <inkml:trace contextRef="#ctx0" brushRef="#br1" timeOffset="372802.604">6256 12201 66 0,'0'0'88'15,"-16"1"0"-15,16-1-20 16,-14-4-51-16,14 4-4 16,0 0-3-16,0 0-3 15,-13-6-1-15,13 6-4 16,0 0 0-16,0 0 0 15,0 0 2-15,0 0 0 16,0 0 1-16,0 0-1 16,0 0 0-16,0 0 2 0,0 0-2 15,0 0 0 1,0 0-2-16,0 0-2 16,0 0 0-16,0 0 1 15,0 0-2-15,0 0 1 0,0 0 1 16,0 0-1-16,0 0 0 15,3 15 1-15,-3-15 1 16,0 0-3-16,0 0 2 16,6 18 0-16,-6-18 0 15,4 18-1-15,-4-18 1 16,7 24-2-16,-4-8 1 16,1 3 0-16,-1 1-1 0,2 3 0 15,-1 3-1-15,2 3 2 16,1 4-2-1,2 3 2-15,-1 3-2 16,4 4 1-16,-1 9 1 0,2 3-2 16,-1 3 2-16,-1-2-3 15,1 2 5-15,-2 0-5 16,-1 1 5-16,-2-3-2 16,-3-8 0-16,-1-5 1 15,0-3-1-15,0-1 1 16,-2-6-3-16,-1-4 1 15,3-3-6-15,-1-4-3 16,3 0-9-16,-3-5-14 0,6 9-46 16,-3-7-14-1,5-1-1-15,-7 0 32 16</inkml:trace>
  <inkml:trace contextRef="#ctx0" brushRef="#br1" timeOffset="374419.1083">6666 12752 26 0,'0'0'93'15,"0"0"-1"-15,0 0-7 16,-14-9-63-16,14 9-9 16,0 0-4-16,-18 2-2 15,18-2 2-15,0 0-4 16,-14 4-1-16,14-4-1 16,0 0 0-16,0 0 0 0,-7 14 1 15,7-14-1-15,0 25-4 16,1-8 1-16,-1 5 0 15,0 1 2-15,0 7-2 16,0 1 1 0,0-2-2-16,-1-2 2 0,1 3 0 15,-2-2 0-15,2 0 2 16,0-2-3-16,0-1 1 16,2-2-1-16,-1-1 0 15,0 1 0-15,2-7-1 16,3 1 1-16,-6-17-3 15,10 26 3-15,-10-26 0 16,15 19 0-16,-15-19-1 16,16 11 0-16,-16-11 0 0,15 7 0 15,-15-7 1-15,18-5-2 16,-18 5 1 0,17-18-1-16,-8 5 2 15,1-4 0-15,0-3 1 0,-3-5 1 16,2 1-2-16,-1-2 2 15,1-2-2-15,0 1 2 16,-2 0-3-16,0 2 2 16,0 2-1-16,2 6 1 15,-2 1-1-15,-7 16 1 16,12-20 0-16,-12 20-1 16,0 0 2-16,8-13 0 0,-8 13 0 15,0 0-1-15,0 0 2 16,0 0 0-16,0 0-1 15,0 0 2 1,0 0-3-16,0 0 0 0,0 0 0 16,0 0 0-16,0 0-2 15,0 0 2-15,0 0-1 16,0 0 1-16,0 0 0 16,0 0-1-16,0 0 2 15,-1 13-1-15,1-13 1 16,0 0-2-16,0 0 3 15,0 0-3-15,0 0 1 16,0 0 1-16,-9 13-3 0,9-13 0 16,0 0 1-1,0 0 1-15,0 0-2 16,-3 18 1-16,3-18 0 16,2 15 2-16,-2-15 0 0,3 24 1 15,1-8-3-15,0 2 1 16,2 3 1-16,1-1-4 15,2-1-3-15,1 0-9 16,-1-5-14-16,5 12-67 16,-8-4-2-16,-5 0-6 15,-9-7 18-15</inkml:trace>
  <inkml:trace contextRef="#ctx0" brushRef="#br1" timeOffset="376954.495">8384 12160 41 0,'0'0'94'16,"-13"18"1"-16,13-18-10 16,0 0-71-16,0 0-5 15,0 0-3-15,0 0-1 0,0 0-1 16,0 0-2-16,0 0-2 16,0 0 0-16,0 0 0 15,0 0 0-15,6-13 1 16,-6 13 0-16,13-5-1 15,-13 5 0-15,26-4 0 16,-6 1 1-16,5 0 1 16,1 2-2-16,7 2 0 15,2-1 0-15,4 2 1 16,-2-2-2-16,4 1 1 16,-2 1-1-16,1-1-1 15,0-1 0-15,1-1 3 0,-1-1-2 16,1-1 0-16,-1 2 1 15,2-2 0-15,0 2 0 16,1-2 0 0,3-2 1-16,2 2-1 0,2 1 1 15,2 0-2-15,0-2 1 16,1-2-1-16,1-1-1 16,-2 1 1-16,-5-3-1 15,-2-2 0-15,-4-1 0 16,-7-2 2-16,-2-2-3 15,-2 2 4-15,-4-1 2 16,-6 2-1-16,-2 3-2 16,-5 4 1-16,-13 6 1 0,20-6-9 15,-20 6-9 1,0 0-38-16,1 18-37 0,-8-4-4 16,-7 1 8-1</inkml:trace>
  <inkml:trace contextRef="#ctx0" brushRef="#br1" timeOffset="377787.4302">8364 12316 73 0,'-10'18'95'0,"10"-18"-5"16,0 0-17-16,-17 10-66 0,17-10-3 16,0 0-2-16,0 0 0 15,0 0-2-15,0 0 0 16,0 0 2-16,0 0-1 15,0 0 1-15,17 17-2 16,-17-17 2-16,17 20-1 16,-4-7 0-16,5 4-1 15,0 2 1-15,6 4-2 16,0 0 1-16,2 2 0 16,1-2-2-16,5 3 1 0,-1 1 0 15,0 2 2 1,1-1-1-16,-2-1 1 15,2 6 0-15,-2 0 0 0,-1 2 0 16,2 1 0-16,-1-1-1 16,4 1 1-16,3 1 0 15,0 1 0-15,2-1-1 16,1 1 1-16,2-2 1 16,3 0 0-16,0-1 0 15,-3 4-1-15,-1-3 1 16,1-2 0-16,-3-2 0 15,-1-3 1-15,-5 0-1 16,-3-6-1-16,-4-3 2 16,-6-4-1-16,-2-5-1 15,-5-3 1-15,0 0-1 16,-13-8 1-16,16 9-1 0,-16-9 0 16,0 0-1-16,14 10 0 15,-14-10-3-15,0 0-2 16,0 0-5-16,0 0-9 15,0 0-19-15,0 0-48 16,0 0-9-16,4-20 0 16,-8-6 54-16</inkml:trace>
  <inkml:trace contextRef="#ctx0" brushRef="#br1" timeOffset="378441.5471">9658 12048 1 0,'-13'13'14'0,"-1"-9"61"16,14-4-4-16,-19 7-51 16,19-7-3-16,-14 3 0 15,14-3-2-15,0 0-3 16,-15 12 1-16,15-12-2 15,-7 14 0-15,7-14-3 16,-7 22-2-16,4-5-2 16,0 2-1-16,0 5 0 15,2 4 0-15,-3-1 1 16,1 6-1-16,0 5 2 16,0 4 0-16,-1 4-1 15,2 3 0-15,-1 4 2 0,2 5-2 16,2 6 1-16,-1 2-2 15,0 2 1 1,0-3-1-16,0 0 0 16,-1-3-1-16,-2-6-1 0,-1 0 1 15,-2-2-1-15,2-7 1 16,-1-1-1-16,2-4 1 16,2-4 0-16,-1-4-1 15,4 0 1-15,-1-8-1 16,1-5 1-16,2-2-1 15,-1-5 0-15,0-1-1 16,-3-13-1-16,6 18-1 16,-6-18-8-16,0 0-10 0,7 14-42 15,-7-14-31-15,-2-14-4 16,-3-2 5-16</inkml:trace>
  <inkml:trace contextRef="#ctx0" brushRef="#br1" timeOffset="382223.2067">8908 12465 56 0,'0'0'100'15,"0"0"-3"-15,0 0-5 16,0 0-84-16,0 0-6 16,0 0 0-16,0 0-1 15,-8 14 1-15,8-14-2 0,0 0 0 16,-5 19 3-16,5-19 1 15,-6 16-1 1,6-16 1-16,-4 16 0 16,4-16-1-16,0 0 1 0,-3 16-1 15,3-16-1-15,0 0 0 16,0 0 0-16,2 14 1 16,-2-14-2-16,0 0-2 15,7 16 2-15,-7-16 0 16,0 0 0-16,7 14-1 15,-7-14-1-15,6 13 1 16,-6-13-1-16,10 15 2 16,-10-15-1-16,14 14 0 0,-14-14-1 15,21 16 2 1,-21-16-2-16,21 19 1 16,-21-19 0-16,20 17-1 15,-20-17 0-15,16 19 2 0,-16-19-2 16,15 14 2-16,-15-14-2 15,0 0 3-15,16 15-2 16,-16-15 2-16,0 0-1 16,10 16 0-16,-10-16 0 15,0 0-1-15,5 13 1 16,-5-13-1-16,0 0 0 16,0 0 0-16,0 0 0 15,0 0 0-15,0 0 0 16,0 0 0-16,0 0 0 15,0 0 0-15,0 0 0 16,0 0 0-16,0 0 0 0,0 0 0 16,8-19 0-16,-8 6 0 15,0 13 0-15,3-26 1 16,-2 11 1-16,0-2-4 16,2 0 3-16,-1-3-1 15,2-1 0-15,0 0 0 16,2-4 0-16,1-1-2 15,2-4 1-15,0 1 2 16,1-1-3-16,1 2 0 16,-1 4 0-16,2 4 1 15,-3 2-5-15,-9 18-5 16,10-17-22-16,-10 17-60 16,0 0-5-16,4 17-2 0,-4-17 45 15</inkml:trace>
  <inkml:trace contextRef="#ctx0" brushRef="#br1" timeOffset="383640.9347">10556 12553 1 0,'-17'11'104'0,"-1"-2"-3"0,2 0-6 15,2-5-57-15,1-4-33 16,13 0-6-16,0 0-2 16,0 0-5-16,-13 7-3 15,13-7 2-15,4 15 0 16,-4-15 2-16,10 21 5 16,-10-21 2-16,12 23 1 15,-12-23 5-15,14 18-1 16,-14-18 0-16,15 4 2 15,-15-4-2-15,13-13-2 16,-9 0 0-16,0-3 1 16,-2-4-1-16,-1-2 1 15,-2-1 1-15,-2 2-1 0,-3 2 1 16,-1 4 0-16,7 15-1 16,-20-15-6-16,20 15-11 15,-25 1-22 1,25-1-55-16,-17 25-4 0,8-8-2 15,2-3 64-15</inkml:trace>
  <inkml:trace contextRef="#ctx0" brushRef="#br1" timeOffset="383941.316">10520 13007 4 0,'-3'32'90'0,"2"-6"-2"15,-4-7-3-15,-1-6-75 16,6 0-8-16,0-13 0 16,3 21-2-1,-3-21 0-15,0 0 0 0,10 15 1 16,-10-15 2-16,0 0 2 16,0 0 1-16,0 0 0 15,13-17 0-15,-13 17 0 16,0-18-2-16,0 18-1 15,-5-20-1-15,5 20-1 16,-12-20-2-16,12 20-6 16,-16-12-12-16,16 12-40 0,-20 2-30 15,20-2-1-15,-20 23 32 16</inkml:trace>
  <inkml:trace contextRef="#ctx0" brushRef="#br1" timeOffset="384847.2473">11989 12201 12 0,'0'0'96'0,"0"-15"-1"16,0 15-8-16,0 0-70 15,0 0-5-15,-13-10-5 16,13 10-3-16,-8 15-3 16,4 2-2-16,-2 5 0 15,-2 9-1-15,-1 10 2 16,-2 8 0-16,-2 9 0 0,-2 6 2 16,-1 9 0-1,-1 3 1-15,-2 3-2 0,0-1 1 16,-2-1 0-16,-1-6 1 15,0-7 0-15,1-3 0 16,1-12-2-16,1-6 2 16,2-5-1-16,2-8 0 15,4-7-3-15,2-3-6 16,9-20-4-16,-7 25-15 16,7-25-20-16,0 0-37 15,0 0-9-15,1-22 3 16</inkml:trace>
  <inkml:trace contextRef="#ctx0" brushRef="#br1" timeOffset="385241.2724">11924 12312 1 0,'14'-32'85'0,"-2"15"10"16,-8 2-3-16,-4 15-57 15,3-13-28-15,-3 13-5 16,0 0-4-16,-2 13-2 16,4 8-3-16,-2 5 3 15,1 8 2-15,2 5 3 0,2 7 4 16,2 8 1-16,3 3 2 16,3 7 0-16,1-1-1 15,5 4-2-15,1-1-1 16,3-1-2-16,5-1 1 15,2-5 0-15,0 0 0 16,2-7-1-16,-2-3 0 16,2-6 0-16,-3-7 0 15,-2-4-1-15,-5-8-1 16,-3-2-4-16,-2-7-4 16,-17-15-7-16,22 15-13 15,-22-15-31-15,0 0-33 16,-7-27-2-16,-6 8 33 0</inkml:trace>
  <inkml:trace contextRef="#ctx0" brushRef="#br1" timeOffset="385590.8652">11693 13013 12 0,'-26'9'101'16,"7"-5"-4"-16,6-1-4 0,13-3-56 16,-13-10-39-16,13 10-3 15,18-17-1-15,-4 8 1 16,5-3 1-16,7 2 1 16,3 0 5-1,5 1 2-15,5 2 0 0,0 2 0 16,3 0-2-16,1 1 0 15,0 2-2-15,-2 1 1 16,-1 1 0-16,-2 0-1 16,-4 1-1-16,-3 1-3 15,-5-1-3-15,-5 4-10 16,-5-5-14-16,0 4-29 16,-16-4-27-16,16-1-4 15,-16 1 55-15</inkml:trace>
  <inkml:trace contextRef="#ctx0" brushRef="#br1" timeOffset="385974.5933">12605 12642 86 0,'19'10'102'0,"-19"-10"-5"16,0 0-40-16,0 0-49 15,0 0-6 1,15-11-1-16,-15 11-2 16,16-6 1-16,-16 6-1 0,25-6 2 15,-9 5 1-15,2-2 0 16,4 0-1-16,3 2 0 15,-1-1 1-15,4 1-2 16,-2-4-1-16,-2 3-1 16,-1-3-1-16,-1 2-3 15,-5-1-2-15,-1 3-6 16,-16 1-9-16,23 0-28 16,-23 0-38-16,0 0-2 15,10 18 20-15</inkml:trace>
  <inkml:trace contextRef="#ctx0" brushRef="#br1" timeOffset="386257.6803">12725 12935 27 0,'0'0'99'0,"1"19"-7"0,-1-19-4 16,0 0-80 0,0 0-10-16,0 0-2 15,0 0 0-15,16-9 1 16,-16 9 2-16,20-5 2 0,-6 3 1 16,4-1-1-16,5 0-3 15,1-2-9-15,11 3-22 16,-2-5-49-16,6 0-5 15,-1-3-1-15,-2-5 88 16</inkml:trace>
  <inkml:trace contextRef="#ctx0" brushRef="#br1" timeOffset="388908.4833">13368 12191 1 0,'0'0'96'16,"0"0"1"-16,13-8-5 15,-13 8-70-15,0 0-17 16,0 0-4-16,0 0 0 15,9 22-1-15,-6-9 1 16,-1 7 1-16,1 0 1 16,3 5 3-16,-2 4 0 15,2 6 0-15,1 5-4 16,2 2 2-16,3 4-1 16,-2 0 0-16,3 9-2 15,1 0 1-15,-1-2 0 16,3 1-1-16,-2-4 4 0,1-2-2 15,-2-4 0-15,0 0 0 16,0-7 2-16,-2-4 0 16,1-1-3-16,-1-3 2 15,1-5-2-15,-3-2 0 16,1-5-1-16,-2-2 0 16,-8-15-1-16,18 20-2 15,-18-20 1-15,18 3 0 16,-18-3 1-16,24-16-2 15,-11-3-1-15,0-5-1 16,4-12 1-16,0-9-2 16,-1-7 2-16,-2-10-2 15,-1-6 2-15,-2 0 3 0,-1-7 1 16,-3 3 0-16,-1 2 0 16,-3 2 1-16,1 1-2 15,-1 10 2-15,2 3-6 16,0 7 2-16,1 9 0 15,-2 8 1-15,0 7 0 16,1 7 1-16,-5 16 3 16,5-13-2-16,-5 13 3 15,0 0-2-15,2 13 1 16,-2-13 0-16,-2 23 0 16,2-9-1-16,0 5-1 15,2 4 2-15,1 3-1 0,1 6-1 16,2 3 1-16,1 5-1 15,2 6-2-15,-1 6 2 16,1 6-1-16,3 2-2 16,-4 1 2-16,2 2 0 15,-1-3 0-15,-2-6-1 16,0 0 3-16,1-5 0 16,-3-7 0-16,1-5 0 15,-2-2-1-15,2-5-1 16,3-5-5-16,-3-4-7 15,2-3-18-15,-8-18-41 16,15 17-22-16,-15-17-4 16,0 0 11-16</inkml:trace>
  <inkml:trace contextRef="#ctx0" brushRef="#br1" timeOffset="390260.4006">14339 12263 66 0,'0'0'58'16,"0"0"-1"-16,-7-17-8 15,7 17-11-15,0 0-10 16,0 0-8-16,0 0-5 0,0 0-2 16,0 0-3-1,0 0-3-15,0 0-3 16,0 0 1-16,7 12-2 15,-7-12-2-15,0 0 3 0,4 13-3 16,-4-13 0-16,8 22 0 16,-3-6 1-16,1 3-1 15,1 5 1-15,1 5 0 16,-3 6-1-16,4 4 0 16,-2 1-1-16,0 5 1 15,1 4 0-15,-3-1 0 16,3-1 0-16,-3 1-1 15,3-5 0-15,-1-1 2 16,0-2-1-16,-1-1 0 16,0-6 1-16,-1 2 1 15,1-3-1-15,-2-2 1 16,1 0-1-16,-2-4 1 0,0-1 0 16,-2-2-1-16,2-3-1 15,-3-1 1-15,1 0-1 16,1-5 1-16,-1-1-1 15,1 2 0-15,-2-1 0 16,0-1 1-16,0 0-1 16,1 0 0-16,-1-13-1 15,0 20 1-15,0-20-1 16,2 15 1-16,-2-15 0 16,0 0-1-16,0 0 2 15,0 0-2-15,0 0 1 16,0 0 0-16,13-6 0 0,-13 6-1 15,0 0 1-15,0 0 0 16,0 0-2-16,11-15 2 16,-11 15-1-16,0 0 1 15,0 0-1-15,0 0 0 16,7-13-1-16,-7 13 1 16,0 0-1-16,19-11 2 15,-19 11-3-15,23-10 2 16,-8 5-1-16,2-2 1 15,2 1 0-15,2-1 1 16,1 1-1-16,2-1 1 16,2 1 0-16,2-1-1 15,-1 0 1-15,5 0 0 0,3 0 0 16,1 1 0-16,3-1 0 16,1 2 0-16,0-2-1 15,-1 3 1-15,2-1 0 16,-5 2 0-16,-1 1 0 15,-7-3-1-15,-2 2 1 16,-3 1 0-16,-4 0 1 16,-4 1-1-16,-2 1 1 15,-13 0-2-15,17 0 2 16,-17 0-2-16,0 0 1 16,0 0-4-16,13 3-4 15,-13-3-6-15,0 0-16 0,0 0-37 16,0 0-31-16,0 0-4 15,-19 5-4-15</inkml:trace>
  <inkml:trace contextRef="#ctx0" brushRef="#br1" timeOffset="396612.5088">2713 8913 54 0,'0'0'83'16,"0"0"-3"-16,-5-13-4 16,5 13-65-16,-13-3-7 15,13 3 1-15,0 0-2 0,-13-5 1 16,13 5-1-16,0 0-1 16,0 0 2-16,-17 9-1 15,17-9 1 1,0 0 0-16,-14 19-1 15,14-19 1-15,-12 18-1 0,5 0 0 16,0 1 0-16,-2 2 1 16,0 8 0-16,1 6 1 15,0 7 0-15,0 8-2 16,2 5 1-16,2 3-1 16,2 4 0-16,-1 1 5 15,2 5-5-15,2-3 3 16,-1-5 0-16,2-2 0 0,-1-4 1 15,-1-5-1-15,2-3 1 16,-1-3-5-16,2-5 3 16,0 2-3-1,1-4 0-15,-1 4 0 0,4 2 1 16,2 0-1-16,1 3-1 16,3 4-1-16,1 1 2 15,2 5 1-15,0 4 0 16,3 1-1-16,0 0 1 15,1 5-1-15,-1 1 0 16,-2 4 1-16,-3 2-2 16,-1-3-3-16,-3 6 0 15,-1 0 0-15,-5 0 1 16,-4 2-2-16,0-2 2 0,-2-3-1 16,-6-1 1-1,1-5 0-15,-3-7 1 16,-2-3-1-16,-2-5 0 0,-2-2-2 15,-3-6 0-15,1-4-3 16,-1-4 1-16,-1-3 0 16,0-7 0-16,1-3-2 15,1-6 2-15,4-6 1 16,14-10 1-16,-23 7 1 16,23-7 2-16,-13-5 0 15,13 5-1-15,-4-19 4 0,4 19-3 16,1-19 2-16,-1 19-2 15,7-13 1 1,-7 13 0-16,15-7-1 16,-15 7 0-16,20 3-1 0,-6 4 2 15,2 2-2-15,3 1 2 16,0 3-1-16,1 4 0 16,4 3 0-16,0 2-1 15,6 2 2-15,-4 4-4 16,3 4 3-16,-2 2-3 15,3 4 2-15,-1 1-1 16,-1 1 3-16,-2 3-2 16,-5 2 0-16,2 1 2 0,-5 0 0 15,-1 3 0 1,-3 5-1-16,-3-1 0 16,-4 2-2-16,-2 0 3 15,-2 0-2-15,-1 2 5 0,-4 5-1 16,1-2-2-16,-3-4 2 15,-5 2-2-15,2-1 3 16,-3 0-4-16,-2 2 4 16,-1-2-8-16,0-2 3 15,0 3 1-15,0 1-2 16,-1 2 2-16,-1-1-3 16,2-1 9-16,0-5-5 15,5-1 5-15,-1-7-2 16,3-4-1-16,6-7 1 15,5-2-2-15,3-3 1 16,7-4-6-16,3 2 2 0,3-4-3 16,5 2 3-16,1 2-2 15,0-2 2-15,2-2-3 16,3 2-6-16,0-4-13 16,10-1-23-16,1-13-32 15,9-4-17-15,3-13 2 16,12-8 9-16</inkml:trace>
  <inkml:trace contextRef="#ctx0" brushRef="#br1" timeOffset="402080.5531">4161 14537 25 0,'0'0'96'16,"0"0"-6"-16,-17 13-4 16,17-13-75-16,-6 18-15 15,10 0-3-15,8 5-1 16,4 4-2-16,5 6 0 15,5 4 2-15,8 2 2 16,3 1 3-16,8 3 4 0,7-1 0 16,4 3 1-16,5-5 1 15,4 2 1-15,4-3-1 16,4-3-2-16,5-3 2 16,3-5-4-16,6-5 1 15,7-7-1-15,4-6 1 16,4-7-1-16,3-8 2 15,4-5-2-15,2-3 0 16,4-10-2-16,3-3 2 16,-2-6-1-16,-1-4-1 15,2-1 2-15,-1-2 1 16,-4-2-2-16,5 0 2 16,-2 0 0-16,-1-1 0 0,-2-1 0 15,0 0 0-15,-1-2-1 16,0-4-1-16,5 0 1 15,-1-3 2-15,-4-1 0 16,-1-1-1-16,-3 2-1 16,-2 3 2-16,-3 4-2 15,-1 7 2-15,-5 6 0 16,-4 4-2-16,-3 10 1 16,-2 8-1-16,-2 10 2 15,-4 7-1-15,-5 6 1 16,-3 8-1-16,-4 7 1 15,-7 5 1-15,-7 4-4 0,-6 2 5 16,-6 6-4-16,-4 1 0 16,-4-2 0-16,-5 2 1 15,-7-4-3-15,-4-1 2 16,-5-3 2-16,-4-2-3 16,-2-10 2-16,-4-4 1 15,-3-6 1-15,-1-16-1 16,0 18 0-16,0-18-1 15,0 0 2-15,0 0-2 16,0-23 0-16,6 4-1 16,3-5-1-16,1-6 2 15,10-12 1-15,3-1 1 16,7-4-2-16,5 1 2 0,10 0-1 16,1 1 2-16,3 3 0 15,6 5-1-15,0 5-4 16,4 5 1-16,0 4 1 15,4 4-3-15,5 4 3 16,6 5-2-16,5 6 1 16,3 3 1-16,4 5 1 15,0 2 0-15,5 2-2 16,1 5 3-16,-1 3-4 16,-1 0 3-16,4 0-2 15,1 3 2-15,1 1-4 16,3 0 0-16,2 0 5 0,-2 2-4 15,2-5 3-15,-3 5-3 16,0 0 2 0,-1 1-3-16,0-3 7 15,-1 3-2-15,-2-3 1 0,0 2 0 16,-2-1 1-16,-2 3-1 16,-4-1 1-16,1-3-1 15,-1 0 0-15,2 0-1 16,-2-1-1-16,0 0 1 15,4-3 0-15,-1-3-1 16,1-5 1-16,-5-2 1 16,1-3-1-16,1-2 1 15,1-5-1-15,-2 0 1 0,-2-6-1 16,-2-2 0-16,1-4 1 16,-4 2-1-16,-7-5 0 15,-4-1 0 1,-8-3 1-16,-2-2-1 0,-3 1-1 15,-3 1 0-15,-6-1 2 16,-4 3-1-16,-3-1-2 16,-6 2-4-16,-3 6-7 15,-8-5-18-15,0 10-33 16,-12-7-27-16,-10 16-2 16,-15-20 51-16</inkml:trace>
  <inkml:trace contextRef="#ctx0" brushRef="#br1" timeOffset="404648.6341">7738 15538 21 0,'-17'33'106'0,"-1"-1"-5"15,0-15-5 1,-4-1-89-16,13 4-15 16,8-1-1-16,10 1-7 15,2-7-3-15,9 0 1 0,2-8 3 16,1-2 4-16,0-11 4 16,-4-6 7-16,-3-11 3 15,-8-6 6-15,-6-4 3 16,-11-7 2-16,-7 5-2 15,-11-8-5-15,-5 3-2 16,-7-1 0-16,-6 8 0 16,-4 6-3-16,0 8 1 15,-1 5 1-15,-2 9-1 16,3 9 4-16,1 11-1 16,2 11 0-16,3 6-1 15,2 6 3-15,5 13-5 0,5 12 0 16,5 8-2-16,7 19-1 15,6 7 3-15,9 3 2 16,6 8-5-16,10 0 1 16,7-5-2-16,7-8 1 15,8-10-1-15,10-16 1 16,8-11-5-16,7-14 0 16,9-21 0-16,8-9 3 15,5-12 2-15,2-10-1 16,-2-10 0-16,-4-14 0 15,-7-10-3-15,-5-4 4 16,-11-1 2-16,-14-4-6 16,-8 2 5-16,-10 5-4 0,-8 0 6 15,-8 13-2-15,-6 12 7 16,-7 6-8-16,-6 16 4 16,-8 9 3-16,-2 7-5 15,-6 11 6-15,-2 7-7 16,-3 6 4-16,1 3-4 15,3 2 6-15,4 4-8 16,7-5 4-16,5 1-2 16,8-8-2-16,7-8 0 15,10-10-2-15,4-5-4 16,9-4 1-16,2-18 1 16,5-6-2-16,2-13 2 0,2-6 0 15,-2-5 0-15,0-9 1 16,-2-1 8-16,-5-3-10 15,-5 7 8-15,-3 2-4 16,-5 12 8-16,-5 1-5 16,-2 15 6-16,-6 13-3 15,0 0-3-15,0 0 8 16,-10 33-6-16,6 1 2 16,-5 5-4-16,2 5 5 15,0 0-5-15,4-2-1 16,1 3 2-16,5-9-6 15,4-10 1-15,3-6-1 16,6-10 0-16,5-11-3 0,2-14 2 16,3-1 2-16,0-14-1 15,1-6 3-15,2-4 0 16,-2-9 1 0,-2 0 1-16,-4 1-1 0,-3 8 2 15,-5 4-1-15,-5 8 4 16,-3 8-3-16,-5 20 4 15,0 0-5-15,0 0 1 16,-6 26 1-16,3-2-3 16,3 11 2-16,3 4-4 15,4 3 1-15,5-3-2 16,5-5 3-16,5 0-5 0,6-13-1 16,7-2 0-16,3-13-3 15,1-8-6-15,2-9-3 16,-2-18-15-1,2 0-23-15,-11-24-35 0,-1-12 1 16,-10-10 62-16</inkml:trace>
  <inkml:trace contextRef="#ctx0" brushRef="#br1" timeOffset="404805.5936">8374 15261 57 0,'-36'-6'107'0,"3"2"-2"0,10 10-8 16,6 1-104-16,1-4-27 16,14 18-38-16,4 5-23 15,9 19-3 1,1 13 39-16</inkml:trace>
  <inkml:trace contextRef="#ctx0" brushRef="#br1" timeOffset="407583.8674">9422 16016 56 0,'-19'49'44'0,"2"4"-9"15,-2-12-8-15,6-1-12 16,3-8-2 0,8-9-10-16,8-9 3 0,9-8-3 15,6-16-1-15,10-15 5 16,2-21-8-16,6-19 4 15,1-14-3-15,-1-11 4 16,-3-18-4-16,-1-13 3 16,-8-9-2-16,-5-3 0 15,-5 4 1-15,-4 9 1 16,-7 7-1-16,-2 15 4 0,-5 13-3 16,-3 23 3-16,-5 16-2 15,0 18-2-15,-4 23 2 16,-1 19-2-16,-2 19 2 15,1 15-1-15,-2 20 0 16,3 12-3-16,2 13 3 16,4 11-1-16,5 2-1 15,3-2 0-15,4-4 0 16,6-5-4-16,5-5 2 16,0-5 2-16,8-6-1 15,2-8-5-15,2-8 4 16,4-5-4-16,-1-12 5 15,0-8-4-15,-1-17 5 0,-3-12-7 16,-4-12 5 0,-6-13 1-16,-8-16 1 0,-5-9 4 15,-7-8-5 1,-8-9 3-16,-6 3-5 0,-6-1 7 16,-3 7-3-16,0 7 4 15,-1 10-3-15,2 12-3 16,6 14 2-16,4 10 1 15,16-4-2-15,-13 29-2 16,20-9-3-16,5 2-2 16,5 3 2-16,9-1 2 15,5-4-3-15,6 1 3 0,6-7 0 16,6-7 2-16,2-2 1 16,2-8 2-1,5-7-3-15,0-6-3 16,-2-6 4-16,-1-7-3 0,-3-4 3 15,-6 0-2-15,-6-5 1 16,-6 4-2-16,-9-2 6 16,-4 7-1-16,-7 4 0 15,-5 8 1-15,-6 4 1 16,-3 13 0-16,0 0 1 16,-16-2-1-16,1 14 0 15,1 4-3-15,-6 4 1 16,-2 5 1-16,-1 3-4 15,-3 4 2-15,0 3-1 16,2 4 1-16,-1 1-2 16,3 5 5-16,4-2-5 15,0 1-1-15,5-4 3 0,5 3-3 16,5-7 2-16,6-1-5 16,5-9 4-16,5-12-9 15,6-5 7-15,4-13-4 16,5-9-1-16,2-23 5 15,2-12-6-15,-2-17 4 16,0-13-5-16,-5-16 6 16,-4-10-4-16,-3-15 5 0,-8-5-2 15,-7 2 2 1,-3 7 5-16,-3 11 4 16,-6 15 2-16,3 19 4 15,-4 16-1-15,3 25 2 0,7 29-3 16,-16-2-1-16,10 30-4 15,1 12 0-15,-1 18-4 16,2 8-4-16,2 11 1 16,4 8-4-16,0 6 4 15,4 1-2-15,3 3 1 16,2 0-2-16,7-4 3 16,2-3-1-16,3-4 3 15,2-6-3-15,3-7 2 16,6-8-2-16,2-11 3 15,4-19-7-15,-1-11 6 16,3-18-3-16,3-14-3 16,-1-17 10-16,1-12-12 0,-3-20 7 15,-3-9-7-15,-6-3 7 16,-4-1-5-16,-8 1 5 16,-3 9 2-16,-7 10-3 15,-5 12 9-15,-2 15-3 16,-2 12 6-16,-2 13-2 15,0 0 0-15,-6 38-2 16,2 1-1-16,1 7 2 16,0 9-5-16,2 7 1 15,1 7-1-15,1 0-5 16,3 1 5-16,4-7-2 16,2-8 1-16,1-10-8 0,4-14 10 15,2-6-9-15,0-13 4 16,3-11 2-16,2-15-1 15,-2-14 2-15,-1-9-9 16,-2-8 7-16,-4-3-11 16,-3-9 10-16,-7-3-6 15,-6 1 2-15,-5 6 1 16,-4 11 2-16,-5 10 7 16,-3 11-3-16,-2 5 8 15,-2 16-6-15,-2 14 4 16,4 9 6-16,0 9-10 15,5 1 4-15,3-1-5 16,6-2 3-16,7 1-5 0,7-7 4 16,7-8-2-16,7-7-2 15,6-9 1-15,4-5 0 16,6-8 1-16,8-7-1 16,-1-2 0-16,6-5 2 15,-2-2-2-15,3 6-4 16,-4 6 6-16,-2 5-1 15,-3 9 0-15,-4 15-1 16,-2 1 0-16,-8 13-4 16,-5 8-4-16,-6 5-6 15,-3 2-2-15,-15-1-18 16,0 12-11-16,-16-11-21 0,-3 5-29 16,-15-19 13-16</inkml:trace>
  <inkml:trace contextRef="#ctx0" brushRef="#br1" timeOffset="407750.1213">10726 15597 1 0,'-30'-36'92'0,"10"2"9"16,8 6-6-16,9 1-92 15,2-15-36-15,15 6-59 16,4-5-2-16,3 11 22 15,2-5 72-15</inkml:trace>
  <inkml:trace contextRef="#ctx0" brushRef="#br1" timeOffset="407916.8601">11074 14954 68 0,'16'-22'100'0,"1"5"0"16,-7 4-53-16,6-6-49 15,7 6-11-15,2 0-11 16,9 15-10-16,-5 2-9 16,4 17-7-16,-10 5-16 0,-1 21-16 15</inkml:trace>
  <inkml:trace contextRef="#ctx0" brushRef="#br1" timeOffset="408128.4335">10342 15346 14 0,'-39'6'104'16,"12"-2"-7"-16,7-8-5 15,4-8-98-15,16 12-17 16,27-34-27-16,21 16-44 15,7-10-2-15,15-3 59 16</inkml:trace>
  <inkml:trace contextRef="#ctx0" brushRef="#br1" timeOffset="410351.8356">12563 15840 1 0,'-27'27'60'0,"-7"-13"35"15,5-5 2-15,-4-16-54 16,6-6-26-16,-1-12 1 16,5-2-7-16,0-6-2 15,5-3-7-15,2-2 3 16,6-1-4-16,2 3 3 15,5 2-1-15,6 5-4 16,6 6-2-16,7 11-5 16,3 6-3-16,8 11-3 0,-1 9-4 15,9 15 0 1,-6 6 1-16,2 14 2 0,-8 3 9 16,-2 7 1-16,-7-3 8 15,-8-1 2-15,-5-5 8 16,-8-9 0-16,-2-2-3 15,-4-19 4-15,0-4-3 16,-3-16 0-16,3-5-1 16,0-12-3-16,3-7 0 15,2-12-3-15,3-8 3 16,5 1-4-16,6-5-2 16,9 5 3-16,5-2-5 0,7 6 0 15,8 6-5-15,5 12-2 16,2 5-4-16,4 11-5 15,-4 7-1-15,0 9-1 16,-7 7 2-16,-4 9 2 16,-8 2 5-16,-7 8 6 15,-4 4 10-15,-9-5 2 16,-2 1 6-16,-7-8-2 16,2-1 3-16,-5-10-2 15,1-2 4-15,8-16-6 16,-18-4-3-16,18 4-2 15,-15-36 0-15,10 6-2 0,5-8-3 16,2-4 3-16,3-1-6 16,6 1 4-16,2 3-4 15,4 3 3-15,3 16-6 16,3 7 5-16,5 13-3 16,-3 13 0-16,3 9-2 15,-2 16 3-15,0 7 3 16,-3 6-2-16,0 1 6 15,-6 1-3-15,1-5 2 16,-1-7-1-16,0-7-3 16,1-18 0-16,2-9-2 15,1-12-2-15,3-18-2 16,0-14-2-16,-4-17-3 0,-1-12 3 16,-6-13 3-16,-7-14 0 15,-6-9 1-15,-6-2 4 16,-1 9 4-1,-6 7 3-15,1 17 5 0,-1 9-2 16,5 17 3-16,2 18-4 16,3 14 1-16,3 13-4 15,0 0-3-15,-1 16-4 16,3 5-2-16,4 13 2 16,3 3-5-16,5 9 3 15,1 6-6-15,6 12 1 16,0 2-7-16,7 8 2 15,-2-6-13-15,5 2-7 0,-10-11-4 16,2 2-6-16,-7-13 11 16,-4-8 10-16,-8-13 16 15,-8-8 6 1,4-19 19-16,-28 2 7 0,10-7 8 16,-13-13 9-16,5 2-6 15,-4-12-8-15,6 5-9 16,-1-11-2-16,6 2-9 15,5-3 0-15,5-2-3 16,11-4-1-16,6 4-3 16,10-1 1-16,3 5-4 15,11 3 2-15,4 4-2 0,9 7 0 16,4 12-2-16,1 11-4 16,-2 11-4-1,0 15-3-15,-5 4-1 16,-3 13 0-16,-9 2 4 0,-6 4 4 15,-9 2 7-15,-7-10 4 16,-6-5 7-16,-6-11 2 16,-3-10 8-16,-7-9-7 15,0-7-1-15,-4-15-4 16,1-10-3-16,0-5-2 16,2-8-2-16,4-6 0 15,2-4-5-15,7-1 4 16,7-6-1-16,8 4-2 15,11-1-1-15,7 4-2 16,5 2-1-16,6 6-5 16,3 5 0-16,2 4-6 15,-2 10 3-15,0 8-1 0,-8 5 0 16,-3 12 6-16,-8 9 2 16,-7 9 8-16,-8 8 0 15,-9 9 8-15,-5 8 0 16,-9 2 4-16,1 6 0 15,-6 0-2-15,0-1 0 16,-2 0-2-16,4-5 2 16,1-6-6-16,3-4 3 0,3-9-9 15,1-9 3-15,6-6-7 16,0-18 4 0,0 0-6-16,14-23-2 15,-1-8 4-15,5-9-2 0,3-9 8 16,4-6-2-16,1-3 5 15,1 2-5-15,2 1 4 16,-1 8 0-16,-2 9-1 16,-5 8-2-16,-4 10 1 15,-1 11-3-15,-3 12 3 16,-3 13 0-16,-1 5-2 16,-3 5 1-16,1 5 2 15,-1 3 0-15,0 1 0 16,1-1 1-16,0-5-1 15,0-3 2-15,3-6 0 16,0-5-1-16,3-6 0 16,3-8-1-16,2-7-2 0,2-8-2 15,3-11-5-15,0-6-3 16,2-10 0-16,-1-4-1 16,-1 4 0-16,-3-1 2 15,-2 9 2-15,-5 5 5 16,-5 11 5-16,-8 17 3 15,0 0 1-15,15 19 2 16,-14 5 1-16,1 6-3 16,-1 2 1-16,2 4-4 15,3-1 1-15,1-1-1 16,0-6-3-16,5-9 0 16,4-8-1-16,2-8 0 0,5-9 0 15,3-7-1-15,6-4 1 16,3-8 1-16,5 1 0 15,1-2 1-15,0 1 0 16,-2 8-1-16,-1 7-2 16,-6 4-4-16,-4 12-5 15,-9 7-5-15,-6 10-11 16,-13 5-18-16,-3 12-13 16,-18-8-9-16,-2 9-3 15,-21-9-17-15</inkml:trace>
  <inkml:trace contextRef="#ctx0" brushRef="#br1" timeOffset="410553.4684">14040 15121 56 0,'-26'-37'99'16,"9"1"0"-16,14 11-3 15,5-2-67-15,9-9-22 16,14-3-5-16,8-3-6 15,9 7-1-15,4 5-7 16,6 11-6-16,-3 7-9 16,4 24-24-16,-11 11-38 15,3 29-1-15,-10 9-1 16</inkml:trace>
  <inkml:trace contextRef="#ctx0" brushRef="#br1" timeOffset="410712.6688">14524 15961 97 0,'-5'34'41'0,"18"3"-28"16,-13-37-17-16,2-22-107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9-21T02:51:26.74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5685 2493 19 0,'-6'-16'80'0,"3"3"-4"16,-4-1-2-16,7 14-55 16,-12-13-14-16,12 13-4 15,0 0 0-15,-2 19-3 16,4 2-1-16,-2 8 0 15,5 9 1-15,-4 9 2 16,-1 7 1-16,2 2 3 0,-4 9 1 16,1-2 2-16,-2 2-3 15,0 2 8-15,-1 1-7 16,2-2-3-16,1-4 0 16,2 3-2-16,1 0-2 15,-1 0-2-15,3-2 4 16,1-2-8-16,-1-9 5 15,0-12 2-15,2-1-2 16,-1-14 1-16,0-8 0 16,-5-17 1-16,0 0-3 15,16-29 1-15,-13-6 0 16,-3-9 0-16,-3-13 2 0,-1-9-2 16,-6-13 6-16,0-6 1 15,-6-5 6-15,0 2 0 16,0-1 1-16,3-1 2 15,0 1 1-15,7 12-1 16,6 5-5-16,6 10-2 16,8 9-4-16,7 9 1 15,5 8-1-15,4 10-2 16,3 13-2-16,5 8 0 16,-2 10 0-16,1 7 0 15,-4 8 0-15,-2 12-1 16,-5 13-1-16,-6 7-1 15,-6 10 2-15,-8 4-1 0,-6-1 2 16,-4 1 1-16,-6-5-1 16,-5-9 4-16,-1-7-4 15,0-11 5 1,2-8-5-16,3-9 6 0,11-17-6 16,-15 18 1-16,15-18 0 15,0 0-2-15,0 0 3 16,23-6-2-16,-1 0 2 15,5 0-3-15,8 6 2 16,2 3 5-16,5 2-4 16,-1 6 2-16,0 9-1 15,-3 9-6-15,-9 6 4 0,-8 5-3 16,-8 2 2-16,-7 3-6 16,-9 4 7-1,-8-1-6-15,-8-4 5 16,-5-11 2-16,-7 1 1 0,-2-10 4 15,-3-8 0-15,1-7 0 16,1-16 0-16,3-6-2 16,7-13 2-16,7-3 0 15,9-10-2-15,13-3-4 16,12-6 1-16,10 1 5 16,12 6-7-16,10 2 5 15,8 5-10-15,2 2 6 16,3 6-7-16,-4 3 1 15,-1 13-4-15,-3 0-5 16,-5 1 4-16,-7 0 1 16,-2 4 5-16,-4-1-4 15,-3 0 8-15,-2-3 2 0,-8-2 6 16,-2-2 0-16,-3 1 6 16,-4 5-5-16,-5-6 6 15,-9 13-2-15,8-13 0 16,-8 13-2-16,0 0-3 15,0 0-1-15,-20 12-2 16,6 1 0-16,-4 7-4 16,-2 3 7-16,-1 9-8 0,-4 4 1 15,0 4-1 1,2 5 0-16,0-2 1 16,2 2-2-16,3 1 3 15,3-1-7-15,6-3 5 0,3-2 0 16,6-5-1-16,4-6 1 15,4-6 0-15,6-10 0 16,2-12 0-16,3-12 2 16,-1-11 0-16,4-6 1 15,-2-3 4-15,0-1-2 16,-2-4 0-16,-1 6 0 16,-4 1 0-16,-1 13 2 15,-4 3-3-15,-8 13-1 16,0 0 1-16,16-7-3 15,-16 7 1-15,4 26 0 16,-1-6 0-16,2 1-2 16,-1 7 1-16,0 1 2 0,1-2-2 15,0-4 1-15,3-1-1 16,2-5 2-16,-10-17-3 16,26 12 2-16,-8-17-1 15,3-9 2-15,5-6-1 16,3-5-2-16,-1-8 4 15,1 0-2-15,-3 1 2 16,0 2 0-16,-4 5 0 16,-3 4-2-16,-5 3 2 15,-14 18 2-15,20-10-3 16,-20 10 1-16,13 12-3 16,-7 2 1-16,-2 2-1 0,-1 4 1 15,3 6-3-15,-2-3-2 16,2 5-4-16,-2-7-2 15,4 4-6-15,-1-11-13 16,4 2-24-16,-11-16-34 16,19-1 1-16,-19 1 44 15</inkml:trace>
  <inkml:trace contextRef="#ctx0" brushRef="#br0" timeOffset="232.4218">6718 2581 95 0,'-17'-16'87'15,"17"16"-1"-15,-16-8-43 16,16 8-33-16,18 0-17 15,11-6-41-15,20 7-32 16,9-9-6-16,10 3-6 16</inkml:trace>
  <inkml:trace contextRef="#ctx0" brushRef="#br0" timeOffset="1850.3641">7706 2490 31 0,'-10'-28'88'16,"3"2"0"-16,-2 0-3 15,9 26-65-15,-5-18-15 0,5 18-5 16,0 0-3-16,11 26-2 16,-4 2-1-1,1 9 0-15,-1 21 0 16,0 1 1-16,0 13 5 0,2 3 3 15,-1 3-1-15,3-1 6 16,0 3-4-16,2 3-2 16,2-17 0-16,2-1-1 15,0-9-3-15,3-2-1 16,3-8 1-16,2-7-7 16,-1-8 5-16,4-12 0 15,4-4-1-15,1-15-1 16,0-8 4-16,0-9 0 15,0-9 1-15,-1-8 3 16,0-7 0-16,0-1 8 16,-8-2-6-16,1 2 4 15,-5 0-3-15,-3 9 3 0,-2 1-1 16,-5 10-2-16,-3 6 0 16,-7 16-8-16,3-13 4 15,-3 13-1-15,-13 12 1 16,13-12 2-16,-23 33-6 15,8-7 2-15,-1 3-1 16,1 4 3-16,-1-1 0 16,3 3-2-16,0-1 0 15,3-1-4-15,2-8 6 0,4-5 0 16,1-1-3 0,5-5-2-16,-2-14 1 15,13 10-2-15,-13-10 3 0,26-13-1 16,-11 2-1-16,3-6 1 15,-2-7 4-15,1-3 2 16,-1 7 0-16,-3 3 2 16,-2-1-1-16,-2 1-1 15,-9 17 2-15,13-9-2 16,-13 9-2-16,9 20 1 16,-6-7-1-16,-1 2-3 15,3 2 3-15,1 6-2 16,1-4-1-16,1 0 1 15,5-5 0-15,0-4 0 16,5-5-1-16,2-3 0 0,2-2 1 16,1-4 0-16,1-7 3 15,4-5-2-15,-2-3-1 16,0-10 0-16,-1 3 1 16,-1-6 6-16,-3 1-6 15,-1-1 9-15,-4 3-7 16,-3 2 3-16,-4 8-1 15,-9 19 6-15,11-20-5 16,-11 20 0-16,0 0-5 16,0 0-2-16,8 31-1 15,-7-7-1-15,1 2 2 16,-1 2-7-16,2 4 6 16,-2 1-6-16,2 2 8 0,2 8-4 15,-1 2 4-15,2 11 0 16,1 9-2-16,2 6 3 15,1 8-3-15,1 6 6 16,1 3-6-16,1-1-1 16,-2-8 1-16,-1-4 0 15,3-4-2-15,-4-3-3 16,1-2-2-16,-4-11-4 16,1-4 3-16,-3-10 3 15,1-5 0-15,-4-8 2 16,-1-9 2-16,0-19 5 15,0 0 3-15,-13-13 0 16,0-18 1-16,-3-5-1 0,-4-13 0 16,-3-10-2-16,-4-15-1 15,-1-14 0-15,4-10-1 16,1-10 4-16,5-3 3 16,8 1-1-16,6 5 3 15,8 5 2-15,9 4 2 16,7 12 2-16,9 13-7 15,9 12-3-15,4 13-5 16,1 6 0-16,0 8-4 16,-1 7 4-16,-3 15-7 15,-6 6 3-15,-7 10 2 16,-10 10 8-16,-7 10-6 0,-6 5-1 16,-8 1 1-16,-3 3-5 15,-5-1 2-15,-6 2-12 16,-1 0-7-16,-11-5-27 15,2-1-20-15,-10-10-15 16,1-4 15-16</inkml:trace>
  <inkml:trace contextRef="#ctx0" brushRef="#br0" timeOffset="2233.0511">8244 2741 47 0,'-5'-21'89'16,"-1"3"2"-16,-3-6-12 15,1 5-74-15,5-1-6 16,3 20-2-16,0-27-1 16,3 14-2-16,2-3 0 15,1-3 0-15,1 6 3 0,1 0 2 16,-8 13 2 0,20-7-1-16,-6 15-1 15,-1 0-1-15,2 15-3 0,-1 7-1 16,6 10-17-16,-2 1-17 15,10 9-38-15,-6 4 0 16,-2-2 30-16</inkml:trace>
  <inkml:trace contextRef="#ctx0" brushRef="#br0" timeOffset="2434.195">8206 3787 1 0,'-9'21'67'0,"5"-7"1"16,4-14-51-16,-15 6-81 16,15-6-24-16,-17 1 88 15</inkml:trace>
  <inkml:trace contextRef="#ctx0" brushRef="#br0" timeOffset="2733.7351">7481 2981 87 0,'-19'-12'101'0,"8"-5"0"16,5-12-15-16,9 0-85 15,29 9-19-15,14-6-32 16,25 18-38-16,7-3-10 16,11 10-1-16</inkml:trace>
  <inkml:trace contextRef="#ctx0" brushRef="#br0" timeOffset="3634.6151">6594 4083 1 0,'-23'-10'64'0,"23"10"20"16,-20-10-38-16,20 10-26 15,-15-7-7-15,15 7-6 16,0 0-5-16,0 0-2 16,0 0-4-16,17-7-1 15,1 10 1-15,3-6-1 16,4 1 3-16,8-1 2 16,8-2 3-16,5-1 5 15,7-1-5-15,2-2 5 16,4 3-4-16,3 0 5 15,3 5-8-15,1-2-2 0,-1 3 1 16,0-1-1-16,0 1 2 16,2-3-8-16,2-2 6 15,4 1-4 1,2-5 4-16,-1-1 1 0,0 3-1 16,-4 0-3-16,-2-2 3 15,-3 3 0-15,-7 1 1 16,-6-1-1-16,-8 0 1 15,-3 2-1-15,-7-2 3 16,-3 2-9-16,-2 5-14 16,-8-8-55-16,-1 8-2 15,-20-1 30-15,18-5 48 0</inkml:trace>
  <inkml:trace contextRef="#ctx0" brushRef="#br0" timeOffset="6752.7808">5795 5597 1 0,'0'0'61'0,"-13"4"-1"16,13-4-26-16,0 0-8 0,0 0-7 16,0 0-8-16,0 0 4 15,0 0-9-15,0 0-12 16,0 0 5-16,0 0-4 15,17-10 5-15,-17 10-6 16,24-11 7-16,-8-1-6 16,0-4 7-16,3-6 1 15,3-5-1-15,1-2 0 16,-2-1-1-16,2-2 0 16,-4 0 0-16,0 5 1 15,-5 1 0-15,-2 4 1 16,-5 8 0-16,-7 14 0 0,6-17 1 15,-6 17-1-15,0 0 2 16,0 0-2-16,-13 13 0 16,13-13-2-16,-7 27 0 15,4-8 0-15,0 2-2 16,3 4 1-16,0 1 0 16,1 1 0-16,4 1 0 15,0-1-1-15,1 1 0 16,3-1 4-16,-1-2-6 15,4 2-8-15,-5-4-21 16,3 10-35-16,-2-7-12 16,-3 0 15-16,-2-7 64 15</inkml:trace>
  <inkml:trace contextRef="#ctx0" brushRef="#br0" timeOffset="7970.8482">6623 5138 1 0,'0'0'45'0,"0"0"32"16,0 0-41-16,0 0-29 15,4-13-2-15,-4 13-2 16,0 0 0-16,0 0 0 16,0 0 1-16,1-16 1 0,-1 16 3 15,-4-16 0-15,4 16 1 16,-7-21 0-16,0 8-1 16,7 13 0-16,-16-26-2 15,6 11-2-15,-3 1 0 16,-2 1-1-16,-2-4 0 15,-3 4 0-15,0-2-1 16,-2 4-1-16,-3-1 2 16,1 2 0-16,-2 3 0 15,-1 1-2-15,1 3 1 16,-5 2 1-16,1 2-1 16,-3 0 1-16,-3 4-1 0,-2 1-2 15,-1-1 0-15,0 3 2 16,0-1 0-16,3 0-2 15,0 0 1-15,3 3-1 16,1-2 0-16,3 3-2 16,1-1 3-16,0 5-1 15,-2 3 1-15,0 4 0 16,-1 4 1-16,1 1 1 16,3 7-1-16,-2 0 1 15,3 2-1-15,3 0-1 16,1-1-2-16,3 0 1 15,2-1 0-15,1 2-2 16,2-1 1-16,1 0 1 0,2-1 6 16,3 7 1-16,4-1-1 15,2-1-1-15,5 0 0 16,4 0 1 0,2-2 0-16,1 1-1 0,3-5-5 15,1-1-2-15,1-2 2 16,2 0 0-16,-1 1-1 15,3-1 0-15,1-1-2 16,4-2 2-16,0 2-1 16,3-1 0-16,-1-2 0 15,3-5 0-15,1-1 0 16,5-4 0-16,-2-3 2 0,4-1 0 16,5-5-2-16,3-4 1 15,5-2 0 1,2 1 1-16,2-5-1 0,-1-1 2 15,1-4-2-15,-5-2 1 16,-2 0-1-16,-3-1 2 16,-4-5-1-16,-1-3-1 15,-4 0-1-15,-2-2 2 16,-4-3 1-16,-1-1-1 16,0 0 1-16,-7-1-1 15,0 1 2-15,-3 2 0 16,0-4 1-16,-2 1-3 15,-3 0 1-15,-2 0 1 16,-1-1 0-16,0-4-1 16,-2-2-6-16,-4 0 2 15,-1-5-1-15,-3 2 3 16,-2-4-4-16,-1-3 2 0,-5-3-3 16,-2-2 1-16,-2 3 2 15,-2-2-8-15,-2 11-25 16,-9-1-53-16,1 17-4 15,-12 7 23-15,-8 10 70 16</inkml:trace>
  <inkml:trace contextRef="#ctx0" brushRef="#br0" timeOffset="14723.7366">8519 4988 1 0,'11'-17'43'0,"-7"4"25"15,-1-3-45-15,2 1-12 16,-2-1-5 0,-1 1-2-16,0 0-3 15,-5-2-4-15,0 0 2 0,-6 1-1 16,-5 1-1-16,-5 1 6 15,-4 4-2-15,0 3 3 16,-6 5 2-16,3 9 4 16,-7 0-4-16,1 11 5 15,1-1-1-15,3 8-3 16,-2 1 1-16,-2 5-2 16,2 3-3-16,0 5-1 0,2 5 1 15,2 10-3 1,0 8 0-16,3 5-1 15,3 10 4-15,4 2 3 16,3 1-4-16,6 2 0 0,3-6 0 16,5-6 0-16,5-8 0 15,2-7 0-15,5-9-4 16,5-9-4-16,2-9 4 16,2-10 0-16,2-10 2 15,2-8-1-15,1-15 1 16,5-8 0-16,0-13 2 15,1-9 0-15,-1-10-4 16,-2-8 1-16,0-6-1 0,-1-5 2 16,-4-1 1-1,-4 3 2-15,-5 3-1 16,-3 2 1-16,-3 11 5 16,-4 10 0-16,-3 10-2 0,-1 10 0 15,-2 9-2-15,0 17-3 16,-3-13 1-16,3 13-2 15,-3 25-1-15,3-1-2 16,0 7 3-16,0 8-1 16,3 10-1-16,2 9 0 15,3 7 4-15,3 6 0 16,2-1 0-16,4 7 0 16,4 2-2-16,3 3 3 15,1-1-2-15,1 3 2 16,0-3-7-16,-2-2 3 15,1 3 3-15,-4-5-1 0,-5-4 3 16,-4-6-6-16,-4-8 6 16,-3-4-3-16,-5-9 3 15,-5-7-3-15,-3-10-1 16,-5-6 0-16,-3-10-1 16,-4-7 2-16,-3-11-4 15,-2-12 1-15,-1-9 0 16,-4-16-1-16,2-11-2 15,2-14 3-15,5-8-1 16,5-10 1-16,7-4 1 16,8-1 3-16,11-2-4 15,9 4 3-15,7 0-1 16,7 10-2-16,0 10 0 0,3 9 1 16,-1 10 1-16,-2 10-2 15,-4 12 3-15,-5 11 0 16,-6 13 0-16,-1 9 1 15,-4 7 2-15,0 8-5 16,0 4 4-16,-2 4 0 16,1 1-1-16,0 0-1 15,3-1 2-15,-2 0-2 16,3-6-1-16,2-3 3 16,-3 0-3-16,4-4-2 15,1-4 2-15,4-6 0 16,-4-5 2-16,6-5-3 15,-3-5 1-15,4-4 1 0,6-10-1 16,2-4-1 0,3-8-4-16,-1-5 1 0,2-4 0 15,-2 0 1-15,2-4 1 16,-5 0-1-16,-7 4 2 16,-4 2 0-16,-8 9 5 15,-5 7-1-15,-6 4 0 16,-4 6-1-16,0 16-1 15,-16-9 0-15,0 17 0 16,-4 5-1-16,-3 7-3 16,-4 6 3-16,1 8-2 15,-3 1 2-15,3 10 1 0,0 1 1 16,4 2-1-16,5-1 3 16,2-2-2-16,7-3 0 15,-1-5 0-15,5-2-1 16,4-12-1-16,3-6-2 15,4-4 1-15,-7-13-1 16,23 2 1-16,-6-14 0 16,6-5 1-16,0-9 0 15,2-2-1-15,-2-8-2 16,0-1 0-16,-1-2 1 16,-3 3-2-16,-5 3 3 15,-1 7-2-15,-3 4 2 0,-1 8-1 16,-9 14 3-16,13-8 0 15,-13 8 0-15,13 12 0 16,-8 2-2 0,1 4 4-16,0 3-2 15,3 2 2-15,-1 3-2 0,1-3 1 16,0 2 1-16,2-2-2 16,2-3 1-16,2-2-3 15,-1-5 1-15,2-3-2 16,0-2 1-16,1-5 1 15,2-3-1-15,4-3 1 16,-1-7 0-16,-2 0-1 16,1-7-2-16,-2-3 1 0,0-8-1 15,-3 1-1 1,-2-3-2-16,-5-1 2 16,0 2 1-16,-4 1 4 15,0 3 1-15,-3 5-1 0,1 5 2 16,-3 15 1-16,2-16 0 15,-2 16-3-15,0 0 1 16,0 0-4-16,-2 15 1 16,2-2-1-16,0 4 1 15,2 6 2-15,-1 2-1 16,1 1 4-16,-1 0-2 16,3 1-1-16,1-2-1 0,2-2-3 15,-1-7-6 1,5-3-11-16,-11-13-13 15,28 10-21-15,-11-19-37 16,5-7 31-16,-1-8 60 0</inkml:trace>
  <inkml:trace contextRef="#ctx0" brushRef="#br0" timeOffset="14905.1808">9905 4999 1 0,'-20'-7'50'16,"3"3"43"-16,-2 0-8 16,4-5-80-16,15 9-53 15,-15 4-36-15,15-4-5 16,-13 16 77-16</inkml:trace>
  <inkml:trace contextRef="#ctx0" brushRef="#br0" timeOffset="15121.7255">9038 5154 1 0,'-29'-3'76'0,"6"-1"7"0,7 5-37 16,-3-1-121-16,19 0-11 16,-11 17 42-16</inkml:trace>
  <inkml:trace contextRef="#ctx0" brushRef="#br0" timeOffset="15339.3857">9366 4518 1 0,'23'-45'52'0,"-5"3"49"16,-2 0-10-16,0-1-74 15,4 20-26-15,3 10-15 16,8 29-26-16,-14 11-36 15,-4 25-4-15,-9 4 88 16</inkml:trace>
  <inkml:trace contextRef="#ctx0" brushRef="#br0" timeOffset="18457.0752">10689 5675 1 0,'0'0'0'0,"-3"16"84"0,3-16 1 15,0 0-67-15,0 0-13 16,16-2-4-16,-2-5 0 16,3-5-3-1,6-8 1-15,3-7-4 0,6-14 2 16,3-9 1-16,2-14 1 15,5-11 1-15,-3-7 2 16,2-12 1 0,-5-4-3-16,-6-6 2 0,-3-4 4 15,-6 4-4-15,-6 6 3 16,-7 9-4-16,-1 11 4 16,-7 13-6-16,-2 14 9 0,1 17-5 15,-5 16 0-15,6 18-1 16,-14 11-1-1,5 19-2-15,0 10-1 0,-1 16 0 16,2 8 6-16,-2 12-2 16,-1 10-5-16,3 7 4 15,-1 7-4-15,0-1 4 16,4 1-4-16,3-5 7 16,5-5-11-16,4-8 6 15,5-8 2-15,5-15-1 16,5-15 0-16,4-15 3 15,0-9-3-15,1-12-2 0,-2-10 0 16,-2-9-4-16,-6-12 3 16,-2-5-1-16,-7-6 1 15,-5-2-1 1,-6-6 3-16,-5 1 2 16,-4 2 1-16,-4 5 4 0,-3 6-2 15,1 7 2-15,-1 6 1 16,3 4-1-16,3 6-3 15,13 5-1-15,-14 3-1 16,14-3 0-16,10 15-3 16,4-4 0-16,6 1-1 15,6 1 2-15,3-2 0 16,7-1-1-16,3 2 0 0,2-5 2 16,0-1 1-1,1-8 0-15,0 2-1 0,1-5-1 16,2-4 3-1,-4-3-2-15,-4-3 0 0,-4-1 0 16,-5 0 0-16,-11-1 1 16,-5 1 0-16,-12 16 1 15,-11-19-1-15,-7 22 3 16,-7 4-1-16,-5 10 1 16,-3 8-4-16,-3 5 2 15,1 12-2-15,2 6 4 16,4 1-2-16,1-3 1 0,5 1 0 15,6-3-1 1,4-7 0-16,9-5-1 16,4-6-1-16,6-9-3 15,4-4 1-15,4-8-1 16,6-7 0-16,0-8 1 0,6-6 0 16,0-8-2-16,-2-10 5 15,1-6-3-15,0-6 1 16,0-5-1-16,-2 1 2 15,-3 2 1-15,-4 4 0 16,-3 6 4-16,0 9-4 16,-6 8 2-16,-7 21 1 15,0 0-1-15,0 0-1 16,10 14-2-16,-10 8-1 16,0 5-1-16,0 5 2 15,4 4-2-15,1 3 3 16,0-5 3-16,3 1-3 0,2-3 2 15,4-5-2-15,3-4 5 16,5-3-5-16,0-5 2 16,4-8-4-16,0-3 1 15,3-5 0-15,-2-9-4 16,-3-6 5-16,-2-8-8 16,-3-11 7-16,-3-4-2 15,-3-1 1-15,-5-4-1 16,-2 0 2-16,-1 5 2 15,-1 4-1-15,0 10 1 16,-1 7-1-16,-3 18 1 16,7-13-1-16,-7 13 0 15,13 18-3-15,-4 1 1 0,0 4 0 16,1 3 0-16,0 5 0 16,4 0-1-16,-2 0 4 15,-2-1-5-15,-2-4 5 16,3-6-4-16,-4-1 4 15,0-6-3-15,-7-13 4 16,0 0-3-16,0 0-1 16,16-9 3-16,-12-13-3 15,1-5 3-15,0-6-1 16,1-3 3-16,1 1-5 16,-1 3 4-16,3 4-3 15,-1 6 1-15,2 8 1 0,-10 14-2 16,25 1-1-16,-9 12-1 15,1-2 1-15,5 7-2 16,1 2 4 0,6 2-4-16,1-4 2 0,5-3 0 15,1-2 0-15,1-6 0 16,2-1 1-16,2-8 0 16,-2-6-2-16,-5-7 4 15,-2-1-2-15,-5-5-1 16,-5-7 3-16,-8-2-1 15,-5-3 0-15,-7 0 1 16,-8-1 0-16,-7 4 0 0,-3 3 1 16,-6 4 2-16,-2 4-2 15,-2 12 0-15,0 5 0 16,0 9-3-16,1 12 1 16,5 9-1-16,1 6-4 15,6 11 0-15,6 8-1 16,6 5 0-16,4 10 1 15,5 6 3-15,7 5-1 16,3 10 1-16,7 9-1 16,4 11 1-16,1 6 0 15,3 8 3-15,3-4-7 16,0 1 0-16,-1-4 0 16,-6-12 0-16,-6-15 3 0,-6-17 3 15,-5-16 0-15,-11-17 3 16,-9-16 1-1,-11-21 2-15,-13-14-1 0,-10-18 1 16,-8-15-1-16,-9-12-5 16,2-16 6-16,0-3-7 15,3-2 1-15,10 3 0 16,12 1 0-16,15 8-2 16,14 7-1-16,19 8-3 15,8 5-15-15,16 7-11 16,1-1-28-16,11 2-30 15,-2-3 16-15,1 2 73 16</inkml:trace>
  <inkml:trace contextRef="#ctx0" brushRef="#br0" timeOffset="18707.2236">11748 4737 1 0,'-29'-9'78'0,"10"3"11"16,19 6-11-16,0 0-96 15,28 15-65 1,10 7-3-16,9-5 28 15,0-1 58-15</inkml:trace>
  <inkml:trace contextRef="#ctx0" brushRef="#br0" timeOffset="18876.8773">12155 4209 18 0,'0'0'112'0,"21"-22"-4"15,2 6-12-15,5-1-94 0,19-6-33 16,33 11-61 0,2 1-5-16,7 5-5 15,-2 0 89-15</inkml:trace>
  <inkml:trace contextRef="#ctx0" brushRef="#br0" timeOffset="21808.7958">14094 4230 1 0,'-5'-39'68'16,"1"9"22"-16,-6 0-5 16,-3 5-70-16,3 9-9 15,10 16-5-15,-27-10-4 16,6 18 0-16,-3 7-2 16,-2 10 2-16,-4 11 2 15,-5 13 1-15,-3 9 3 16,4 10 1-16,-1 7 0 15,6 8 1-15,5 7 2 16,2 4-4-16,8-2 0 0,6 0-5 16,8-4 1-16,5-7-3 15,8-7 6-15,1-12-7 16,6-13 0-16,5-13-3 16,1-13 3-16,3-16 2 15,3-17 1-15,-1-16 1 16,-2-11 3-16,1-12 1 15,1-8 0-15,-4-2 0 16,-2-4 0-16,-4 5 6 16,-2 7-6-16,-3 11 6 15,-3 10-8-15,-2 11 4 16,-11 19-5-16,22-1 8 16,-12 18-2-16,0 7-6 0,0 11 4 15,-1 4-7-15,3 6 5 16,-5-1-5-16,0 4 2 15,-1-5-6-15,0-2-3 16,-2-7-2-16,0-5 1 16,-2-12 0-16,-1-4 0 15,-1-13 2-15,-13-14 3 16,-6-10 1-16,-7-13 5 16,-1-7 5-16,-8-8 6 15,-1 0-3-15,-1-4 1 16,2 8 5-16,3 2-4 15,9 10 2-15,6 8-5 16,5 7-1-16,5 2-9 0,6 4 6 16,8 2-5-16,5 0-1 15,8 3 0-15,7 0 0 16,9 0 2 0,8 6 1-16,5 2-1 0,5 5 1 15,4 5 0-15,1 3 2 16,-1 2-3-16,-3 1 1 15,-3 5 0-15,-3-6-4 16,-9-1 4-16,-5-4 0 16,-9-3 1-16,-5 1 0 15,-8-5 1-15,-13-1 0 0,0 0 2 16,0 0 0-16,-18 12 4 16,0-1-4-16,-3 2 2 15,-2 3-5-15,-2 6 4 16,-1 2-4-1,3 6 3-15,1 1-3 0,4 2-3 16,2-1-1-16,4 4 2 16,5-3 0-16,4 0-2 15,3-6 1-15,6-6 1 16,5-8-2-16,4-8 2 16,2-7 1-16,5-11 0 15,1-9 0-15,3-10 0 16,1-4 0-16,-1-6-1 15,0-1 0-15,-3 0-3 0,0-1 5 16,-5 5-5 0,-2 9 6-16,-6 6-5 15,-3 8 6-15,-7 16 1 16,0 0 1-16,13 8 2 0,-12 14-5 16,2 5 2-16,-1 2-4 15,-2 3 6-15,1 4-7 16,-1-4-2-16,2 0 2 15,-1-4 0-15,3-4 0 16,1-7 0-16,2 0 1 16,-7-17-1-16,22 16-1 15,-9-19 3-15,2-4-2 0,1-7 1 16,-1-8 2 0,2-8 0-16,-1-5-1 15,-2-4-4-15,-1-3 1 16,-1 3-1-16,-5 0 6 0,-1 7-6 15,-3 8 4-15,-3 7-5 16,0 17 5-16,-2-13 0 16,2 13 0-16,-3 16 5 15,2 2-5-15,1 2 4 16,3 6-6-16,0 0 6 16,0 5-7-16,2-2 5 15,1-2-2-15,1 0-4 16,2-3 1-16,1-6 0 15,0-2 1-15,2 0 0 16,-12-16 1-16,24 16 1 16,-11-15-2-16,0-1 2 15,2-8-1-15,-2-2 0 0,0-8 0 16,-2-8 2-16,1-3-4 16,-4-2-2-1,0-5 3-15,-4-3-2 0,-1 5 7 16,0 4-6-16,-3 4 3 15,1 6-5-15,-1 6 9 16,0 14-4-16,0 0 1 16,0 0-4-16,0 0 7 15,7 30-2-15,-4-8-3 16,0 3 4-16,0 4-5 16,1 3 5-16,1 0-3 15,-1 2 5-15,0-5-15 0,2-1 9 16,1 1-2-16,2-5 1 15,1 1 1-15,5-4-1 16,-1-3-1-16,2-5 0 16,1-2 2-16,0-5-1 15,1-8 0-15,-1-2 0 16,-3-7 0-16,-1-10 2 16,-1-3 0-16,-3-6 2 15,-2-8-1-15,0-1 2 16,-4 2-3-16,0-4-2 15,1 5 3-15,-2 6-5 16,1 4 5-16,2 4-6 16,3 6 3-16,-8 16-7 0,25-16 8 15,-10 15-2-15,2 0 0 16,1 8 5-16,0 0-8 16,1 5 8-16,0 1-3 15,-5 4 5-15,-1 2-4 16,-3 2 3-16,0 4-5 15,-2-1 0-15,-4 2 2 16,-4 3-4-16,-1 0 4 16,-4-6-2-16,1 0 0 15,-3-4 2-15,1-5 0 16,6-14 0-16,-19 19 0 16,19-19 2-16,-16 0-4 0,16 0 1 15,-13-16 1-15,9 2 0 16,1-4-1-16,2-8 1 15,2-1 0 1,3-3 1-16,5-8-3 0,1-1 0 16,5 0 2-16,0 3-4 15,4 2 5-15,3 2-5 16,-2 4 5-16,2 4-6 16,-2 5 8-16,-1 8-4 15,-3 3 1-15,-3 3 1 16,-13 5-1-16,17 0-1 15,-17 0 1-15,0 0-1 16,8 17 0-16,-8-17 0 0,0 26-1 16,2-10-1-16,-1 4 1 15,7-1 6-15,-3 4-7 16,5-1 5 0,1-1-4-16,3-1 4 0,2-2-4 15,1-4 6-15,2-1-7 16,0-3 2-16,1 0-1 15,-3 0 0-15,2-1 2 16,-3 3-2-16,-3 1 1 16,-2 0-1-16,-5 4 1 15,-4 0-1-15,-4 2 1 0,-4-3 1 16,-4 1 0-16,-3-5 1 16,-3 1 1-16,-2-3 0 15,-3-6-2-15,0-2 3 16,2-5-2-1,-1 0 0-15,3-4 0 0,4 1-1 16,13 6-3-16,-16-18-1 16,16 18-1-16,3-20-3 15,-3 20-4-15,27-14-12 16,-8 4-21-16,11 10-50 16,-1-6 0-16,3 2 12 15,-4-2 82-15</inkml:trace>
  <inkml:trace contextRef="#ctx0" brushRef="#br0" timeOffset="28294.0933">16740 4688 27 0,'-16'-3'50'16,"16"3"-12"-16,-7-13-11 0,7 13-2 15,-7-16-3-15,7 16-2 16,-8-13-1-16,8 13-3 16,0 0-2-16,0 0-6 15,0 0-1-15,-2 19-4 16,7 3 4-16,0 5-7 16,2-1 4-16,0 6-4 15,3 1 5-15,0 0-5 16,2-3 5-16,-1 2-4 15,0-6-1-15,0 0 0 16,1-1-2-16,-1-4 0 16,-1-5-4-16,0 0 0 15,-1-2-4-15,-9-14-6 0,14 16-8 16,-14-16-18-16,0 0-42 16,0 0-3-16,-11-17 69 15</inkml:trace>
  <inkml:trace contextRef="#ctx0" brushRef="#br0" timeOffset="28527.2882">16496 4893 33 0,'-19'-2'90'0,"-1"-3"0"16,20 5-46-16,-16-13-31 15,16 13-5-15,0 0-2 0,18-9-3 16,-4 9-3-16,5-3-3 15,4 4 0-15,3-2 2 16,6 4 0-16,1-3-1 16,3 3-8-16,1-8-11 15,8 7-36-15,-3-8-26 16,8-5-7-16,1-8 75 16</inkml:trace>
  <inkml:trace contextRef="#ctx0" brushRef="#br0" timeOffset="31395.9509">17330 4209 1 0,'-14'-35'20'0,"5"9"66"0,-8 0 0 16,4 0-54-16,1 5-11 15,5 3-6-15,1 4-4 16,0 1-5-16,6 13-2 15,0 0-2-15,0 0 0 16,0 0 0-16,-8 17-1 16,8 3 1-16,-2 3 0 15,4 9-1-15,-1 1 1 16,2 3 1-16,0 6-2 16,3 5 1-16,1 4-3 15,3 3 1-15,0 2-2 16,3 2 0-16,2 5 5 0,-1-2-5 15,3-3 6-15,2-6-8 16,-2-6 8-16,1-4-5 16,-1-8 5-16,0-5-4 15,2-12 1-15,0-5-2 16,0-5 0-16,1-7 2 16,3-4 1-16,0-5 1 15,2-11-8-15,-1-3 9 16,2-7-10-16,-1-9 10 15,-1-3-6-15,1-6 4 16,-2-5-6-16,0-9 5 16,-2 3 2-16,0-5-2 15,-6 5 4-15,1 6-3 0,-4 2 1 16,-2 9-1-16,-6 5 3 16,-1 11-4-16,0 6 2 15,-3 7-1-15,0 13-1 16,0-15 0-16,0 15-1 15,0 0 1-15,0-13-2 16,0 13 3-16,0 0-1 16,0 0-1-16,0 0 0 15,0 0 0-15,0 0 1 16,0 0-1-16,0 0 1 16,0 0-1-16,0 0 0 15,0 0 1-15,0 0 0 0,0 0 1 16,0 0-1-16,0 0 2 15,0 0-2-15,0 0 1 16,0 0 0-16,0 0-1 16,6-14 1-16,-6 14-1 15,0 0-1-15,0 0-1 16,0 0 0-16,0 0 2 16,0 0-2-16,0 0 1 15,0 0 0-15,0 0 0 16,0 0 2-16,0 0-2 15,0 0 1-15,0 0-1 16,13-6 0-16,-13 6 0 16,0 0 0-16,0 0 0 0,0 0 2 15,0 0-4-15,0 0 2 16,0 0 1 0,0 0 0-16,0 0 0 0,0 0 0 15,10-15-1-15,-10 15-1 16,0 0 3-16,0 0-1 15,0-14-1-15,0 14 1 16,0 0 1-16,0 0-2 16,0 0 2-16,-1-14 1 15,1 14-2-15,0 0 0 16,0-16 0-16,0 16-1 16,0 0 1-16,0-13-1 0,0 13 0 15,0 0-1-15,0 0 1 16,0 0 1-16,0 0-2 15,0 0 2-15,0 0-4 16,0 0 4-16,0 0-1 16,0 0 1-16,0 0-1 15,0 0 0-15,0 0 1 16,0 0 0-16,0 0 1 16,0 0-1-16,-13-3-1 15,13 3 2-15,0 0-2 16,0 0 0-16,0 0-1 15,0 0 1-15,0 0 1 16,0 0-3-16,0 0 2 0,-15-13 0 16,15 13 0-16,0 0 1 15,-16-16 6-15,16 16-6 16,-20-12 5 0,20 12-4-16,-24 3-1 0,11-3-2 15,0 5 2-15,0 3-2 16,13-8-6-16,-24 18 6 15,24-18-6-15,-14 21 4 16,14-21 0-16,-6 25 0 16,6-6 1-16,0 1 0 15,3 3 1-15,1 1 0 16,2 7-1-16,0 2 3 0,1 9-2 16,0 4-1-16,1 4 2 15,2 7-5-15,0-1 2 16,0 5-3-16,2-7 1 15,-2 3 6-15,0-5-3 16,1-9 6-16,-1-7-6 16,-1-10 7-16,-2-4-3 15,2-8 4-15,-9-14-6 16,17 9 1-16,-17-9-3 16,18-19-3-16,-10 0 4 15,1-1-6-15,-2-3 6 16,0 0-4-16,0 0 6 15,-2 4-6-15,1 0 4 16,-6 19 1-16,8-19 1 16,-8 19 0-16,0 0-2 15,18-2 0-15,-18 2 0 16,17 14 0-16,-17-14 1 0,20 26-1 16,-8-12-1-16,1 5 7 15,0 0-5-15,0 1 6 16,1-3-6-16,3-1 7 15,2-3-7-15,1 2 6 16,5-7-4-16,4-2-3 16,1-6 2-16,2-4-1 15,2-6-1-15,1-3-7 16,0-8 8-16,-2-3-6 16,-3-3 6-16,-3-4-6 15,-3-1 7-15,-6-1-5 16,-3 4 7-16,-5-1 0 0,-4 6-1 15,-5-2 2-15,-1 5-2 16,-4 7 0-16,-2 1-2 16,6 13 2-16,-16-10-2 15,16 10 0-15,-19 1 0 16,19-1-1-16,-21 15 0 16,21-15 0-16,-19 21 0 15,10-8-2-15,1 6 2 16,0 1-2-16,1 5 1 15,4 1-1-15,2 0 1 16,2 3 7-16,4-3-8 16,0 0 8-16,7-2-8 15,1 1 6-15,3-7-4 0,3-3 7 16,2-4-7-16,2-3-2 16,3-5 2-16,3-5-5 15,0-7 0-15,0-4 0 16,-2-2-3-16,-1-1-7 15,-1-3 6-15,-4 0-6 16,-3-1 3-16,-7 4-14 16,-6-7-28-16,-3 3-35 15,-7-3 10-15,-7 1 80 16</inkml:trace>
  <inkml:trace contextRef="#ctx0" brushRef="#br0" timeOffset="31613.8537">18307 4389 1 0,'-29'-23'71'16,"2"-4"20"-16,11 1 1 15,4-2-70-15,11-5-14 16,5 3 0-16,8 2-4 16,5 5-3-16,3 3-6 15,5 7-6-15,1 4-10 16,3 15-11-16,-6 3-16 15,3 17-29-15,-8-6-9 16,4 10 69-16</inkml:trace>
  <inkml:trace contextRef="#ctx0" brushRef="#br0" timeOffset="31781.8147">18665 3979 11 0,'7'-24'92'0,"-8"1"2"16,2 10-22-16,-5 0-33 16,4 13-14-16,0 0-20 15,0 0-17-15,-10 26-64 16,-1 3-16-16,1 8-5 16,-10 1 37-16</inkml:trace>
  <inkml:trace contextRef="#ctx0" brushRef="#br0" timeOffset="32162.9498">17245 4647 1 0,'-36'11'66'16,"11"-3"27"-16,5-15-6 15,7-2-71-15,10-5-4 16,9-1-3-16,9-6-6 16,8-5-10-16,14 3-22 15,5-12-38-15,16 12-16 16,4-7-5-16,8 8 76 0</inkml:trace>
  <inkml:trace contextRef="#ctx0" brushRef="#br0" timeOffset="34296.3255">19030 4600 1 0,'-9'16'54'0,"9"-16"33"16,-17 11-6-16,17-11-76 15,0 0-6-15,0 0-1 16,0 0 0-16,-16-7 2 15,16 7 0-15,-19-13 6 16,6 3 2-16,-4-9 2 16,1-2-1-16,-1-7-2 15,4-1-1-15,0-5-1 16,4 2 0-16,5-3-3 16,5 4-1-16,5 6-1 15,4 6 1-15,4 13-4 16,7 9-1-16,2 13-2 0,1 6 0 15,4 15-1-15,-4 5 0 16,-2 4 1-16,-2 2 0 16,-5-2 3-16,-5-3 2 15,-6-2 9-15,-1-7-8 16,-2-8 7-16,-1-4-7 16,0-3 8-16,0-19-6 15,3 13-3-15,-3-13 2 16,9-19-9-16,-2-1 8 15,3-12-4-15,2 2 9 16,1-9-7-16,1 4 5 16,2 1 4-16,-2 5-3 15,1 9 1-15,-1 7-2 0,-1 13-2 16,2 5-2-16,1 10-1 16,1 2 0-16,2 5 0 15,2-2 0-15,1-3-1 16,1 1 4-16,2-10-3 15,-1-2 2-15,-2-9-1 16,-4-4 0-16,-2-8 2 16,-4-3 0-16,-6-7 0 15,-6-4 0-15,-8-1 3 16,-3 0 0-16,-2 7 2 16,-3-2-2-16,2 6 0 15,-1 6-1-15,2 6-1 0,13 7-3 16,-16 9-2-16,11 5-1 15,3 4-2-15,1 10 1 16,1 11-2-16,3 8 2 16,1 9 7-16,2 10-4 15,2 11 5-15,5 3-7 16,5 11 7-16,0 9-8 16,0 7 3-16,3 1-2 15,1-1 0-15,-3-3-2 16,-2-3 3-16,-5-9 0 15,-7-11 4-15,-3-12 2 16,-4-16 5-16,-6-6-1 16,-8-16-2-16,-4-8 4 0,-6-15-1 15,-5-8 3-15,-2-15-4 16,-1-11-1-16,-1-13-2 16,2-14-1-1,7-12-9-15,6-10 0 0,7-9 0 16,7-5 0-16,9-4-1 15,7 1 2-15,10 1-1 16,6 5 1-16,6 3 7 16,7 5-1-16,0 6-6 15,1 7 5-15,0 8-3 16,-2 6 4-16,-6 6-4 16,-3 9 6-16,-9 7-3 0,-4 14 6 15,-16 15 1-15,15-16-2 16,-15 16 1-16,0 0-3 15,11 20 1-15,-7-6-3 16,-1 5-2-16,3 1 0 16,2 6 7-16,-1 5-6 15,3-4 5-15,1 0-4 16,0 1 4-16,1-2-5 16,2-6 7-16,1-3-6 15,2-7-5-15,2-7 3 16,2-6-2-16,4-12 0 15,-1-7-7-15,1-10 7 16,-2-5-4-16,0-8 6 0,-6 0-3 16,-1-1 8-16,-6 4-4 15,-1 10 6-15,-5 6 3 16,-1 9-2 0,-3 17-1-16,0-16-1 0,0 16-3 15,0 0 0-15,-1 22-2 16,2-8-4-16,2 4 1 15,0 5 2-15,3 1-2 16,-1 2 1-16,3 3 1 16,0-3 6-16,2 1 1 15,1-1-4-15,2-2 4 16,-2-6-7-16,4 0 5 0,-1-7-7 16,2-8-3-16,3-7-9 15,2-8 1-15,2-5 6 16,0-9-3-1,0-7 6-15,-2-3-4 0,0-3 10 16,-3 1 6-16,-3 5 1 16,-6 4 0-16,-2 6 1 15,-1 4-3-15,-6 19-1 16,9-16-1-16,-9 16-4 16,0 0-1-16,8 19-2 15,-5-6 0-15,0 6 0 16,2 4 2-16,-3 3 0 15,1 1 0-15,2 4 1 0,-1-4 1 16,0 3-1 0,5-1 8-16,0-4-5 15,2-5 2-15,4-3-5 16,0-7 1-16,1-4-8 0,5-6-3 16,-6-7 0-16,1-6-6 15,-4-6 7-15,-4 0-2 16,-3-5 7-16,-5-1 1 15,0-2 8-15,-7 1 6 16,1 0-1-16,-3-1-1 16,2 1-2-16,1 0-2 15,0-2-2-15,4 4-3 0,0-1 0 16,4 2-3-16,0 0 1 16,6 4-1-1,0 2-1-15,7 0 1 16,3 5 0-16,7-1 1 0,1 6 0 15,6 5 1-15,-2 4 0 16,-1 4 2-16,-2 8 1 16,-7 5 2-16,-5 11-1 15,-9 8 0-15,-6 4-1 16,-8 4-1-16,0 4 1 16,-2 1 6-16,1-1-5 15,2-4 2-15,4-4-4 16,2-6 2-16,3-5-6 15,6-8 5-15,3-5-8 16,6-6-2-16,1-8 0 16,5-5-1-16,3-14-7 15,1-3-7-15,1-14-6 0,1-1-52 16,-6-24-4-16,-8-3 54 16,-7-9 31-16</inkml:trace>
  <inkml:trace contextRef="#ctx0" brushRef="#br0" timeOffset="34496.6121">20314 3998 1 0,'-40'-24'89'0,"3"-1"6"15,13 9-1-15,5 5-81 0,5-2-12 16,14 13-7-16,-10-13-9 15,10 13-18-15,23 1-20 16,-3 18-32-16,-4-3-5 16,1 13 80-16</inkml:trace>
  <inkml:trace contextRef="#ctx0" brushRef="#br0" timeOffset="34664.4109">20077 4207 10 0,'-50'-4'66'0,"2"0"-26"15,-2-9-6-15,8 0-7 16,4-6-7-16,7 0-8 16,9 2-5-16,5 2-7 0,17 15-10 15,0 0-9-15,20 6-32 16,1 14-27-16,5 30 21 16,0 9 57-16</inkml:trace>
  <inkml:trace contextRef="#ctx0" brushRef="#br0" timeOffset="34796.8128">20050 5118 1 0,'4'33'84'0,"-5"-14"3"16,1-19-32-16,0 27-128 16,-12-10-11-16,-4-2 15 0,-8-5 69 15</inkml:trace>
  <inkml:trace contextRef="#ctx0" brushRef="#br0" timeOffset="43500.5755">22308 4116 1 0,'-9'16'31'15,"9"-16"58"-15,0 0-6 16,0 0-67-16,0 0-17 16,-14 9-4-16,14-9 0 15,-16 17 1-15,3-2 0 16,-3-4 5-16,-3-1 5 16,-1 2 2-16,-3-5 3 15,1 0 1-15,2-8 1 16,3-1-1-16,3-5-1 0,14 7-2 15,-18-20-2 1,14 6-2-16,5-5-3 16,4 0-5-16,8-3 4 15,5-1-6-15,8 0 5 0,6 0-1 16,4 7 2-16,3 3 5 16,3 6-9-16,1 9 13 15,-5 11-9-15,-5 8 5 16,-9 7-5-16,-5 5-2 15,-10 9-1-15,-6 1-4 16,-10 6 7-16,-8 0-6 16,-5-3 4-16,-7-2 0 15,-5-3-2-15,-3-2 3 16,1-8 1-16,-3-7-1 16,4-7 0-16,6-5 0 15,2-5-2-15,7-5 0 0,18-2 2 16,0 0-1-16,-2-22 0 15,19 13 2-15,11-2 0 16,5 1-1-16,9 4 1 16,3 7 0-16,2 8-4 15,-1 5-1-15,-2 12-4 16,-7 5 1-16,-6 8-3 16,-13 4 7-16,-8 3 5 15,-10-1-2-15,-10-2 9 16,-8-2-3-16,-8-10 7 15,-6-2-4-15,-6-10 5 16,1-8-10-16,-2-6 1 16,4-4-2-16,6-7-3 0,5-5 0 15,9-6-2-15,10-8-3 16,13-1-6-16,12-7 4 16,12-2-2-16,9-5 6 15,8-5-3-15,11-4 6 16,7-7-2-16,6-3 6 15,1-5 3-15,4-1 0 16,1 0-3-16,2-7-2 16,0 0-6-16,-6 0 2 15,-7 4-4-15,-9 3 1 16,-7 6 0-16,-13 3 4 16,-13 4 0-16,-12 9 4 0,-11 11 2 15,-12 9 0-15,-10 13 2 16,-7 11-2-16,-7 9-1 15,-3 7-3 1,-3 9-1-16,2 8-1 0,-1 3 4 16,6 8 1-16,5 2-3 15,8 3-2-15,8 1 1 16,4 3-3-16,9 5 2 16,6 4-2-16,5 2-2 15,3-1-2-15,4-4 3 16,4-3 2-16,1-5 0 15,1-5-1-15,1-12 4 16,-1-11-1-16,0-12 2 0,2-12-2 16,-3-12 1-16,3-12 1 15,-4-14-1-15,2-6 3 16,-3-5-2-16,-1-2 0 16,3 4 1-16,-2 0-1 15,-3 10 2-15,0 9-3 16,-1 13 1-16,0 9-1 15,-1 7-2-15,1 11 1 16,-3 7 0-16,0 7 1 16,1 4-2-16,-1 4 1 15,1 1 0-15,2 1-1 16,0-1 1-16,1-5-1 0,0-7 0 16,5-4 0-16,2-5 0 15,4-8 1 1,3-6 1-16,1-7-1 0,2-6 0 15,2-7 0-15,2-8 0 16,-7-6 0-16,-2-5-1 16,-5-6 1-16,-6 0 1 15,-7 3 1-15,-7 1 3 16,-2 4-1-16,-8 10 1 16,-3 5 1-16,-4 5 1 15,10 17-2-15,-25-11-2 16,11 12-1-16,-2 8-2 15,0-1-1-15,2 4-1 0,-1 5-1 16,2 5 0 0,5 2 1-16,3 5 1 15,4 6 0-15,5-2-1 16,6 5 2-16,8-1-2 0,6-2 0 16,5-5 0-16,4-4-2 15,8-7 0-15,3-9-1 16,3-7-2-16,-3-11-5 15,4-3-6-15,-9-12-5 16,1 3-20-16,-9-18-44 16,-5 1-1-16,-14-8 55 15</inkml:trace>
  <inkml:trace contextRef="#ctx0" brushRef="#br0" timeOffset="43729.5873">23785 3886 1 0,'-13'-25'88'0,"6"-2"-3"16,14 2 1-16,9-2-74 16,9 1-6-16,8 4-5 15,5 5-3-15,6 10-7 16,4 4-5-16,2 16-9 0,-5 7-22 15,6 22-28 1,-10 7-11-16,-2 13 56 16</inkml:trace>
  <inkml:trace contextRef="#ctx0" brushRef="#br0" timeOffset="43900.5617">24430 5085 22 0,'3'28'81'0,"-4"-10"-42"15,4-5-40-15,-3-13-87 16,0 19 36-16</inkml:trace>
  <inkml:trace contextRef="#ctx0" brushRef="#br0" timeOffset="44368.2271">25909 3552 69 0,'0'0'100'15,"13"-13"-6"-15,-13 13-30 16,0 0-61-16,0 0-6 15,-5 15-2-15,-6 11-2 16,0 11-1-16,-5 7 0 16,-3 9 6-16,-4 6 3 15,-4 12 3-15,-4 4 0 16,-2 0 1-16,-1 6 0 16,-1-3 1-16,-1-1-4 0,3 0-4 15,1-6-5-15,8-11-3 16,0-8-8-16,11-4-10 15,2-21-11-15,9-8-14 16,2-19-36-16,5-32 12 16,2-17 77-16</inkml:trace>
  <inkml:trace contextRef="#ctx0" brushRef="#br0" timeOffset="44668.3715">25710 3682 28 0,'20'-40'85'15,"2"15"1"-15,-9 9-41 16,1 5-29-16,1 8-5 0,-2 7 0 16,1 11-6-16,4 6-2 15,-3 10-1-15,4 3-1 16,0 11 0 0,4 4 0-16,2 7 0 0,-1 2-4 15,1 3 4-15,-1 2-2 16,-1 5 1-16,3 1 0 15,-1 0 0-15,-2 1-1 16,-1-7-3-16,-1-4 2 16,1-4-5-16,-3-10-4 15,-1-8-6-15,-6-13-12 16,1-4-18-16,-13-20-41 0,0 0 2 16,-16-16 86-16</inkml:trace>
  <inkml:trace contextRef="#ctx0" brushRef="#br0" timeOffset="44845.3206">25507 4379 3 0,'-19'-4'97'16,"19"4"-3"-16,-3-28-2 15,26 4-72-15,15-1-26 16,8-1-11-16,16 5-24 15,4-5-44-15,12 7-4 0,3 0 22 16</inkml:trace>
  <inkml:trace contextRef="#ctx0" brushRef="#br0" timeOffset="45285.7063">26430 5096 1 0,'2'16'94'0,"-2"-16"-1"16,0 0-9-16,14-19-81 0,-4-1-8 15,2-7-2-15,-2-7 3 16,0-3 1-16,1-2 3 16,0-3 3-16,-3 2 5 15,-3 2 0-15,-1 8 1 16,-1 10 3-16,-3 20-6 16,3-22-1-16,-3 22-2 15,0 0-1-15,0 0-1 16,0 22 2-16,3-9-3 0,1 5-4 15,2 0 4 1,-1 3-3-16,4 5-2 16,0-1-5-16,1 5-12 15,-4-5-30-15,7 7-37 0,-5-7-3 16,2 0 54-16</inkml:trace>
  <inkml:trace contextRef="#ctx0" brushRef="#br0" timeOffset="45935.2612">26869 4701 1 0,'4'-13'51'0,"-2"0"33"15,-5-3-6-15,-3-3-61 0,6 19-19 16,-19-24 1-16,3 12 3 15,-2 1 0-15,-4-1 1 16,-4 3 4-16,-6-1 4 16,0 2-1-16,-4 2-3 15,0 4-2-15,-4 4-6 16,0 1 2-16,-1 5-2 16,-1 5 0-16,2 2 2 15,-2 5-1-15,3 0 5 16,3 5 0-16,-2 7 1 15,8 4-3-15,3 4 1 16,5 2-3-16,3 3 4 16,8 1-4-16,1 1-1 0,7 5-5 15,3-3 4-15,3 3-1 16,4-3 1-16,6 2 1 16,4-2-2-16,5 1 3 15,7-3-2-15,2-4 1 16,10-1 0-16,2-5 1 15,8-5 2-15,-1-5-3 16,6-6 3-16,2-7-3 16,0-7 1-16,-2-5 0 15,0-11 0-15,-1-5 0 16,-7-8-3-16,-1-5 3 16,-5-4-1-16,-3-5 1 0,-4-3 2 15,-5-7-2-15,-4-2 2 16,-6-1 0-16,-4-1 0 15,-3-2 0-15,-7 3 1 16,-6 1-2 0,-4 5 1-16,-6 4-2 0,-5 6-2 15,-4 2-3-15,1 6-8 16,-7-1-22-16,6 7-59 16,-10 3 0-16,4 1 1 15,1 3 92-15</inkml:trace>
  <inkml:trace contextRef="#ctx0" brushRef="#br0" timeOffset="46267.8918">27670 4529 1 0,'23'7'99'15,"-7"-4"-6"-15,-2 0-9 16,-14-3-67-16,13 4-34 0,-13-4 0 16,20 19-1-16,-11 0 5 15,-1 1-2-15,-3 12 10 16,-2 4 5-16,-5 3 5 15,-5 6 0-15,-3 1 0 16,-9 1-6-16,0 2-14 16,-8-4-23-16,4-1-40 15,-7-7-2-15,-1-11 69 16</inkml:trace>
  <inkml:trace contextRef="#ctx0" brushRef="#br0" timeOffset="46618.7864">28169 3447 48 0,'0'0'104'0,"17"-3"-9"16,-17 3-10-16,0 0-85 16,-6 13-13-16,-2 16-3 15,-4 13 4-15,-4 11 2 0,-2 14 5 16,-4 5 9 0,-3 11 3-16,1 5 0 15,-2-4 0-15,3 1-1 16,0-3-2-16,4-5-3 0,5-11-7 15,-1-8-12-15,9-6-12 16,-2-22-15-16,9-5-12 16,-1-25-30-16,2-26 19 15</inkml:trace>
  <inkml:trace contextRef="#ctx0" brushRef="#br0" timeOffset="46885.7685">28053 3529 28 0,'15'-46'102'0,"-7"14"-9"16,-8 32-1-16,22-8-71 16,-12 24-11-16,3 7-5 15,3 10-5-15,1 12-2 0,4 5-2 16,2 12 0-16,3 3 5 16,-2 4-3-16,2-2 1 15,2-1-1-15,-2-4 0 16,1-1-1-16,-1 1-4 15,-2-3-2-15,-3-4-10 16,0-6-8-16,-8-9-19 16,2-1-13-16,-15-14-31 15,-3-10 16-15</inkml:trace>
  <inkml:trace contextRef="#ctx0" brushRef="#br0" timeOffset="47069.9761">28000 4106 15 0,'-30'-5'93'16,"11"6"1"-16,6-7-4 16,13 6-74-16,0 0-9 15,35-8-4-15,2 3-6 16,11 0-7-16,11 2-5 16,3-3-12-16,12 4-18 15,-5-2-21-15,3 10-21 16,-7 0 23-16</inkml:trace>
  <inkml:trace contextRef="#ctx0" brushRef="#br0" timeOffset="47519.6578">28835 4515 1 0,'-8'23'13'15,"-4"-4"46"-15,-4-11 1 16,3-1-62-16,-1-4 1 15,-2 0 7-15,16-3 6 16,-22-8 7-16,22 8 6 16,-7-16 9-16,7 16-2 15,12-19-6-15,-12 19-7 16,27-19-8-16,-8 13-7 16,1 3-8-16,3 3-2 0,2 3-4 15,-4 2 0-15,1 6 0 16,-6 2 0-16,-6 5 4 15,-4 3 4-15,-8 2 5 16,-3 0 2-16,-8 3 6 16,0 2-5-16,-3-1 4 15,1-1-3-15,1-3 4 16,2 0-6-16,4-5 0 16,0 0-2-16,6-5-3 15,2-13 1-15,7 18 1 16,-7-18-1-16,20 13-4 15,-6-9 4-15,5-1-5 16,1-3-7-16,8 1-13 0,-7-5-31 16,13-5-35-16,-4-5-4 15,3-5 45 1</inkml:trace>
  <inkml:trace contextRef="#ctx0" brushRef="#br0" timeOffset="48219.1738">29333 4432 6 0,'0'0'89'15,"3"-18"-10"-15,-7 5-15 16,4 13-81-16,-25-32-14 0,12 15 14 16,-8-4 4-16,-4 6 5 15,-2-4 6-15,-4 0 11 16,1 5 10-16,-6 1 13 15,4 4-9-15,-2-3-11 16,0 7-3-16,0-4-3 16,-4 5-3-16,-1 1-1 15,0 4 2 1,-4 1-1-16,1 2 0 0,-1 6 2 16,3 3-2-16,1 7 1 15,3 5 0-15,2 7 0 16,7 4-3-16,2 5 0 15,7 6 0-15,3 2-2 0,2 1 1 16,5 4 1 0,2-1-2-16,6-1 1 15,0 0 1-15,4-3 3 16,2-1-2-16,4-2 2 0,4-2-3 16,1-2 1-16,5 0 0 15,5-1 0-15,5-3 0 16,2-1-1-16,2-1 0 15,7-3 0-15,-1-3-1 16,6-4 1-16,2-6-1 16,2-8 2-16,2-6 0 15,0-5-1-15,0-8 1 16,-1-6-2-16,-1-10 2 0,-1-9 0 16,-1-1 0-1,-9-5-1-15,-2-1 1 16,-2-4-1-16,-5 1 1 0,-2-1 1 15,-5 5-1-15,-4 1 1 16,-5 2-3-16,-4-1 0 16,-4 0 2-16,-5 0-3 15,-5-3 2-15,-5-4-2 16,-4 0 2-16,-4-1-2 16,-2 0 5-16,2 5-4 15,-5 1-7-15,5 11-15 16,-6 1-69-16,6 14-2 15,-2 5-4-15,4 4 55 16</inkml:trace>
  <inkml:trace contextRef="#ctx0" brushRef="#br0" timeOffset="48686.6848">30147 4441 51 0,'0'0'94'16,"23"12"-8"-16,-23-12-12 15,0 0-84-15,22 23-5 16,-17-7 1-16,1 10 3 16,-4 4 0-16,-4 10 6 0,-4 6 4 15,-6 2 6-15,-4 3-2 16,-5-5 0-16,-3 0-13 16,-1-3-27-16,-5-7-41 15,3-11-2-15,1-18 37 16</inkml:trace>
  <inkml:trace contextRef="#ctx0" brushRef="#br0" timeOffset="49014.0189">30544 3282 95 0,'29'2'110'0,"-9"-2"-10"16,-7 1-14-16,-13-1-89 15,1 15-21-15,-4 5 7 16,-8 7-1-16,-2 18 3 16,-4 7 3-16,-4 13 7 15,1 6 8-15,-3 8-2 16,6 5 6-16,-6-3-8 15,5-2 4-15,2-8-3 16,5-5-5-16,1-11-6 0,1-8-13 16,8-9-16-16,-2-16-13 15,3-22-32-15,0 0-2 16</inkml:trace>
  <inkml:trace contextRef="#ctx0" brushRef="#br0" timeOffset="49269.9133">30632 3176 107 0,'14'-7'97'0,"4"11"1"15,-18-4-6-15,17 32-81 16,-3-2-8-16,2 6-4 0,1 14 1 16,1 11-2-16,2 4-2 15,0 6 2 1,5 2-2-16,-1 2-2 15,2 3-3-15,-3 0-4 0,5-6-3 16,-7-5-5-16,7-5-6 16,-12-12-22-16,5 2-42 15,-11-11 0-15,-8-14 20 16,-9-13 71-16</inkml:trace>
  <inkml:trace contextRef="#ctx0" brushRef="#br0" timeOffset="49469.3391">30425 3951 117 0,'-26'-2'94'15,"26"2"5"-15,0 0-55 16,0 0-43-16,48-17-7 0,-2 5 0 16,13 4-10-16,6-7-6 15,16 6-12-15,-1-6-25 16,6 10-21-16,-4 2-6 15,-10 5 41-15</inkml:trace>
  <inkml:trace contextRef="#ctx0" brushRef="#br0" timeOffset="49987.3736">31236 4331 1 0,'-16'24'59'15,"-1"-13"17"-15,4-12-3 16,2-14-55-16,11 15-17 16,-16-26 5-16,11 7 9 15,7 2 4-15,2-4 0 16,6 3 4-16,0-1-4 16,11 4-5-16,-1 2-6 15,6 2-5-15,1 7-8 16,1 1 0-16,-1 8-3 15,-4 0-4-15,-1 7 1 16,-11 7 1-16,-1 4 1 16,-8 0 2-16,-6 4 6 15,-8 2 0-15,-2-1 4 0,-2-1 3 16,0-3 0-16,1-3 0 16,-1-5 0-16,6-3-2 15,10-13-2-15,-13 8-2 16,13-8-5-16,0 0 1 15,16-11 0-15,-1 2 0 16,2-1 1-16,3-2 3 16,2 2 2-16,-3 6 2 15,1 0 2-15,-6 4 0 16,-1 4-1-16,-13-4 0 16,13 23 0-16,-13-4-4 15,-4 5 0-15,-2 4 0 0,-7 1-3 16,2-1-5-16,-4 10-22 15,-8-9-60-15,-1 5-1 16,-5-9-4-16,1-9 72 16</inkml:trace>
  <inkml:trace contextRef="#ctx0" brushRef="#br0" timeOffset="50971.0683">31460 4124 1 0,'14'0'80'16,"-1"-5"2"-16,-13 5-6 15,0 0-65-15,-4-21-14 16,4 21 0-16,-10-22 0 15,10 22 0-15,-20-23 5 16,4 11 4-16,0 4 3 16,-4-1-2-16,0 3-2 15,-2 2 0-15,-3 3 2 16,1 1 0-16,2 4 0 16,2-1-1-16,4 4 1 0,-3-1-2 15,5 4 1-15,-2 3-2 16,2 3-2-16,1 1 1 15,4 2-3-15,-5 4 1 16,-1 1 0-16,2 8 0 16,0 3 0-16,3 4 0 15,-1 0-1-15,-2 4 0 16,-5 0 1-16,2 2-1 16,2 0 2-16,0-5-2 15,-1-1 2-15,4-6-1 16,-1-1 1-16,6-2 1 15,3 1-2-15,5-5 2 16,2 1-4-16,6-2 5 0,-1-1-5 16,4-1 5-16,6 0-6 15,-1-3 3 1,1-1 0-16,3-1 0 0,2-3 0 16,-1 1 1-16,3-1 0 15,0-2-2-15,0 0 2 16,-1-3-1-16,5-2 1 15,-4 0-1-15,2-3 0 16,-2 0-1-16,4-1 2 16,-1-4-2-16,0 0 0 15,-1-4 0-15,-4-1 0 16,1 0 10-16,4-4-1 0,-4-3 2 16,-3-1-3-16,-2-1 3 15,-3-3-2 1,0-2 3-16,4-4-3 15,-8-2-7-15,1-1-2 0,2-1-3 16,1-2 4-16,-4-1-2 16,3 1 3-16,-3 3-4 15,-3 0 5-15,5-1-5 16,-11 1 5-16,0 0-2 16,0-3 1-16,-2 0 0 15,-2-1-2-15,-2-2 0 16,2 0 0-16,-5 0 1 15,5 5-1-15,-6 2-1 16,-4 4 1-16,6 1 1 16,-4 1 1-16,0 4-1 15,-4 2 0-15,1 0-1 16,-5 2 1-16,1-2 1 0,5 0-2 16,-4 1-5-16,-1-1 0 15,1 2-2-15,-2-4-9 16,-4 10-36-16,-13-8-51 15,1 5-4-15,-10-3-3 16,-1-1 54-16</inkml:trace>
  <inkml:trace contextRef="#ctx0" brushRef="#br0" timeOffset="56306.0805">6481 8774 26 0,'0'0'90'0,"5"25"-1"0,-5-25-9 16,-9 18-81-16,9-2-2 15,-3 1-2-15,-1 4 4 16,-2 0-2-16,-3 0 4 16,-1-6-1-16,10-15 3 15,-24 15 3-15,11-18 1 16,-2-9 0-16,4-5-2 15,4-7 0-15,1-5-1 0,6-5 1 16,3 1-2-16,7-1 2 16,6-1-4-16,7 9 2 15,6 3 1-15,2 7-1 16,2 7-2-16,4 11-1 16,-3 8 0-16,-4 15-4 15,-2 11 6-15,-11 7-3 16,-8 9 2-16,-9 6-1 15,-7 4 2-15,-9-3-2 16,-10-2 1-16,-6-6 2 16,-5-12-3-16,-2-6 1 15,-3-11 0-15,1-9 0 16,2-9 1-16,5-7 1 0,6-7 2 16,8-4-3-16,7-5 1 15,9-1-1-15,10-1-1 16,7 4 0-1,8 3-2-15,7 4 1 0,6 2-1 16,4 8 2-16,2 5-1 16,1 3 0-16,-2 1-1 15,-2 0-1-15,2-2-6 16,-1-6-12-16,5 2-25 16,-7-11-40-16,6-8-3 15,-5-12-3-15,-1-8 72 16</inkml:trace>
  <inkml:trace contextRef="#ctx0" brushRef="#br0" timeOffset="57056.7511">7087 8565 76 0,'0'0'101'0,"3"-13"-4"15,-3 13-9-15,-16-22-84 16,15 8-7-16,2-4-3 15,2-5-1-15,-4-4-1 16,-2-8 2-16,-6-4 1 16,-4-5 6-16,-6 0 1 15,-7 1 5-15,-4 4 2 0,-7 4-1 16,-1 9 0 0,-1 6 0-16,-1 10-2 15,1 7-2-15,-2 8-1 16,1 5-2-16,-2 3-1 0,-1 5-2 15,-3 3 3-15,-2 0-3 16,-2 1 2-16,-1 2 0 16,-1 5 3-16,2 6-3 15,2 5 2-15,2 5 0 16,3 8-2-16,5 8-1 16,5 3 1-16,7 2 3 0,3 0-3 15,6-5 3 1,5-2-1-16,6-6 1 0,3-1 0 15,6-8 2 1,4 0-3-16,5 1-3 16,4 0 0-16,3 2 1 0,5 0-1 15,4 3 0-15,5 1-1 16,1 3 0-16,5-2 4 16,0-4 1-16,0-3-1 15,0-6 1-15,0-3 1 16,2-7 0-16,-1-6 1 15,-1-7 1-15,3-6-6 16,0-5 1-16,4-3-1 16,6-6 0-16,1-7-3 15,6-3-2-15,0-8 3 16,3-5-3-16,1-5 2 16,-3-4-1-16,-2-6 1 0,-6-4 0 15,-3-4 3-15,-6-4 2 16,-4-2-3-16,-6-6 3 15,-4-4 0-15,-7-9-3 16,-8-6-1-16,-8-9 1 16,-13-3-1-16,-9-4-2 15,-9 0 0-15,-5 6-2 16,-6 10-5-16,-3 22-15 0,-9 12-41 16,4 32-24-1,-7 21-5-15,1 21-3 16</inkml:trace>
  <inkml:trace contextRef="#ctx0" brushRef="#br0" timeOffset="58791.417">8973 8672 1 0,'0'0'50'16,"0"0"33"-16,0 0-3 0,13 4-73 15,-13-4-5 1,28-2-1-16,-7 2 0 0,7 3-3 16,0 0 0-1,8-1 1-15,12 1-1 0,4-2 6 16,9-1-5-16,5-1-1 16,8-2 1-16,5 0 1 15,5-3 0-15,2-1-1 16,2-2 1-16,6-1-7 15,3 1 4-15,5-1 2 16,2 0 0-16,3-3-1 16,2 3 1-16,7 3-1 0,4 0 0 15,-1 1 0-15,3 2 0 16,-1 4 0 0,-3 1-1-16,5 5 0 15,7-2 1-15,-1 2 0 0,-2 4 2 16,-2 0-2-16,-1 0 2 15,0 0-2-15,4 0 2 16,5 0-2-16,-8 1 1 16,-1-1 0-16,-2-2-2 15,0 1 2-15,-5 3 2 16,-1-2 4-16,-2 1-5 16,-9-1 5-16,-3 2-3 15,-5 1 1-15,-6 0-1 0,-7 0 3 16,-4-6-4-1,-6 3-3-15,-13-4 5 16,-7 4-2-16,-9-7 2 16,-6 1 0-16,-9-2 2 0,-4 0-6 15,-7 1-13-15,-19-3-31 16,20 3-34-16,-20-3 12 16,0 0 67-16</inkml:trace>
  <inkml:trace contextRef="#ctx0" brushRef="#br0" timeOffset="61791.5422">15141 7299 1 0,'-16'2'72'0,"-7"1"12"15,-4 8-28-15,-8 5-52 16,-1 9-3-16,-1 5-2 16,-1 13 3-16,1 9 0 15,-1 7-1-15,6 9 3 16,4 3 0-16,6 1 2 0,3 4 2 16,8 2-2-16,2-5 1 15,6 0-1 1,5-1 1-16,5-1-4 0,7-3 1 15,5-3-1-15,8-8-4 16,4-6-1-16,5-8 2 16,6-8-1-16,4-14-2 15,1-12 3-15,1-10-2 16,1-9 1-16,-4-8 0 16,-5-8 3-16,-5-7-2 15,-5-3 1-15,-7-1 1 16,-4 0 0-16,-8 1 3 15,-3 5-2-15,-3 2 2 0,-2 9-2 16,-1 2 0-16,-2 18-1 16,1-14 1-16,-1 14-1 15,0 0-3-15,0 0 1 16,12 27 0-16,-6-5-1 16,4 7-1-16,0 5 2 15,3 5-2-15,3 3 2 16,-2 1-2-16,0 1 1 15,2-4-1-15,-3-8-5 16,-3-6-4-16,1-7 0 16,-4-6-1-16,-7-13-8 15,0 0-3-15,-18-22-1 0,-2-5 8 16,-9-12 6-16,-7-8 12 16,-4-3 5-16,-8-8 4 15,2 6 8-15,-2-3 8 16,8 11 0-16,3 0-5 15,8 11 2-15,6 2-15 16,7 2-4-16,9 1-2 16,9 4-4-16,10 1-3 15,7 0 2-15,10 1-1 16,5 6-4-16,9 0 8 16,5 5-1-16,4 3 1 15,3 1 2-15,0 3-1 16,0 1 0-16,-4 3-2 0,3-1 2 15,-5 2-2-15,0 0-1 16,-6-1 0-16,-5 0-1 16,-4 0 2-1,-5-1-1-15,-6 1 1 0,-7 1 0 16,-16-1 2-16,15 2 2 16,-15-2-2-16,-13 9 1 15,-3 1-1-15,-6 1 0 16,-4 2 0-16,0 7-3 15,-4 3 3-15,0 5 0 16,-1 1 0-16,5 2-2 16,5 0 0-16,6 2 1 0,2-3 1 15,6-1 1 1,4-3-3-16,5-4-1 16,3-5 3-16,4-1-2 15,3 0 1-15,1-8-1 0,4-2-1 16,3-4-1-16,2-10 0 15,2 1 0-15,2-6-2 16,-1-7 2-16,1-6-2 16,-2 0 2-16,-4-3 0 15,-1 2 2-15,-4-1 0 16,-2 5 5-16,-5 3-4 16,-2 6 1-16,-6 14 1 15,6-16-1-15,-6 16 2 16,0 0-3-16,0 0 0 15,0 0-5-15,-4 13 3 16,1 0 1-16,0 1 0 16,0 4 0-16,1 2 1 0,2 4 0 15,0 1 0-15,3-1 0 16,5 2 1-16,-1 2-2 16,4-4 0-16,4-2-1 15,1-2 0-15,4-7 1 16,1-1 1-16,2-11-1 15,2-5-1-15,0-11 1 16,-2-3 1-16,0-8-2 0,-5-8 1 16,0-3-1-16,-5-5-2 15,-5 0 5 1,-3-1-2-16,-2 4 0 16,-3 0 0-16,0 9 2 0,-2 7-1 15,1 4 0-15,1 19 1 16,-3-16-6-16,3 16 5 15,0 0-2-15,-4 16 2 16,2-2-8-16,1 8 8 16,-1 4-1-16,1 6 2 15,-1 5-1-15,1 2 2 16,-1 3-1-16,1 0 0 16,1 0 4-16,1-2-6 15,4-4-1-15,-1-4 1 16,3-6 0-16,2-3-2 15,0-7 2-15,-9-16-2 0,27 6 2 16,-11-19-1-16,0-8 1 16,1-8-1-16,-1-8 0 15,-2-6-1-15,2-5 3 16,-4-5-4-16,-4-2 0 16,0 4 2-16,-1 2-1 15,-1 5 1-15,-1 7 1 16,1 6 2-16,-1 6-3 15,-1 9 4-15,-4 16-1 16,0 0-1-16,0 0 0 16,0 0-2-16,9 15 1 15,-9 4-4-15,0 4-1 16,0 4 6-16,1 5 1 0,0 1-1 16,1 3 2-16,-1 0 1 15,1 3-1-15,2-1 2 16,-1 1 2-16,3-2-6 15,0-2-1-15,1-1 1 16,3-5 0-16,-2-3-2 16,3-7 0-16,0-6-1 15,-11-13 3-15,25 6-2 16,-11-16 1-16,3-9-1 16,2-4 1-16,4-9 1 15,-1-4 0-15,4-6-2 16,-3-4 3-16,0-6-3 15,0 0-1-15,-1-3 1 0,-3 0-1 16,-1 2 1-16,-2 1 0 16,-3 4 3-16,0 7-5 15,-4 9 6-15,-3 9 0 16,-4 5 0-16,-2 18 1 16,0 0-3-16,-17-4 0 15,3 14-1-15,-4 5 0 16,0 5 0-16,-4 1-2 15,2 8-1-15,-2 2-1 16,5 6 2-16,1 1 1 16,6-2 1-16,6 0 1 0,6-3 0 15,7-1 0-15,4-5 1 16,7-4-3-16,8-5 3 16,5-6-2-16,6-1 1 15,0-6-1-15,3 0 0 16,-1-1 2-16,0-1-1 15,-4 0 2-15,-5 0-3 16,-4 2-1-16,-8 3 0 16,-7 2 0-16,-5 3 0 15,-6 1-1-15,-7 2 2 16,-3-2-1-16,-7 2 2 16,0-3 0-16,-4-1 0 15,3-5 2-15,-1-5-1 16,17-2-1-16,-22-11-2 0,16-2-2 15,6-10-1-15,4-4 1 16,7-6-2 0,0-6 2-16,8 0-5 15,3-4 4-15,1 1 2 0,1 0 0 16,-1 6 2-16,-1 3 1 16,-2 5-1-16,-4 5-1 15,-5 4 6-15,-2 5-3 16,-9 14 0-16,9-14-1 15,-9 14 0-15,0 0 0 16,0 0 0-16,0 0-1 16,0 0-2-16,-15 2 3 0,15-2-1 15,0 0 1 1,-10 21-2-16,10-21 1 16,-3 27-1-16,3-11 2 15,0 6-1-15,3-1-1 0,3 4 3 16,3-1 2-16,2-4 1 15,4 1-3-15,2-6 2 16,2 0-1-16,1-5-1 16,2 2 2-16,1-5-4 15,1-1-2-15,-1 1 2 16,-1 0 1-16,-2 3-1 16,-5 0-1-16,-2 2 1 15,-6 1 0-15,-7 1 1 16,-7 2 0-16,-6-2 0 0,-5 2 0 15,-5 2 1 1,-1-3-1-16,-4 1 2 16,1-1-1-16,-1-1-1 0,5-5-3 15,5 4-12-15,0-12-31 16,18-1-53-16,0 0-3 16,-3-34-4-16</inkml:trace>
  <inkml:trace contextRef="#ctx0" brushRef="#br0" timeOffset="62425.337">17499 8024 56 0,'0'0'100'15,"0"0"-3"-15,0 0-26 16,0 0-65-16,0 0-5 15,-3-13-4-15,3 13-3 16,19-15-3-16,-5 10 1 16,2-3-6-16,3 4 1 15,3 0-12-15,5 2-7 16,-4-1-29-16,7-1-25 16,1-2 13-16,-3-4 73 15</inkml:trace>
  <inkml:trace contextRef="#ctx0" brushRef="#br0" timeOffset="62791.7889">17666 7301 7 0,'0'0'92'15,"-14"0"0"-15,14 0-7 16,0 0-77-16,0 0-12 16,13-10 1-16,0 7-1 15,7 1 0-15,6-2 0 0,4 0 1 16,8 2 7-16,5-1-1 16,8-1 3-16,8-2-4 15,7 1 3-15,6-4-5 16,3-1 5-16,3-2-6 15,-1-1 4-15,-4-1-4 16,-6 1 4-16,-11 0-5 16,-8 1 2-16,-15 4-1 15,-7 0-9-15,-9 7-12 16,-17 1-31-16,0 0-30 16,0 0-6-16,-30 20 59 15</inkml:trace>
  <inkml:trace contextRef="#ctx0" brushRef="#br0" timeOffset="65392.8217">18265 7325 1 0,'-22'8'79'15,"9"-3"12"-15,13-5 0 0,-14-1-65 16,14 1-13-16,0 0-6 16,0 0-3-16,16 10-3 15,-3 3-3-15,3 1-2 16,5 10 0-16,4 3 2 15,2 12-1-15,2 0 2 16,0 7-1-16,-3 5 0 16,-1-2 0-16,-5-2 2 0,-6-1-2 15,-4-5 3-15,-5-5-1 16,-4-7 2 0,-5-11 1-16,-5-3 2 15,-4-6-1-15,-4-7 1 0,-2-4 1 16,-3-3-2-16,-1-3 0 15,0-3 0-15,2 0-3 16,2-4-2-16,6 2-2 16,3-1-3-16,5 1-4 15,5-3 1-15,10 3-2 16,5-3 0-16,8 2 0 16,3-1 2-16,6 2 3 15,1 2 2-15,0 1 4 0,-1 1 1 16,-3 5 2-1,-5 2 2-15,-6 5 3 16,-5 2 0-16,-13-5 0 16,10 21 0-16,-9-6-2 0,-2 2 0 15,-1 3-1-15,1 2-2 16,2 0-4-16,2-1 0 16,6-1-4-16,4-4 0 15,3-4 1-15,7-2-1 16,3-7 0-16,2-3 1 15,4-9 2-15,3-2 0 16,-5-10 5-16,0 0-1 16,-2-7 3-16,-6-1 0 15,-8-2 1-15,-4-1 1 16,-9 3 1-16,-3 3-1 16,-9 4-1-16,0 4 0 0,-9 5-2 15,0 4 0-15,-4 5-2 16,1 2 1-16,2 2-2 15,1 2-1-15,1 1 0 16,4 1-1-16,15-4-1 16,-16 4-3-16,16-4 0 15,0 0-1-15,0 0 1 16,25 2 0-16,-6-4 0 16,4 1 1-16,4-1 2 15,6 0 2-15,5-1 0 16,4-2 1-16,1-2-3 15,2 0 0-15,0-2 1 16,-5-1-1-16,-1 1 1 0,-6-1 2 16,-5 5 3-16,-8-1 0 15,-7 0 4-15,-13 6-1 16,13-3 0-16,-13 3 0 16,0 0 0-16,-5 19-3 15,5-19-3-15,-7 27 0 16,4-8-3-16,2 1 2 15,-1 3-1-15,2 0 0 16,2 1-2-16,-1-3 2 16,1-3-1-16,-1-3 0 15,2-2-1-15,-3-13 1 16,1 16 1-16,-1-16 1 0,0 0 0 16,0 0 1-16,0 0 0 15,-4-20 0-15,1 7 3 16,0-1 0-16,2-1-2 15,1-4-1-15,1 4 0 16,4-3-1-16,2 2 1 16,4 2-3-16,5 1-1 15,3 0-2-15,6 3 1 16,3 0-1-16,4 4 1 16,1 2 1-16,2-1 2 15,0 4-1-15,-4-1 2 16,-2 2 0-16,-4 0 1 15,-6 2 1-15,-5 1 2 0,-14-3-1 16,0 0-2-16,0 0 3 16,0 0-1-16,1 13 1 15,-1-13-2 1,-20 14 1-16,20-14-2 0,-24 25 1 16,11-9-2-16,1 4 1 15,1 1-1-15,2 3-1 16,3-1-1-16,2 1-2 15,5-2-1-15,4-3-1 16,3-5 1-16,-8-14 1 16,29 12 0-16,-6-20 2 15,2-9 2-15,2-12 2 0,5-14 0 16,1-11-1-16,0-15 0 16,-4-9 1-16,-3-11-5 15,-6-5 8-15,-1 2-6 16,-5 5 1-16,-6 12 2 15,-4 12 2-15,-3 14 1 16,1 11-4-16,-2 19 5 16,0 19-10-16,0 0 7 15,-17 18-3-15,7 13-2 16,-3 10 5-16,-2 6-3 16,-1 7 1-16,0 6-1 15,2 4 2-15,1 2-2 16,4-1 2-16,1-4 0 0,6-1-2 15,2-2-2-15,5-2 4 16,7-4-1-16,6-3 0 16,9-1-2-1,6-8 3-15,9-6-2 0,6-9 1 16,8-6-1-16,2-7 0 16,5-9 0-16,1-11-1 15,-4-7 2-15,-2-10-3 16,-6-7 3-16,-4-5-1 15,-8-5 2-15,-7-3-2 16,-8 2 2-16,-9 1 0 16,-6 5 1-16,-7 2-2 0,-5 3-2 15,-6 9 0 1,-4 6 0-16,-2 2-2 0,-5 7 3 16,-3 2-2-1,-4 5 2-15,-6 6 2 0,-2 7 0 16,-2 7 1-16,-5 5-1 15,1 11 2-15,1 4-3 16,0 4 2-16,6 5-4 16,7-1 1-16,7 1-2 15,8-6 0-15,6-3 0 16,8-11 0-16,4-3 1 16,6-6 0-16,5-6 2 15,6-7-1-15,2-6 0 16,4-8-1-16,5-8 3 15,0-5-3-15,-2-9 1 16,0-9-2-16,0-6 1 16,-4-4 1-16,-3-2 1 0,-6 2 1 15,-2 6-2-15,-4 5 2 16,-2 8 0-16,-2 10 1 16,-5 5-1-16,-5 15-1 15,0 0 0-15,0 0 1 16,13 12-2-16,-10 4 0 15,-1 7-1-15,-1 3 0 16,1 4 0-16,-1 3 1 0,2 2-1 16,0 0 0-1,1-4 1-15,3 0 0 16,1-4-1-16,2-4 0 16,4-4-1-16,2-5 1 0,3-3-1 15,0-7 0-15,2-6 1 16,-1-5-1-16,2-7 2 15,-2-6 0-15,-4-6 3 16,0-8-2-16,-4 0 1 16,-4-1 1-16,-1 2 1 15,-2 0-2-15,-1 4 2 16,2 7-2-16,0 6 0 16,-6 16-2-16,11-18-1 15,-11 18 0-15,17 0-1 16,-17 0 0-16,21 23-2 15,-13-6 2-15,2 5-1 16,-1 5 3-16,0 3 0 0,-2 1-1 16,-1 0 0-16,-1-6 0 15,1-2 3-15,-1-7-2 16,-5-16 2-16,7 13-3 16,-7-13 2-16,13-19 0 15,-6-4 1-15,0-4-2 16,3-8 1-16,3-1 1 15,3-4 0-15,0 3 0 16,4 4-1-16,2 7-1 16,4 5 0-16,1 8-1 15,1 8-2-15,1 11-2 16,1 6 0-16,0 5 0 0,-2 10 1 16,-2 4 2-16,-2 3 0 15,-1 1 1-15,-1-2 2 16,-2-4 0-16,-1-4 1 15,1-8-1-15,-1-11 0 16,-1-8-5-16,6-12-9 16,-3-14-13-16,12-13-67 15,2-26 2-15,8-14-7 16,6-15 70-16</inkml:trace>
  <inkml:trace contextRef="#ctx0" brushRef="#br0" timeOffset="66761.8022">22712 7458 1 0,'0'0'62'15,"-19"10"27"-15,19-10-4 16,0 0-71-16,0 0-11 0,-7-14-3 15,7 14-2-15,0 0-2 16,7-13 0-16,-7 13 2 16,22-12 2-16,-8 4 3 15,9 2 3-15,6-3 1 16,10-1 0-16,12-1 1 16,8 2-2-16,12-3 0 15,5 4-1-15,12-4-1 16,6 1-2-16,2 0 0 15,5 1 1-15,3-3-8 16,5 2 8-16,0-1-9 16,4-4 8-16,-1 2-8 0,2-2 3 15,5-1-2-15,-1 2 2 16,0 1 4-16,1-3-5 16,-1 1 6-16,3 1-4 15,-1 1 5-15,1 1-1 16,2 1 1-16,-2 1-2 15,2 2 2-15,-2 1-2 16,-4-1 2-16,-3 3-3 0,-3 0 1 16,-2 1 1-1,-3 0-2-15,-2 1 1 16,-3-2-1-16,-2 0 2 16,-2 3-1-16,-2-2-1 0,0-1 2 15,-2 2-1-15,2-4 0 16,0 1 1-16,-1-1-1 15,1 0 0-15,3 0 0 16,-1-2 0-16,-2 1 1 16,0-1-2-16,-1 1 2 15,1-1-3-15,3 0 3 16,2-3-1-16,1 1 1 16,3-1-1-16,3 0-1 15,2 0 1-15,2-1 1 16,2 0-2-16,2 2 2 15,1 1 1-15,-2-1-3 16,-2 2 2-16,4-3-1 0,-2 3 0 16,-2 0 1-16,-1 2 4 15,-7-2-4-15,-3 3 0 16,-3 1 1-16,-2-1 0 16,-10 4-1-16,-6 0 2 15,-8 1-4-15,-7 0 0 16,-6 1-1-16,-7 1 0 15,-9 0 0-15,-6 3 1 16,-3-1-4-16,-8 0-6 16,-2 5-8-16,-24-7-34 15,25 16-31-15,-25-16-8 16,-19 22 0-16</inkml:trace>
  <inkml:trace contextRef="#ctx0" brushRef="#br0" timeOffset="73671.1078">7357 11443 1 0,'25'13'88'16,"-25"-13"-8"-16,0 0-15 0,0 0-59 16,0 0-32-16,8 18 3 15,-8-18 12-15,0 0 7 16,-18 14 5-16,18-14 9 16,-18 9 14-16,4-11 11 15,14 2 3-15,-25-8-4 16,25 8-9-16,-21-19-7 15,21 19-5-15,-13-26-3 16,11 11-4-16,2 1-2 16,7 1-2-16,5-1-2 15,2 2-2-15,5-1 0 16,3 3 0-16,2 3 1 0,1 2-1 16,-1 4 1-16,-3 4 0 15,-4 3 2-15,-3 4-2 16,-4 6 3-16,-4 1-1 15,-4 5-2-15,-7-1 3 16,-2 2-1-16,-3 2 1 16,-4-1-2-16,-2-1 0 15,0-4 0-15,3-2 2 16,-2-5-2-16,15-12-1 16,-15 13 0-16,15-13 0 15,0 0 0-15,0 0 2 16,8-16 0-16,-8 16-2 15,26-11 2-15,-7 13-1 0,3 7 1 16,2 3-2-16,3 8 0 16,-1 6-2-16,2 7 0 15,-5 5 0-15,-4 3 0 16,-5-2 1-16,-5 0-1 16,-8 0 4-16,-4-7 0 15,-4-2 2-15,-6-8 1 16,-3-5 2-16,-4-4 0 15,-2-4 0-15,-1-6 0 16,0-3-1-16,0-5 1 16,0 1-2-16,1-3-2 15,4-2-7-15,3 1-8 0,-1-2-17 16,16 10-61-16,0 0-5 16,-15-9-2-16,15 9 8 15</inkml:trace>
  <inkml:trace contextRef="#ctx0" brushRef="#br0" timeOffset="74730.9972">8031 11300 68 0,'10'18'105'0,"-10"-18"-4"16,10 16-8-16,-10-16-68 16,0 0-25-16,0 0 1 15,0 0-3-15,0 0 1 16,0 0-1-16,0-13 1 15,0 13 1-15,-4-26 2 16,1 8 1-16,-3 0-3 16,0-4 5-16,-4 0-3 0,0-2 3 15,-4-1-3-15,-1 4 4 16,-3 0-3 0,-1 3 1-16,-3-3-2 15,2 3-1-15,-5-1 1 0,1 2-1 16,-2 1 1-16,-1 1-3 15,-2-1 4-15,-5 2-3 16,1 1 3-16,-1-1-2 16,-1 2 0-16,-1 1 2 15,-2 0-2-15,2 1 1 16,-1 5 0-16,-2 3-1 16,0 1-1-16,-3 5 1 15,2 2-1-15,-2 5-2 0,-1 2 0 16,-2 6 1-1,2 3-1-15,-1 2-1 16,0 7 1-16,-1 0-1 16,0 7 0-16,2-1 2 0,0 7 4 15,4 0-2-15,1 0 3 16,5 0-3-16,4-2 3 16,6 1-2-16,3-2 1 15,5 1-1-15,5 0-4 16,4 1 0-16,5 4-1 15,4 2 2-15,6 5-4 16,2 1 2-16,8 1 0 0,2-1 1 16,7 3 1-1,1-5 0-15,5-4 1 16,2-3 0-16,3-4 2 16,3-2-1-16,3-5-2 0,-2-3 0 15,2-6 1-15,1-5-1 16,3-2-1-16,0-3 2 15,-1-2-2-15,1-2 1 16,0-3 1-16,0-2 1 16,0-3-3-16,4-1 1 15,-1-2 2-15,3-3-3 16,0-4 2-16,1-1 1 16,-1-6-2-16,-1 0 0 15,-4-5 1-15,-4 0 0 16,-1-6 2-16,-6-1-1 15,-4-4-2-15,-5-5 1 0,-6-3 0 16,-1-5 0-16,-7-4 1 16,-4-7 0-16,-8-1 0 15,-2-4-1-15,-8 1 3 16,-4-4-3-16,-3 5 1 16,-3 4-2-16,-1 4-1 15,-2 6-5-15,0 9-8 16,0 7-11-16,3 13-49 15,-2 2-20-15,2 9-3 16,-4 2-2-16</inkml:trace>
  <inkml:trace contextRef="#ctx0" brushRef="#br0" timeOffset="79617.1036">8830 10645 53 0,'0'0'103'16,"2"-13"-1"-16,-2 13-5 0,0 0-79 16,0 0-19-16,27 21 0 15,-1 9 0-15,4 9-1 16,6 13 2-16,5 8-1 15,2 8 1-15,0 4 2 16,4 5 4-16,-4-1-4 16,-1-2 2-16,0-6-3 15,-3-9 3-15,-1-4-4 16,-3-11 2-16,-3-3-2 16,-6-11-1-16,-3-8-1 15,-4-6 3-15,-6-9 0 16,-13-7 0-16,18-7 0 15,-15-16 2-15,-3-14-2 0,-3-14-3 16,-1-14 6-16,-2-18-4 16,2-8 5-16,3-11-4 15,5 1 2-15,6 3-3 16,10 8 2-16,6 13 0 16,7 10-2-16,9 15-1 15,4 16-2-15,2 16-6 16,0 8-5-16,1 20-9 15,-8 6-29-15,7 18-41 16,-12 8-4-16,-4 11 0 16,-10-1 79-16</inkml:trace>
  <inkml:trace contextRef="#ctx0" brushRef="#br0" timeOffset="80582.0909">10146 11337 36 0,'0'0'99'0,"0"0"-3"16,-13-24-1-16,0 11-83 16,2 0-6-16,11 13 0 15,-21-13-4-15,8 15 0 16,0 4-2-16,0 7 0 0,-1 5 0 15,4 6 3 1,1 1 2-16,5 9-3 0,5-4 1 16,5 0 0-1,9 2-1-15,6-3 0 0,8-2-1 16,4-7-3-16,6-4 1 16,5-10 0-16,2-7 0 15,1-8-3-15,-2-8 2 16,-3-9-2-16,-3-9 0 15,-7-2 1-15,-5-7 0 16,-5-2 2-16,-5 4-5 16,-7 2 10-16,-4 5-6 15,-5 8 9-15,-1 7-6 0,-3 5 5 16,3 15-3-16,0 0 0 16,-18 20 3-1,9 1-6-15,0 3 5 0,4 4-8 16,-3 2 8-16,4 3-5 15,3-3 2-15,3 1-2 16,4-5 1-16,6-3 0 16,2-5 0-16,9 0 1 15,0-7-2-15,8-1-1 16,2-8 0-16,7-5 0 16,4-9-1-16,3-6-1 15,5-11 0-15,0-13 0 0,3-9-3 16,-5-12 5-16,-3-9-4 15,-7-12 5 1,-8-4-3-16,-8 0 5 16,-8 2-3-16,-9 8 5 0,-5 7 0 15,-7 13-1-15,0 14 1 16,-4 12 1-16,-1 13-3 16,10 19 1-16,-22-9-3 15,22 9 0-15,-20 26-2 16,10-3 0-16,3 11 1 15,0 9 0-15,2 10 1 16,1 9 0-16,1 5 0 0,3 5 1 16,1 1 1-1,2 0-7-15,0-7 2 16,0-11-4-16,0-11 6 16,0-10-5-16,0-10 6 0,-2-8-3 15,-1-16 2-15,0 0 3 16,0 0 0-16,6-27 3 15,0 4-6-15,2-5 7 16,5-2-8-16,5-6 6 16,5 3-7-16,7-2 7 15,3 6-6-15,8 6 1 16,0 9-3-16,1 3-7 16,0 10-2-16,-6 4-8 15,-1 10-7-15,-11-2-18 16,-2 7-19-16,-13-4-24 15,-9 2 3-15,-13-6 83 16</inkml:trace>
  <inkml:trace contextRef="#ctx0" brushRef="#br0" timeOffset="80782.7643">10705 10928 4 0,'-71'-19'85'0,"12"-4"3"16,11 2 0-16,11-4-61 15,8-2-15-15,7-5-1 16,13 2-1-16,9-3-4 16,9 1-4-16,7 7-12 15,4 2-22-15,12 17-54 16,-2 4 0-16,-1 9-6 0,-7 6 66 16</inkml:trace>
  <inkml:trace contextRef="#ctx0" brushRef="#br0" timeOffset="80931.7342">10125 10963 97 0,'-26'-9'86'16,"11"-2"-50"-16,8-18-35 15,5-6-102-15,5-10-8 16</inkml:trace>
  <inkml:trace contextRef="#ctx0" brushRef="#br0" timeOffset="81115.8539">10339 9767 119 0,'21'16'104'0,"-5"12"-17"15,-6 7-42-15,3 34-145 16,0 24-7-16,0 21-5 16,-3 14 77-16</inkml:trace>
  <inkml:trace contextRef="#ctx0" brushRef="#br0" timeOffset="83017.5225">12776 11025 101 0,'12'16'105'0,"-12"-16"-4"0,0 0-40 15,14 7-71 1,1-1-5-16,1-1 1 16,3 4 4-16,-1 1-2 0,1 0 3 15,-2-1 5-15,-2-3 8 16,-15-6 6-16,16-9 1 16,-15-4 2-16,-10-10 0 15,-2-3 0-15,-9-6-1 16,-5-1-4-16,-8-1-2 15,-6 2-4-15,-7 6 2 16,-5 7-3-16,-3 10 1 0,0 9 0 16,1 9 1-1,4 10-1-15,4 8 1 16,10 8-1-16,8 4-1 16,12 4 2-16,14 5-2 0,11 1-2 15,16 3 0-15,12-3-4 16,12-6 3-16,9-3-4 15,8-6 5-15,3-8-4 16,7-11 4-16,-2-9-2 16,-3-12 5-16,-3-12-1 15,-5-11-1-15,-2-9 4 16,-6-6-3-16,-4-4 2 16,-10 0-3-16,-8 2 2 15,-6 9-4-15,-9 9 6 16,-9 10-4-16,-10 18 0 15,0 0-1-15,-28-5 1 16,8 18 1-16,-4 6-2 0,-2 1 1 16,-2 5 1-16,2 1 2 15,5 7-1-15,3-3 1 16,4 3-3-16,4 0 2 16,5-1-1-16,5-3 1 15,6-3-5-15,6-3-1 16,4-8-1-16,5-7 0 15,4-8-1-15,4-7-1 16,-1-12-1-16,3-8 1 16,-5-8 4-16,-2-4-4 15,-4-5 5-15,-4 2 0 16,-6 1 4-16,-4 5-1 0,-1 10 5 16,-5 7-2-16,0 19 1 15,0-12-1-15,0 12 0 16,1 21-1-16,3 1-1 15,5 4 0-15,3 4-3 16,3 5 0-16,4-1-4 16,4 0 2-16,2-7-3 15,2-5 2-15,2-7-7 16,-2-6 2-16,1-6-2 16,-4-9 1-16,-2-11 0 15,-3-5 0-15,-3-5 1 16,-5-6 0-16,-5-3 6 15,-3-2 1-15,-2 2 6 0,-5 3 1 16,1 7 6-16,-4 6 0 16,7 20 0-16,-13-18 0 15,13 18-1-15,-13 15-4 16,9 2-1-16,1 6-3 16,3 6 1-16,4 4 0 15,3 6-1-15,3 2 4 16,5 0-2-16,6-3 3 15,5-2-2-15,3-6 3 16,7-5-4-16,2-9 0 16,4-11-2-16,5-9 0 15,4-13-3-15,1-13-2 0,-2-12 2 16,-1-10-3-16,-7-15 4 16,-6-13-5-16,-8-10 4 15,-11-5-2 1,-10 1 2-16,-10-3 4 0,-7 4-5 15,-6 7 5-15,-4 11-6 16,0 18 6-16,-3 11-5 16,1 12 3-16,1 11-3 15,5 15-2-15,-2 8-1 16,5 17 0-16,2 9 1 16,4 10-2-16,2 6 4 15,8 8-2-15,4 8 6 16,6 6-4-16,6 2 5 0,6-3-2 15,3-2 2-15,9-5-4 16,3-7 4-16,2-7-2 16,3-12-1-1,1-12 2-15,4-11 0 0,1-13 1 16,-1-10-1-16,-2-2 2 16,-5-3-2-16,-4 1 0 15,-7 4-1-15,-8 9-1 16,-9 13-2-16,-11 14-3 15,-11 15 0-15,-12 11 0 16,-11 9-5-16,-6 10-10 16,-15-2-25-16,-1 2-45 0,-18-14-4 15,-8-15 2 1,-6-19 72-16</inkml:trace>
  <inkml:trace contextRef="#ctx0" brushRef="#br0" timeOffset="83200.1926">13234 10067 98 0,'-6'-23'97'0,"6"23"-8"16,-6 13-28-16,2 21-146 15,10 37-13-15,-2 16-3 0,6 19 41 16</inkml:trace>
  <inkml:trace contextRef="#ctx0" brushRef="#br0" timeOffset="84001.8573">16045 10631 106 0,'0'0'100'15,"0"0"-6"-15,-29-14-10 16,-2 6-88-16,-8 0-4 15,-8 5 1-15,-5 6 2 16,-3 5 4-16,2 7 1 16,-1 6 7-16,8 7 3 15,4 8 0-15,12 4 1 16,5 1-2-16,11-1-3 16,5-4-5-16,6-1-2 15,5-6-2-15,4-6 1 16,5-10-1-16,5-9 1 15,3-8-1-15,2-8 4 0,4-8 2 16,4-5 1-16,3 1-1 16,1-4-2-16,0 4 2 15,0 5-2-15,0 6-1 16,2 10-2-16,-2 12-3 16,0 8 2-16,-1 12 0 15,-3 10 0-15,-2 13 0 16,1 10 1-16,-5 12 1 15,-3 6 0-15,-6 7 4 16,-3 7-4-16,-6 3 3 16,-3 2 0-16,-7-2-5 15,-2-9 5-15,-4-12-6 16,-2-11 5-16,-3-14-4 0,0-18 5 16,-3-17-1-16,-1-24-1 15,1-22 5-15,-1-17-5 16,3-21 7-16,2-14-7 15,5-19 2-15,7-11-3 16,11-9-1-16,7 0 3 16,13 4-2-16,5 10 1 15,7 16-2-15,7 16 4 16,-1 19 1-16,-3 19-1 16,-5 18 2-16,-5 16-2 15,-4 12 1-15,-5 9 0 16,-5 7 0-16,-3 5-3 15,-2 2-6-15,-2 0-13 0,4 2-27 16,-8-9-46-16,5-5-1 16,-13-20-4-16,0 0 26 15</inkml:trace>
  <inkml:trace contextRef="#ctx0" brushRef="#br0" timeOffset="84146.5686">16154 10357 106 0,'-10'-18'103'16,"10"18"-8"-16,0 0-41 15,0 0-134-15,0 0-15 0,16 11-6 16,1 2 20-16</inkml:trace>
  <inkml:trace contextRef="#ctx0" brushRef="#br0" timeOffset="84851.5161">16739 10692 67 0,'44'8'98'0,"-6"-5"-4"15,-17-9-5-15,-9-8-70 16,-12 14-20-16,4-25-3 16,-11 11-1-16,-10 1 0 15,-8 3 1-15,-6 3 5 16,-7 4 2-16,-2 7 5 0,-4 6 2 15,2 7 3-15,5 7 0 16,5 6-1-16,6 6-3 16,7 3-4-16,9 6-2 15,9-2-1-15,8-3-2 16,9-1-1-16,7-6-1 16,5-8 0-16,3-9 2 15,7-12 0-15,2-15 1 16,2-12-3-16,1-12 1 15,-2-7-1-15,-2-10 0 16,-3 0 1-16,-2-1-2 16,-3 5 1-16,-7 8 2 0,-4 8 2 15,-5 12 1-15,-15 20 1 16,20-15 2-16,-20 15-3 16,12 22 2-16,-8-2-1 15,-3 6-1-15,4 6-1 16,-1 1 1-16,3 3-2 15,2 2 0-15,2-2 0 16,1-4 0-16,2-6-1 16,5-6-1-16,1-7 0 15,5-9-3-15,-1-7 0 16,1-8-1-16,-1-10 1 16,2-5 0-16,-5-5 1 15,-3-7 2-15,-3 1 1 0,-4-1 4 16,-3 6 1-16,-6 5 0 15,1 5 2 1,-3 5 0-16,0 17-4 16,0 0 0-16,0 0-1 0,0 0-1 15,5 20 0-15,0 0-3 16,4 5 0-16,3 4 0 16,1 1 3-16,2 3-3 15,1-4-2-15,2-1-6 16,-2-7-9-16,2 1-14 15,-18-22-30-15,28 1-31 16,-21-21-7-16,-3-13 2 16</inkml:trace>
  <inkml:trace contextRef="#ctx0" brushRef="#br0" timeOffset="84987.3083">17174 10188 69 0,'-20'-6'104'0,"7"8"-4"15,13-2-20-15,-23-2-96 16,23 2-73-16,-23 3-12 16,6-9-3-16</inkml:trace>
  <inkml:trace contextRef="#ctx0" brushRef="#br0" timeOffset="85184.3414">16778 9579 112 0,'-3'-58'103'0,"10"1"-6"0,7 0-6 16,8 4-102-16,15 10-4 15,4 11-8-15,5 25-5 16,-7 20-16-16,-3 43-48 16,-22 28 0-16,-18 27 2 15,-23 19 83-15</inkml:trace>
  <inkml:trace contextRef="#ctx0" brushRef="#br0" timeOffset="87737.703">18900 10455 39 0,'29'-3'90'0,"-5"-3"0"16,-3 2-5-16,-6-2-68 0,-15 6-13 16,16-16-9-16,-21 3-4 15,-10 5 1-15,-8-5 1 16,-9 0 6-16,-5 1 5 16,-8 2 3-1,-3 3 4-15,-2 4 7 0,5 10 0 16,5-3-2-16,4 9-3 15,8 3-5-15,8 5 0 16,10 0-7-16,11 2 0 16,12-1-7-16,9-5 2 15,10 2-3-15,5-7 5 16,5-7 0-16,7-8-2 16,5-11 5-16,0-15-2 15,-2-11 4-15,-3-18-2 0,-5-13 4 16,-8-8-5-1,-7-11 1-15,-12-5 0 16,-11-4-5-16,-14 2-1 16,-7 5 3-16,-8 11 0 0,-5 12 1 15,-1 11-1-15,0 15 1 16,3 11-1-16,2 19 3 16,5 17-1-16,3 21 4 15,5 12-1-15,2 14-2 16,3 11 0-16,3 14 2 15,2 11 0-15,4 4 3 16,4 3 0-16,3-1-5 16,9 0 3-16,7-8-2 15,6-4 3-15,8-11-4 16,6-9 3-16,8-11-3 16,5-9 2-16,4-18-2 0,1-13-1 15,1-11-2-15,-2-14-2 16,-4-9 3-16,-2-8-3 15,-8-11 5-15,-9-2-1 16,-7-3 3-16,-8 2-1 16,-9 4 3-16,-9 9 1 15,-9 4-1-15,-5 9 0 16,-6 8-3-16,-4 8-1 16,-6 10-2-16,-5 5 0 15,-5 8 1-15,-1 6 1 16,0 8-1-16,0 3 3 15,3 4-2-15,4 1 2 16,5 1-1-16,8-5 0 0,10-1-2 16,5-6-2-16,6-6 1 15,9-7-3-15,6-6 1 16,2-5-1-16,5-7 2 16,1-8 0-16,1-7 1 15,-1-10-2-15,-2-3 2 16,-5-7-3-16,-3-6 4 15,-4 1 0-15,-5 2 0 16,-4 3 0-16,-1 8 0 16,-1 7 3-16,-4 6-3 15,-1 15 4-15,0 0-3 16,0 0-3-16,6 29 3 0,-2-7-4 16,-1 1 4-16,1 4 0 15,1 3 0-15,5 1 2 16,1-4-2-16,2-1 4 15,5-3-3-15,0-4 2 16,5-5-3-16,8-4 1 16,0-7-1-16,3-7-1 15,0-9 1-15,2-7-1 16,2-8 1-16,-4-8-3 16,0-4 4-16,-5 0-2 15,-2 3 2-15,-5 1-3 16,-2 8 1-16,-4 6 0 15,-2 9-2-15,-14 13 0 0,26 9-4 16,-10 8 0-16,-2 6-1 16,4 6 4-16,-4 3-2 15,3-1 2-15,-4 0 1 16,2-3 3-16,-7-7-2 16,0-4 5-16,-8-17-2 15,10 14-1-15,-10-14 0 16,0 0-3-16,11-17 4 15,-5-2-4-15,1-5 5 16,1-5-4-16,2 0 2 16,1-3 0-16,4 1 1 15,-1 3 0-15,3 5-2 0,2 7 2 16,4 8-5-16,2 5 1 16,4 7-1-16,1 3 0 15,3 9 1-15,3-1-1 16,3 3 1-16,3 3-1 15,0-4 3-15,2 2-1 16,4-8 2-16,3-2-2 16,-2-8 1-16,-2-4 1 15,-5-7 0-15,-4-6 2 16,-8-5-1-16,-7-7 1 16,-10-3-2-16,-7-3 3 15,-8 1-2-15,-5 1 2 0,-4 5-2 16,-2 1 0-16,-5 7 0 15,2 3 0-15,-1 8 1 16,3 3-2-16,1 7 1 16,0 2-2-1,13-4-1-15,-15 29-2 0,12-1 1 16,5 10-1-16,4 13 1 16,2 17 0-16,7 14-1 15,3 19 3-15,3 19-3 16,2 14 1-16,1 16-3 15,-1 3 1-15,-7 6-2 16,-4-6 1-16,-8-9-4 16,-7-14 2-16,-7-21 1 0,-7-21 5 15,-8-18-1-15,-5-24 2 16,-8-22-1-16,-1-19 5 16,-4-21 5-1,0-14-6-15,0-24 4 0,1-9-5 16,7-14 4-16,9-1 1 15,13-4-1-15,13 1-4 16,18-1 2-16,15 6 2 16,17 11-2-16,15 4 2 15,13 5-3-15,11 2-1 16,7 10-1-16,-1 5-2 16,-1 10-3-16,-8 6-2 15,-8 5-1-15,-11 8-3 0,-13 5-1 16,-15 3-8-1,-10 8-10-15,-29-6-38 16,6 22-23-16,-29-5-3 0,-19 3 3 16</inkml:trace>
  <inkml:trace contextRef="#ctx0" brushRef="#br0" timeOffset="87903.1408">19820 10922 158 0,'-49'0'103'15,"15"0"-19"-15,14 3-80 16,-6 0-95-16,26-3-12 16,-13 29-6-16</inkml:trace>
  <inkml:trace contextRef="#ctx0" brushRef="#br0" timeOffset="91387.3676">22552 9974 60 0,'10'21'86'0,"-4"-3"-9"15,-5 0-18-15,-7-5-81 16,3 10-8-16,-7-4 8 0,-1 4 9 15,-8-3 11-15,-3-6 7 16,-2-2 9-16,-4-11 16 16,5-5 3-16,-4-13-2 15,5-5-9-15,5-13-7 16,7-5-7-16,10-6-2 16,7-3-5-16,9-3-1 15,7 6-1-15,9 4 0 16,5 7 1-16,7 12-1 15,2 14 0-15,-3 15 0 16,0 11 0-16,-7 17-1 16,-4 12 1-16,-7 13 1 0,-5 7 0 15,-11 4 2-15,-4-1 0 16,-6-6 0 0,-3-3 0-16,-4-16 3 0,0-11-3 15,-1-15 2-15,9-18-2 16,-13-6-2-16,9-19 2 15,4-15 0-15,1-10-1 16,6-11 0-16,3-4 1 16,6-3 1-16,7 2-1 15,5 7 0-15,6 7 0 16,7 13-1-16,5 10-2 16,3 14-1-16,0 7-1 0,-1 11-1 15,-5 7 1 1,-4 9 1-16,-6 7 0 15,-11 0 0-15,-9 4 3 16,-7 0 0-16,-6-1 3 16,-6-5-1-16,0-3-1 0,6-21 1 15,-19 13 1-15,19-13-1 16,-20-19 0-16,13-6 1 16,5-5-2-16,4-6 1 15,5-6-6-15,5 2 7 16,6-2-8-16,6 4 1 15,4 7-2-15,7 10 6 16,-2 11-4-16,3 10 1 0,0 10 6 16,-4 11-7-1,-3 10 7-15,-5 5-1 16,-2 5 2-16,-5-1-6 0,2 1 4 16,-6-2-2-16,2-6-1 15,2-6 0-15,6-11 1 16,4-10-1-16,5-10 0 15,6-14 0-15,1-6 0 16,2-12 1-16,-2-5-1 16,-1-3 1-16,-8-3-6 15,-5 6 3-15,-9 4-2 16,-8 7 1-16,-8 6-2 16,-5 6 2-16,-8 8-3 15,-5 13 6-15,-3 9 7 16,-5 6-3-16,-2 7 2 15,2 5-1-15,2 5 1 16,1 5-1-16,4 4 3 0,2-6-5 16,8 1-4-16,2-4 1 15,5-5-2-15,5-7 2 16,1-5-1-16,-4-18 0 16,16 0 0-16,-1-16-1 15,1-7 4-15,1-9-2 16,3-1 1-16,-1-2 0 15,0 1 1-15,-1 5 0 16,-2 10-2-16,-3 7 0 16,-13 12 1-16,20 6-1 15,-11 12-1-15,0 9 1 16,-1 8-1-16,3 5-1 0,0 2 2 16,5-2 1-16,-2-2-2 15,5-8-1-15,1-5-4 16,5-12-7-16,1-13-4 15,1-6-5-15,-2-13-6 16,5-4-13-16,-10-12-29 16,-4-5-24-16,-12-6 3 15,-9-2 57-15</inkml:trace>
  <inkml:trace contextRef="#ctx0" brushRef="#br0" timeOffset="91704.4409">23536 9543 60 0,'-32'-19'95'0,"3"-14"-6"15,12-4-7-15,8-7-83 16,3-5-5-16,14 0-1 16,6 2 1-16,9 5 2 15,8 6 0-15,7 11 5 16,7 14 4-16,6 11 2 15,4 13-1-15,-2 4 0 16,0 6-1-16,-2-1-3 16,-4 1 1-16,-5-6 0 15,-7-3-2-15,-8-8 3 16,-4-7 0-16,-7-6-1 0,-3-6-3 16,-3-5-6-16,-4-5-13 15,4 4-57 1,-4-17-12-16,3 5-6 0,-1-1 30 15</inkml:trace>
  <inkml:trace contextRef="#ctx0" brushRef="#br0" timeOffset="92520.8791">24759 9721 1 0,'21'14'83'16,"-7"-8"-2"-16,-14-6 1 15,0 0-69-15,3-18-4 16,-3 18 2-16,-20-14 3 16,1 7 1-16,-6 0 0 15,-3 2 1-15,-6 7-3 16,0 3-2-16,1 8-3 15,1 5-2-15,2 3-2 16,8 5-3-16,3 2-2 16,8 2-2-16,5-4 1 0,4 0-3 15,7-6 2-15,3-4 0 16,7-6-1 0,2-8 2-16,3-2 2 15,3-9 0-15,3-1 0 0,2-6 3 16,-1-1-1-16,1 2 0 15,-2-1 0-15,0 8-1 16,-3 0-1-16,-2 10 1 16,1 7 0-16,0 12-1 15,-2 11 0-15,1 8-2 16,1 14 0-16,0 11-1 16,-1 13 2-16,0 5-1 15,-4 10 1-15,-1 0 0 0,0 6 0 16,-6 2 1-1,-5 1 1-15,-3-4 2 16,-5-7-4-16,-4-7 1 16,-5-14-1-16,-2-8 2 0,-4-17 2 15,3-19-2-15,-4-17 2 16,0-18 1-16,0-27 1 16,2-20 1-16,1-18 1 15,6-14-1-15,4-13-3 16,8-7-1-16,5-7 1 15,7 1-2-15,9 8 1 16,5 11-4-16,8 10 0 16,0 7-3-16,4 12 1 15,-2 14 2-15,-2 10-2 16,-3 13 1-16,-3 7-1 16,-1 14 3-16,-4 12 0 0,-5 12 3 15,-1 8 0-15,-3 5 0 16,0 7-2-16,-2 0 1 15,-2 2-1-15,-2-6 1 16,-2-8-1-16,0-8-2 16,-8-16-8-16,0 0-17 15,5-29-64-15,-18-17 0 16,-4-12-5-16,-5-12 26 16</inkml:trace>
  <inkml:trace contextRef="#ctx0" brushRef="#br0" timeOffset="93105.0594">25173 9465 60 0,'8'-13'101'0,"-8"13"-3"16,0 0-4-16,20 3-79 15,-20-3-17-15,23 4-3 16,-4-1-2-16,2 3-1 16,7 1 0-16,6 3-1 15,5 3 6-15,3 2 1 16,3-1 4-16,0 1 0 15,-2-2 2-15,0 1 0 16,-5-5 0-16,-9 1 2 16,-5-6-3-16,-8 3 1 15,-16-7-2-15,13 10 2 16,-13-10 1-16,-13 19-4 0,-3-2 4 16,-1 4-4-16,-5 6 3 15,-2 3-2-15,-2 5 2 16,3 1-3-16,4 2 1 15,3-5-2-15,4-3 2 16,5-7-2-16,6-6 1 16,1-17 1-16,13 15 0 15,-13-15 2-15,24-15-1 16,-6 0 1-16,2-7-1 16,0-1 1-16,2-6-1 15,-1 3 0-15,-2 2-1 16,-2 3 0-16,-2 5 0 15,-15 16-1-15,19-15 1 0,-19 15-1 16,13 10 0-16,-9 3-1 16,2 5 2-16,-3 1-2 15,2 4 1-15,4 5-2 16,2-5 1-16,7 1-2 16,2-6-4-16,7-5-4 15,5-11-6-15,4-3-7 16,2-15-8-16,2-7-20 15,-7-17-45-15,1-15 0 16,-13-9 0-16,-8-8 96 16</inkml:trace>
  <inkml:trace contextRef="#ctx0" brushRef="#br0" timeOffset="93370.85">25279 8783 98 0,'-23'-29'105'0,"7"1"-9"16,6-5-7-16,8-3-94 16,12-1-1-16,8-4-7 15,11 12 4-15,2 3-2 16,8 13 0-16,0 9 2 0,-3 18 0 15,-8 17-11-15,-14 25-13 16,-21 15-50 0,-23 21-5-16,-27 9-2 15,-22 3 90-15</inkml:trace>
  <inkml:trace contextRef="#ctx0" brushRef="#br0" timeOffset="94258.0748">22100 8925 1 0,'3'-24'77'16,"-6"4"17"-16,-1 7-2 16,-6 0-54-16,10 13-16 15,-25-12-8-15,12 15-6 16,-7 10-2-16,-3 9-4 16,0 7-4-16,-3 11 1 15,-2 16-1-15,1 15 3 16,3 13 0-16,5 8 3 15,7 9 5-15,9 6 3 16,9 7-3-16,11 4 1 0,9 2-3 16,9-5 0-16,8-1 0 15,9-1 0-15,6-9-7 16,5-3 1-16,7-10-2 16,0-8 4-16,4-12-3 15,1-10 1-15,-1-17-2 16,-4-9-1-16,-3-12-7 15,-4-13-5-15,-8-6-7 16,-7-11-11-16,-2-3-20 16,-14-9-40-16,1 1 1 15,-3-7-1-15,2-2 72 16</inkml:trace>
  <inkml:trace contextRef="#ctx0" brushRef="#br0" timeOffset="94872.4389">26267 8328 47 0,'0'0'97'15,"4"13"-3"-15,-4-13-4 16,0 0-76-16,0 0-10 16,0 0-1-16,0 0-1 15,24 23 0-15,-7-5-2 0,7 3 1 16,7 7 1-16,5 6 0 16,6 10 1-16,4 6-5 15,4 3 4-15,2 8 2 16,-3 2-2-16,-4 7 1 15,-2 6-3-15,-7 5 1 16,-7 4-2-16,-6 5 8 16,-10 2-8-16,-7 6-3 15,-6 3 2-15,-7 0 3 16,-8 0-2-16,-6 4 4 16,-5-2-3-16,-6-4 3 15,-3-6-5-15,2-10 7 16,-1-8-7-16,3-11-3 0,5-8-10 15,5-18-33-15,9-4-38 16,-1-8-10-16,5-8 5 16,8-18 56-1</inkml:trace>
  <inkml:trace contextRef="#ctx0" brushRef="#br0" timeOffset="98092.0192">27359 8775 67 0,'2'-33'98'15,"-4"2"1"-15,1 10-9 16,0 3-70-16,-4 0-11 15,5 18-2-15,0 0-8 16,0 0 2-16,-17 29-1 16,14 4 0-16,0 12 2 15,0 8-2-15,3 12 3 16,0 13-1-16,5 7 3 16,0 0-5-16,7 5 2 15,1 2-1-15,4-4 3 16,8-5-5-16,4-14 3 0,2-13 0 15,5-10 1-15,5-17 2 16,-1-14 0-16,3-23-5 16,2-22-3-1,-2-18 3-15,-1-19-3 0,-1-17-1 16,-5-17 0-16,-7-12-1 16,-6-9 0-16,-6-2 6 15,-8 8 0-15,-9 11 3 16,-6 15 1-16,-6 15 1 15,-4 18 0-15,-2 11 3 16,0 18-5-16,-3 15-1 16,-1 12-3-16,-1 11-1 0,-1 9-1 15,2 14-1-15,0 7 0 16,3 13-2 0,1 8 3-16,3 7 0 0,7 5 3 15,3 7-3-15,7 2 4 16,6-3-4-16,10-1 2 15,2-5-2-15,6-4 3 16,7-9-3-16,3-6 2 16,5-12 0-16,0-12 1 15,1-10 1-15,-1-10-1 16,-1-10 1-16,-4-10-1 16,-4-9 1-16,-5-10-1 15,-4-4 1-15,-5-3 2 0,-7-1-2 16,-4 4 2-1,-2 2 1-15,-4 7-3 16,-2 6 1-16,1 18-1 16,-5-15-3-16,5 15-2 0,0 0-1 15,0 0 1-15,9 21 0 16,-2-5-1-16,2 4 1 16,2 3-1-16,4 5 2 15,1 1 0-15,4-2 1 16,2 2-1-16,2-3 0 15,2-3 1-15,0-6-1 16,3-2 3-16,0-8-2 0,0-4 2 16,-3-8-2-1,0-6-1-15,-2-8 1 16,-2-4 1-16,-1-4-1 16,-5-4 1-16,-3 2 2 0,-1 1 0 15,-5 2 2-15,-1 7 0 16,-3 6 3-16,-3 13-3 15,1-13 0-15,-1 13-2 16,0 0-2-16,0 20-1 16,3-3-1-16,0 2-1 15,1 4-2-15,5 3 2 16,1 0 0-16,3 3 1 16,4-2 0-16,1-2 1 15,2-3-2-15,1-6 0 16,1-3 0-16,1-6-1 15,-1-6 1-15,-2-5 0 16,-1-8 2-16,-2-4-2 0,-4-5 3 16,-1-2 1-16,-5-3 3 15,0 1 1-15,-4 2 1 16,-2 3-1-16,1 5-1 16,-2 15-1-16,0-14-1 15,0 14 0-15,0 0-3 16,0 0-2-16,8 25 0 15,1-10-1-15,1 4 0 16,5 1 2-16,3 3-2 16,7 1 2-16,5-4 1 15,5-3 0-15,4-5 1 16,1-5 0-16,4-9 1 0,-1-3 0 16,0-11 2-16,-2-4-1 15,-8-6 1-15,-4-2 0 16,-8-2 1-16,-5 0 0 15,-7 5 0-15,-6 3-1 16,-6 7-1-16,3 15 1 16,-20-16-2-16,4 16-1 15,0 5 1-15,-3 7-2 16,2 2 0-16,1 4-1 16,0 2 2-16,3 3-2 15,4 2 0-15,2-4 1 16,6 2-4-16,2-4 2 15,5-2-1-15,-6-17 0 0,22 19 0 16,-7-17 1-16,3-8 1 16,0-6 0-16,3-7 2 15,-3-5 0-15,-2-6 3 16,-1-2-1-16,-4 2 3 16,-2 1 0-16,-3 6-1 15,-3 4-1-15,-3 19 2 16,2-16-3-16,-2 16-1 15,8 14-2-15,0 2-2 16,4 3-1-16,5 4-1 16,3 0 1-16,5 2-2 15,4-4 2-15,0-5-1 16,2-6 2-16,0-8-1 0,-1-11 1 16,-3-11 1-16,-1-12-1 15,-4-15 3-15,-5-11-5 16,-4-11 3-16,-4-11 1 15,-6-8 2-15,-5-6 0 16,-5 2 2-16,-1 4 0 16,-4 9 3-16,-1 7 2 15,1 11 0-15,2 13-2 16,0 17-1-16,2 9-4 16,8 22-5-16,-13-14-1 15,10 27-3-15,0 11-1 16,3 18-3-16,0 8 2 0,6 13 1 15,-1 10 0-15,7 14 3 16,2 6-5 0,5 8-6-16,0-5-7 15,4-7-2-15,-6-10-4 0,6-5 0 16,-8-18-1-16,-1-8 9 16,-5-19 14-16,-8-16 8 15,-1-13 13-15,0 0 5 16,-11-23 7-16,-4-6 5 15,7 3 6-15,-8-10-8 16,9 1-6-16,-2-2 0 16,8 1-6-16,2 1-2 15,9 2-5-15,9 5-3 0,7 2-5 16,10 3-3-16,3 3-3 16,7 6-5-1,-1 4-3-15,4 7-9 16,-6 3-13-16,-1 10-35 0,-12-2-17 15,-4 8-1-15,-14-1 34 16</inkml:trace>
  <inkml:trace contextRef="#ctx0" brushRef="#br0" timeOffset="98297.4397">29167 8927 135 0,'-52'-17'96'0,"8"-9"-6"16,18-3-33 0,8 0-59-16,8-3-3 0,16-1-6 15,11 1-3-15,12 9-8 16,3 2-12-16,13 21-15 16,-4 7-22-16,9 26-12 15,-4 16-1-15</inkml:trace>
  <inkml:trace contextRef="#ctx0" brushRef="#br0" timeOffset="98456.9533">29326 10015 81 0,'-13'45'90'0,"-1"-15"-10"0,14-30-32 15,-16 17-120-15,16-17-14 16,-16-23-3-16,6-6 38 15</inkml:trace>
  <inkml:trace contextRef="#ctx0" brushRef="#br0" timeOffset="98758.6824">27254 9221 71 0,'-40'-4'102'0,"6"-5"-3"16,14 1-1-16,15-7-78 15,7-1-7-15,16-4-4 16,13-4-3-16,17-2-5 15,13-2-6-15,18 1-11 16,13-2-15-16,28 10-46 16,6-5-17-16,16 5-3 15,0-3-1-15</inkml:trace>
  <inkml:trace contextRef="#ctx0" brushRef="#br0" timeOffset="99724.3463">30967 9039 79 0,'-24'8'102'15,"24"-8"-2"1,-13-10-3-16,13 10-63 0,-2-22-23 16,2 22-5-16,-5-22-2 15,5 22-4-15,-14-20-1 16,14 20 0-16,-25-14 1 15,8 9 1-15,-3 2 1 16,-5 5 1-16,-2 1 1 16,1 4 2-16,-2 3-2 15,-5 2-3-15,4 2-5 0,2 2 2 16,5 1-3-16,4 2-2 16,10 3 1-16,1-6-6 15,11 1 6-15,9-3 1 16,5-1 4-16,3-6-2 15,5-2 3-15,0-7 1 16,0-6-1-16,2-1 4 16,-4-2-2-16,-1-1 2 15,-4 0-2-15,-3 5 2 16,-3 1-1-16,1 5-1 16,-1 8-1-16,-1 8 0 15,2 8-2-15,5 7-3 16,0 12 0-16,7 7-1 0,3 12 4 15,1 5 1 1,-3 7 1-16,4 7-1 0,-5 5-2 16,-3 6 1-16,-3 7-3 15,-8 4 2-15,-7 1-6 16,-9-1 5-16,-2-4-4 16,-8-7 5-16,-8-10 0 15,-5-13 6-15,-5-16 2 16,-1-13 5-16,-3-20-2 15,1-12 0-15,-2-13 0 16,2-14-2-16,3-19 2 16,5-13-4-16,2-16 1 15,7-14-4-15,5-15 1 0,13-8-4 16,7-9-2 0,10-9 2-16,12 2-4 15,10 4-3-15,10 10-1 0,3 9-1 16,3 16 1-16,-5 13 1 15,1 17 6-15,-8 16-2 16,-6 16 6-16,-6 9 2 16,-8 13 2-16,-4 9 0 15,-1 7-1-15,-3 3-1 16,-2 3-2-16,3 1-4 16,-5 1-4-16,-1-1-6 15,3 0-8-15,-3-10-11 16,3-2-24-16,-13-13-42 15,0 0 0-15,9-34 1 16</inkml:trace>
  <inkml:trace contextRef="#ctx0" brushRef="#br0" timeOffset="100490.6896">31233 8731 142 0,'0'0'100'16,"0"0"-6"-16,0 0-12 15,22-6-93-15,3 15-7 16,1-4 6-16,10 7-2 0,3-1 1 16,8 1 12-1,2 2-1-15,0-1 11 16,-5 3-2-16,-5-3 6 16,-5 0-5-16,-8-3 5 0,0-1-1 15,-10-2-5-15,-16-7 1 16,0 0-1-16,9 13-1 15,-9-13 1-15,-10 18-4 16,-2-3 0-16,-4 7-1 16,-4 5-1-16,1 5-5 15,-4 6-4-15,-1 2 4 16,3 2-4-16,1-3 5 16,6-4-4-16,2-5 2 15,9-7-1-15,8-6 12 16,-5-17 2-16,26 15-2 15,-10-20 2-15,4-6-3 16,-2-8 4-16,6-4-3 0,-3-3 3 16,-1-1-9-16,-4-1 1 15,-3 4 2-15,-6 3 0 16,2 7 0-16,-9 14 0 16,16-12-2-16,-16 12-1 15,0 0 1-15,13 24-3 16,-4-10-1-16,4 6 0 15,-3 0 0-15,4 6 1 16,-2 0 0-16,4-1 0 16,-3-4 0-16,1-2 1 15,2-3-1-15,3-6 1 16,4-5 0-16,1-8-2 16,1-6 0-16,-5-7 0 0,9-6 3 15,3-5-1-15,-14-2 1 16,3-1 1-16,-6 2 1 15,-7 5 2-15,0 5 1 16,1 5-2-16,-9 13-2 16,0 0 2-16,9-13-2 15,-9 13-2-15,0 0 0 16,18 16-1-16,-18-16-1 16,9 24 1-16,-6-5 0 15,-3 0 0-15,1 2 0 16,-4 4-3-16,3-2-9 15,6 1-8-15,-4-5-23 0,5 6-42 16,4-12-12-16,2-8-3 16,-13-5 26-16</inkml:trace>
  <inkml:trace contextRef="#ctx0" brushRef="#br0" timeOffset="100657.382">31793 8716 120 0,'-24'12'109'0,"6"-5"-15"15,18-7-22-15,0 0-128 0,0 0-39 16,3-22-4-16,0 2-13 16</inkml:trace>
  <inkml:trace contextRef="#ctx0" brushRef="#br0" timeOffset="100907.8325">31190 7923 131 0,'0'-20'103'16,"6"4"-10"-16,11 1-15 0,3 12-94 15,4 2-7-15,2 14 0 16,-6 9 2-16,-3 14 3 16,-13 7-8-1,-8 23-20-15,-26 16-34 0,-15 11 0 16,-21 3 9-16</inkml:trace>
  <inkml:trace contextRef="#ctx0" brushRef="#br1" timeOffset="123850.7628">19672 13010 108 0,'3'20'115'15,"-3"-20"-6"-15,-10 31-10 16,7 2-93-16,3 23-5 15,7 21-2-15,5 18 2 0,5 16-1 16,4 20 0 0,5 15 0-16,5 5 0 15,0-3-5-15,1-13-2 16,1-11 2-16,-4-14-5 0,0-10-4 16,-7-22-9-16,-3-19-3 15,-6-23-5-15,-2-20-18 16,-15-39-39-16,-2-28 2 15,-16-31 0-15,-7-28 79 16</inkml:trace>
  <inkml:trace contextRef="#ctx0" brushRef="#br1" timeOffset="124200.2694">19496 13048 159 0,'-13'-19'98'0,"1"0"-6"0,7-5-29 15,7 2-59-15,10-1-4 16,10 4-2-16,9 5 3 16,14 7-3-16,8 8 2 15,12 11 2-15,8 11-2 16,2 13 2-16,4 19 1 16,0 14 0-16,-1 12-2 15,-3 12 0-15,-7 10 1 16,-9 4-2-16,-8-1 2 15,-14 3-1-15,-9-4 0 16,-15 0-1-16,-16-2 1 16,-17-4-2-16,-14-1 1 15,-13-1 0-15,-8-3-1 0,-10-6-2 16,-4-12-8-16,-2-11-10 16,-3-17-19-16,15-16-51 15,-1-24-4-15,12-12-2 16,8-22 26-16</inkml:trace>
  <inkml:trace contextRef="#ctx0" brushRef="#br1" timeOffset="126551.5914">20389 13971 84 0,'45'-1'95'16,"-8"-1"-1"-16,1 12-8 15,-1 3-72-15,2 8-9 16,6 2-8-16,0 1-3 16,-1 1-2-16,1-2 4 15,0-3 0-15,-8-6 4 16,-3-6 3-16,-6-11 3 16,-5-9 3-16,-4-4-3 15,-6-5 1-15,-6-8-4 16,-7 0-2-16,-5 0-2 15,-7 3 1-15,-7 3-1 16,-5 7 1-16,-6 6 1 16,-4 10 3-16,-3 13-1 0,-4 7 2 15,2 9 2-15,1 7-3 16,1 7 2 0,7 7-2-16,6 0-1 0,6 5-3 15,10-2-3-15,8-4 2 16,10-4-3-16,10-3 2 15,10-6-4-15,6-6 3 16,6-8-1-16,7-12 3 16,5-10 1-16,3-10-1 15,1-13 1-15,0-10 2 16,-3-11 1-16,-3-6-2 16,-3-6 3-16,-8-4-4 0,-5 4 4 15,-10 6-2-15,-5 6 1 16,-8 11-3-16,-6 7 1 15,-6 12-3 1,-1 14 1-16,-16-3 1 0,2 14-1 16,-5 8 0-16,-2 9 0 15,-1 5-1-15,-1 6 2 16,1 4-3-16,2 6 2 16,3 3 0-16,4-3-3 15,6-3 2-15,5-4-3 16,5-7 2-16,6-8-4 15,4-8 5-15,7-13-7 16,1-11 3-16,5-13 1 0,3-11 0 16,-1-12 4-1,-1-8-3-15,-2-6 4 16,-2-2 1-16,-5-1 4 16,0 6-1-16,-5 9 3 0,-5 10-2 15,-2 10 1-15,-6 23-1 16,0 0 0-16,0 0-2 15,15 17 0-15,-12 10-2 16,2 8 1-16,3 8-6 16,2 3-1-16,1 2 3 15,5-2-1-15,4-1 2 0,3-6-2 16,3-9 2-16,6-10-5 16,6-10 8-16,2-11 0 15,5-11 0 1,4-11 1-16,-2-13-1 15,2-8 2-15,-4-13-5 0,-3-6 5 16,-7-4-4-16,-8 2 1 16,-7 5-2-16,-8 6 0 15,-5 13-1-15,-7 6 2 16,-3 15 2-16,3 20 1 16,-20-9 0-16,8 22 0 15,-2 13-1-15,-2 10 0 16,0 9 2-16,0 7-2 15,3 6 0-15,3 4-1 16,3 1-1-16,4-5-5 16,5-8 3-16,5-11-3 15,4-10 1-15,5-10-3 16,4-18 4-16,3-12 2 0,3-22 2 16,3-15 4-16,0-18-5 15,-1-17 3-15,-1-13-3 16,-4-23-8-16,-4-13 3 15,-8-13-4-15,-5 4 3 16,-4 2-2-16,-7 12 5 16,-2 13 2-16,-3 15 3 15,-2 22 9-15,1 27-4 16,-1 21 0-16,2 15-2 16,10 14 0-16,-17 17-4 15,10 10 0-15,1 15-2 16,0 10 1-16,2 16-2 0,1 13 3 15,3 11 0-15,3 9 1 16,4 3 1-16,3 3-1 16,2 2-1-16,5 3 1 15,6-7-1-15,4-7-1 16,7-13-2-16,2-8 1 16,7-11-3-16,3-16 3 15,6-19-1-15,3-20 0 16,4-15 0-16,-1-21 1 15,0-18 2-15,-4-13-1 16,-2-15 3-16,-4-8-3 16,-8-6 0-16,-4-11-5 15,-11-6 5-15,-6 0 0 0,-6 3-1 16,-5 3-1-16,-6 8 2 16,-4 7-2-16,-3 12 4 15,-6 12 1-15,0 16-3 16,-4 13 0-16,-2 11-1 15,-3 11 1-15,-3 6 0 16,-5 10 2-16,-2 9-2 16,0 11 3-16,-2 9-1 15,2 10 2-15,-2 13-1 16,5 10 5-16,2 14-5 16,8 2 0-16,7 4-2 15,3 3 2-15,7 5-3 0,2-4-1 16,7-3 1-16,4-7-5 15,6-3 3-15,2-10-2 16,3-9 3-16,0-11-4 16,5-14 3-16,3-10-2 15,-1-16 2-15,4-12-5 16,0-15 5-16,1-12 2 16,1-12-2-16,-1-8 1 15,-1-6-1-15,-2-3 3 16,-1-2-1-16,-6 3 4 15,-5 7-2-15,-2 8 1 16,-3 8 1-16,-6 11-1 16,-3 7 1-16,-7 13-1 0,0 0-1 15,0 0 1-15,9 15-2 16,-9 2 0-16,0 6-1 16,3 5 2-1,0 2-3-15,1 6 0 0,2 1 1 16,1-1 0-16,3-1 1 15,0 3 1-15,0-12-3 16,2 0 2-16,0-8-2 16,1-5 2-16,0-7-2 15,1-6 0-15,0-11-1 16,2-11-1-16,2-3 1 16,-1-11-1-16,2 0 4 0,-2-4-3 15,2 1 2-15,-2 0 0 16,0 7 0-16,-2 6 0 15,-1 6 1 1,1 11-2-16,2 6 1 0,0 9-3 16,-1 4 3-16,1 8-2 15,1 2 1-15,-1 3-1 16,-1 0 2-16,1 0 0 16,-4-3 0-16,-1-2 1 15,-1-5-2-15,-11-13 2 16,19 14-1-16,-19-14 1 15,17-1-3-15,-17 1 3 16,18-26-1-16,-7 5 1 0,1-3 0 16,1-4 1-1,3 2 1-15,2 3-1 16,-2 0 2-16,4 10-2 16,2 6 0-16,1 9-2 0,3 8-1 15,0 6-1-15,2 4 1 16,-2 3-1-16,2 1-1 15,-2-2 3-15,-3-3-1 16,-2-3 1-16,-4-6 0 16,-3-7 2-16,-1-8-1 15,-13 5-2-15,25-33-4 16,-15-3-13-16,6-13-37 0,-6-42-47 16,-1-24 5-16,-5-25-8 15</inkml:trace>
  <inkml:trace contextRef="#ctx0" brushRef="#br1" timeOffset="129003.068">23931 14089 7 0,'-7'18'84'16,"7"-18"-5"-16,0 0-5 16,0 0-73-16,13-16-9 15,4-4-1-15,6-3 0 16,0-3 1-16,5-3 4 15,1-4 4-15,-2 1 0 16,-2-1 4-16,-2 1 1 16,-3 6 1-16,-4-1 1 15,0 2 0-15,-6 2 1 16,0 3-2-16,-4 2 1 16,-2 5 1-16,-4 13-2 15,3-18-1-15,-3 18 1 0,0 0 1 16,0 0 0-16,0 0-1 15,-13-3 1-15,13 3-2 16,-12 14 1 0,12-14-2-16,-13 25-2 0,5-6 1 15,-1 6-2-15,2 4 2 16,0 7-1-16,-1 6 0 16,3 2-1-16,0 2 0 15,2 0 2-15,3-4-3 16,5-5-3-16,3-4-4 15,8-8-6-15,9-14-11 16,12-8-28-16,5-20-38 16,10-15 0-16,10-15 28 0</inkml:trace>
  <inkml:trace contextRef="#ctx0" brushRef="#br1" timeOffset="131387.5503">25243 12435 13 0,'0'0'94'15,"0"0"-1"-15,0 0-6 16,-5-18-59-16,5 18-23 16,-14 2-7-16,14-2-3 15,-20 13 0-15,8 1-1 16,-4 2 2-16,0 8 3 0,1 2 0 16,-1 8 0-1,0 2 2-15,1 4 5 16,0 5 3-16,-1 4-2 15,4 4-2-15,1-1 3 0,1 4-2 16,-1 5 0-16,4 5 0 16,0 7-5-16,4 6-1 15,2 3 0-15,-1 8 3 16,7 3-4-16,0 4 2 16,3-3 0-16,2 0-1 15,3-6 3-15,2-3-2 16,4-7 2-16,4-8-4 15,-1-8 3-15,4-7-2 16,0-6 0-16,1-7 1 16,1-6-2-16,-1-8-1 15,-1-5 3-15,0-4-1 16,-4-5 1-16,-2-3 1 0,-4-2-1 16,-3 0-2-16,-13-9 3 15,16 4 2-15,-16-4-1 16,0 0-2-16,0 0 1 15,0 0 0-15,0 0-4 16,1 13-7-16,-1-13-11 16,0 0-38-16,0 0-38 15,0-16-3-15,4 0 6 16</inkml:trace>
  <inkml:trace contextRef="#ctx0" brushRef="#br1" timeOffset="134672.5102">25709 13144 81 0,'-3'-14'64'0,"3"14"-5"16,-4-13-8-16,4 13-7 15,0 0-11-15,-8-13-9 16,8 13-7-16,0 0-3 16,0 0-6-16,0 0-5 15,0 0-3-15,0 0-1 16,0 0-2-16,-10 19 0 16,12-3 0-16,1 2 0 15,1 4 2-15,0 4 2 16,1 6 2-16,2 1 0 15,-1 3 1-15,1 4 2 16,0 4-2-16,0 3 2 16,2 4-6-16,1 2 3 0,0-4-4 15,3 5 2-15,-1-7-2 16,2-3 0-16,2-4 0 16,3-7-2-1,4-4 3-15,0-5-3 0,4-5 1 16,1-7-2-16,5-8 2 15,1-5 0-15,1-9 0 16,3-9 2-16,-4-10 0 16,-1-11-1-16,-4-9 3 15,-1-9 2-15,-7-7-2 16,-6-6 0-16,-5 2-1 16,-9 0 1-16,-5 4 2 0,-2 6 1 15,-4 5-2-15,-4 12-3 16,-1 9 0-16,1 6 0 15,-2 4 1 1,0 8 0-16,3 5-1 0,0 6-2 16,0 4 2-16,13 0 0 15,-23 7 1-15,13 6-1 16,1 9 0-16,1 5-1 16,2 6 0-16,0 6 1 15,2 7 1-15,2 6 0 16,1 9-1-16,4 0 0 15,2-1 0-15,6-2-1 16,2-2 0-16,4-4-1 0,3-3-2 16,5-6 1-1,5-7 1-15,2-5 0 16,2-8 0-16,1-6-2 16,2-10 1-16,0-5 1 0,-1-11 1 15,-5-8-1-15,0-6 1 16,-4-6-1-16,-2-4 2 15,-7-5 1-15,0 1 1 16,-4 2 2-16,-5 6-2 16,-1 6 4-16,0 4-1 15,-4 6-1-15,-4 13 0 16,0 0 2-16,0 0-4 0,0 0-2 16,11 23 2-1,-8-8-4-15,2 4 2 16,0 2-1-16,4 2 0 15,1 2-1-15,2-1 2 0,-1 0-1 16,2-1 0-16,-1-3 1 16,4-4 0-16,0-2 1 15,-1-4-1-15,3-4 0 16,1-5 1-16,-1-5-1 16,1-3 1-16,0-5-2 15,-2-2 0-15,-1-5-2 16,-2-3 3-16,-1-6-2 15,0 0 2-15,-3 1 0 16,-1 2 0-16,0 1 3 16,-3 5 0-16,-2 5 1 15,-4 14-1-15,0 0 2 16,0 0-3-16,0 0 1 0,0 0-1 16,0 0 1-16,9 18-3 15,-9-18 0-15,5 26-1 16,-2-7 0-16,4 0 1 15,1 2-2-15,2 0 1 16,0-1-3-16,1-3 3 16,4 2 1-16,1-6-1 15,4-4 0-15,-1-5 0 16,4-4 0-16,0-2-3 0,0-5 2 16,0-4-2-1,-1-5 1-15,-5-4 0 16,-3-8-2-16,-1 1 2 0,-3-2 2 15,-4 0 4-15,0 5 0 16,-5 0-1-16,2 6 1 16,-1 5 2-16,-2 13 1 15,0 0-1-15,0 0-3 16,0 0-2-16,0 0 1 16,-5 16-2-16,7-1 2 15,-4 6-3-15,2 0-1 16,3 5 0-16,2 2 0 15,2 1 1-15,2-2-1 16,1-1-1-16,1-4-5 16,6-5 0-16,2-3-4 15,3-5-6-15,-2-8-6 0,6-3-10 16,-7-13-19-16,8-7-38 16,-15-14-2-16,-5-7 34 15</inkml:trace>
  <inkml:trace contextRef="#ctx0" brushRef="#br1" timeOffset="134921.6294">26922 13266 102 0,'-30'-8'105'16,"8"-2"-4"-16,6-13-3 15,14-11-79-15,3 3-20 0,5 1-4 16,5 1-2-16,1 3-1 15,2 6-1-15,1 7 2 16,1 13-1-16,-1 10-1 16,-2 16-5-16,-4 9-6 15,0 12-20-15,-8 1-22 16,3 7-25-16,-5-11-2 16,-2-5 31-16</inkml:trace>
  <inkml:trace contextRef="#ctx0" brushRef="#br1" timeOffset="135105.1205">26896 12488 100 0,'-1'-33'104'0,"5"18"-2"0,-4 15-9 16,0 0-82-16,-3 28-26 15,-1-1-11-15,1 18-5 16,-7 2-6-16,1 18-23 15,-9 6-32-15,-1 11 4 16,-7-1 28-16</inkml:trace>
  <inkml:trace contextRef="#ctx0" brushRef="#br1" timeOffset="135404.1569">25652 13584 74 0,'-12'15'99'16,"-1"-9"-2"-16,13-6-6 15,0 0-74-15,21-26-6 16,-2 8-7-16,11-6-7 16,5 1-4-16,10-3-12 0,12 0-21 15,1-7-47 1,18 2-3-16,5-5-5 16,7-3 44-16</inkml:trace>
  <inkml:trace contextRef="#ctx0" brushRef="#br1" timeOffset="137006.643">28443 13025 88 0,'0'0'95'15,"0"0"-4"-15,0 0-16 16,0 0-70-16,0 0-7 15,3 14-2-15,-3-14-3 16,-6 16 1-16,6-16 0 0,-10 23 2 16,10-23 4-16,-19 26 1 15,9-13 3-15,-3-1 2 16,-1-4 1 0,-1-5 3-16,1-3-1 15,-2-4 0-15,2 1-1 0,14 3-1 16,-24-20-1-16,17 4-1 15,4-2-2-15,3 1-2 16,6-3 1-16,4 3-1 16,5-2 0-16,1 2-3 15,2 2-3-15,4 8 0 16,1 5-3-16,0 11 0 0,-3 7-1 16,1 9 0-16,-6 9 0 15,-2 11 3-15,-5 4 2 16,-6 6 2-16,-6 0 4 15,-6-2 2-15,-6-3 0 16,-7-2 1-16,-4-7 0 16,-7-10-2-16,-2-2 2 15,-3-9-2-15,1-4-1 16,-3-6-1-16,5-7-1 16,1-7 1-16,8 0 2 15,7-4-1-15,5 1-1 16,15 7-2-16,-8-16-1 15,8 16 1-15,23-11-1 16,0 14 0-16,4 1-2 0,8 3 1 16,2 2-1-1,4 4 3-15,1 0 1 16,-3 1-1-16,-3 2 4 16,-2-2-1-16,-2-1-1 0,-5-4 0 15,-1-3 1-15,-2-2-2 16,-1-2 1-16,0-4 0 15,1-5-4-15,1-3-9 16,-2-9-12-16,4-3-65 16,-4-18-4-16,2-8 1 15,-6-8 37-15</inkml:trace>
  <inkml:trace contextRef="#ctx0" brushRef="#br1" timeOffset="148677.8161">28980 13567 82 0,'13'13'109'16,"-13"-13"-5"-16,23 16-3 16,-23-16-87-1,21 6-19-15,-6 2 1 0,-15-8-2 16,24 28 3-16,-12-9-1 15,-2 2 0-15,-4 5-2 16,-5 5-1-16,-4 3 3 16,-4-2-3-16,-2 1-4 15,-3 5-3-15,-4-4-7 16,1 4-21-16,-5-12-45 16,6-3-4-16,-2-19-2 0,3-10 93 15</inkml:trace>
  <inkml:trace contextRef="#ctx0" brushRef="#br1" timeOffset="149378.0436">29378 13198 20 0,'11'27'60'0,"-2"-5"-1"16,-9-22 16-16,10 13-83 0,-10-13-1 16,0 0 9-1,0 0 12-15,0 0 21 16,0 0 11-16,-17 4-3 0,17-4-20 16,-14-7-13-16,14 7-4 15,-19-17-2-15,19 17-1 16,-13-28 0-16,8 11 0 15,4 0 0-15,1-2 0 16,4 0 0-16,4 2 1 16,-1 1-1-16,4 3 2 15,4 3-1-15,2 3-1 16,0 1-1-16,2 4-2 16,0 5-1-16,-3 4-3 15,2 2-3-15,-3 3-3 0,-4 8-3 16,-6 4-3-1,-5 11 2-15,-9 4 2 0,-5 9 4 16,-6-2 4-16,-8 7 6 16,-1-1 5-16,-5-6 6 15,3-4 3-15,1-10 0 16,7-5 1-16,4-12-2 16,5-7-4-16,14-8-4 15,-15-3-2-15,15 3-2 16,5-23-1-16,3 6 0 15,1 0 0-15,4 2-1 16,1 4-1-16,4 5 3 16,2 7 0-16,3 8-2 15,1 8 6-15,7 8-3 16,1 2-2-16,-1 4 2 0,2-1-1 16,1-3 1-16,-1-4-2 15,-1-7 2-15,-1-4-6 16,-3-9 1-16,-2-8-5 15,0-5-7-15,-6-11-14 16,6-8-30-16,-7-23-32 16,-1-10 0-16,-6-13 24 15</inkml:trace>
  <inkml:trace contextRef="#ctx0" brushRef="#br1" timeOffset="149912.0402">29848 12879 170 0,'0'0'101'16,"-8"20"-5"-16,8-20-45 15,0 0-59-15,0 0-3 16,0 0-2-16,17 4 6 16,2-1 3-16,2 3 2 15,7-2 2-15,2 4 0 16,3-3 1-16,5 1-2 15,-2-4 2-15,-2-4-2 16,1-4-2-16,-2-1-3 16,-1-6-1-16,-3 0 1 15,-5-6 1-15,-2 4 3 0,-5 2-2 16,-7 0 6-16,-5 0 2 16,-5 13 5-16,-12-18 6 15,12 18-4-15,-23 3 1 16,4-1-1-16,2 3 0 15,-2 3-5-15,2 3 0 16,-2 4-5-16,3 2-2 16,-1 0-1-16,3 5 1 15,1 4-2-15,1 3-1 16,3 4 0-16,4 4 1 16,-1 7 1-16,3 6 1 15,0 1 0-15,2 2-1 0,-1-1 2 16,4 0 1-16,-1-2-3 15,-1-3 2-15,2-7-1 16,-1-5 3-16,2-4-2 16,-3-6-4-1,4-5-7-15,-7-7-17 0,3-13-24 16,0 0-44-16,0 0 1 16,-21-22-7-16</inkml:trace>
  <inkml:trace contextRef="#ctx0" brushRef="#br1" timeOffset="150253.3309">29871 13179 63 0,'9'19'102'16,"-9"-19"-7"-16,27 1 0 16,-11-5-69-16,13-9-26 15,6-2-3-15,5 0 0 16,2 2 2-16,1-2 0 15,4 2 2-15,-4 2 0 16,-3 3 0-16,-2 1-1 16,-4 1 1-16,-2 2 0 15,-4-2 1-15,-7 3-1 16,-4 2 1-16,-2 0 1 16,-15 1 0-16,19-3 1 0,-19 3-1 15,0 0 3-15,0 0-2 16,0 0-1-16,0 0-2 15,0 0-7-15,0 0-13 16,0 0-24-16,0 0-52 16,0 0-3-16,0 0-2 15,0 0 52-15</inkml:trace>
  <inkml:trace contextRef="#ctx0" brushRef="#br1" timeOffset="151028.6134">30829 12142 45 0,'0'0'95'0,"0"0"-2"0,0-16 0 16,0 16-47-16,0 0-31 15,0 0-3-15,0 0-1 16,0 0-1-16,0 0-2 16,0 0-3-16,-18 20-1 15,10-7-3-15,0 7-2 16,-2 6-1-16,1 9-1 15,-5 5-4-15,-5 9 1 16,2 12 1-16,-2 8 0 16,2 9 4-16,-2 9-5 15,0 3 1-15,-4 3 1 16,6 3 4-16,-1 1 2 0,0 1-1 16,-1-3-2-16,-1-2 3 15,-2-5 2-15,2-3-1 16,1-3 2-16,-1-4-2 15,0-6 2-15,1-5-2 16,0-5 3-16,2-2-6 16,2-3 2-16,1-6 0 15,1-1-2-15,1-4 2 16,2-7-2-16,2-2 1 16,0-4 0-16,4-4 0 15,-2-6 0-15,1-3 1 16,2-2 0-16,0-4 0 15,-2 1-1-15,5-15-2 0,-2 17-5 16,2-17-5-16,0 0-11 16,0 0-19-16,5 14-28 15,-5-14-32-15,12-23 3 16,-1-3 5-16</inkml:trace>
  <inkml:trace contextRef="#ctx0" brushRef="#br1" timeOffset="151834.616">31189 12960 52 0,'0'0'94'16,"0"0"-3"-16,0 0-3 15,0 0-74-15,-26 10-7 16,4-4-2-16,-5 2 3 16,-4 4 0-16,1 2 0 15,-3 5 1-15,1 3-2 16,3 1 0-16,2 3-3 16,-1 5 0-16,7 1-2 15,2 1 0-15,2 1-2 0,5-4-1 16,2-3-3-1,4-2-4-15,2-5-1 0,7-7-2 16,-3-13 0-16,19 7-1 16,-6-13 2-16,3-4 1 15,2-3 4-15,1-4 4 16,4-2 3-16,-6-1 4 16,1 3 0-16,-4-1 3 15,-2 5-1-15,-12 13 1 16,18-17-1-16,-18 17 2 15,0 0-3-15,0 0 0 16,0 0 0-16,0 0-2 16,0 0 2-16,0 0-3 0,0 0 1 15,0 0-4-15,0 16 1 16,0-16-1-16,0 0 0 16,-2 22-1-16,4-9-1 15,-2 4-2-15,6 0 2 16,1 8 0-16,-2 2-1 15,2 3 1-15,2 2-1 16,-2 1 4-16,-3 1-4 16,1-1 5-16,-5-1-3 15,1-4 3-15,-4-2-2 16,-1-3 4-16,-3-4-2 16,-5-3-1-16,2-3 4 0,10-13 0 15,-26 13 1-15,9-10 2 16,17-3-1-16,-31-4 0 15,17 1-2 1,1-3 3-16,0 3-4 0,0-3-2 16,13 6-1-16,-13-10-2 15,13 10-3-15,0 0-2 16,0 0 0-16,0 0-4 16,-4-13-3-16,4 13-5 15,0 0-7-15,0 0-10 16,0 0-27-16,0 0-38 15,0 0-1-15,0 0-1 16</inkml:trace>
  <inkml:trace contextRef="#ctx0" brushRef="#br1" timeOffset="152729.3131">31337 12088 69 0,'0'0'95'0,"0"0"1"16,6 16-4-16,-6-16-70 0,0 0-16 16,0 0-2-16,0 0-3 15,0 0 1-15,0 0-1 16,0 0 0-16,0 0 1 15,0 0 0-15,23 13-1 16,-23-13 1-16,26 15 1 16,-6-4 0-16,-1 2 0 15,6 4 0-15,-1 1-1 0,2 3-1 16,-1 2 8 0,4 3-2-16,-1 5 0 15,-2 2-2-15,2 4 2 16,-8 2-2-16,2 5 0 15,-2 2 0-15,-1 3-8 0,-5 9 2 16,-4 2-1-16,2 4 1 16,-2 2-2-16,3 2 2 15,-6 0-1-15,0-1 2 16,-1 4 0-16,-3-6-2 16,0-3 2-16,-5 0-1 15,-4-3 1-15,-6-1 3 16,0-2 0-16,-2-1 1 15,-2-4-1-15,-3-2 3 16,0-2-3-16,-1-3 3 16,3-4-3-16,-4-2-6 15,3-5-1-15,-3-3 0 0,1-4-1 16,7-2 0-16,-4-5-1 16,4-3-1-16,1-1 0 15,12-15 3-15,-10 15-6 16,10-15-6-16,0 0-16 15,3 15-48-15,-3-15-18 16,0 0-4-16,2-17 10 16</inkml:trace>
  <inkml:trace contextRef="#ctx0" brushRef="#br1" timeOffset="160082.7523">14248 7004 1 0,'-23'-5'0'0,"23"5"56"16,-26-8-12-16,13 2-27 15,13 6-2-15,-17-2-7 16,17 2-4-16,0 0 1 16,-15 21-6-16,14-7 0 15,2 5-1-15,-1 2 3 16,2 5-1-16,-4 2 2 16,2 4 7-16,-2-4-1 15,-3 4 0-15,-2-3 3 16,0 4-1-16,-2 3 1 15,2 2-4-15,0 8 0 0,1 4-7 16,0 8 2-16,3 4-1 16,2 6-1-16,2 1-1 15,4 2-1 1,2 3-1-16,4-7 5 0,4 1 1 16,1-4-2-16,4-4 0 15,0 2 0-15,3-1 2 16,-3-2-1-16,1 2 3 15,-3-1-6-15,1-2 0 16,-5 0-1-16,1-2 0 16,-1-6 6-16,-2-3-9 15,-2-3 8-15,1-5 0 0,-2-5 1 16,1-7-2-16,-1-3 1 16,0-2 2-16,-1-3-6 15,1-2 9 1,-9-17-9-16,20 20 2 0,-20-20-2 15,22 16 2-15,-8-11-2 16,1-3 0-16,3 0-2 16,3-5 1-16,5-1 2 15,2-2-2-15,3-1 2 16,5-2 0-16,1 0 1 16,5 1-2-16,6-1 4 15,4 3-1-15,4-1-1 16,6 0 0-16,3-2-1 0,1-4 3 15,6 0-3 1,2-3-2-16,-3-1-2 16,-2-3 1-16,0 0-1 15,0 1 1-15,5 2-2 0,1 4-1 16,0 1 3-16,2 3 2 16,2 4 1-16,0-4-1 15,6 3 1-15,-1-2 1 16,-2-1 1-16,6-1 1 15,2 0-2-15,1-3 0 16,0 3 1-16,1 1 0 0,-3-1-2 16,1 1 2-1,-4 1-2-15,-3 0 0 0,-3 1 1 16,1 1 0 0,0 2-2-16,3-3 0 15,-2 1 2-15,0 0-1 0,3 2 0 16,-1 0-1-16,-2-1 2 15,-4 0 0-15,3-3 1 16,1 3-1-16,1-3 0 16,3 1 1-16,-4 0 0 15,2 0 1-15,1-2-2 16,2 0 0-16,-6-1 0 16,-4 2 0-16,3-1 0 15,2 2 1-15,0 2 1 16,1 3-4-16,-3 3 4 15,0 3-1-15,0 1-1 16,1 3-1-16,-9 1 1 16,1-2-2-16,-6 2 0 0,4-1 2 15,3 0-1-15,-1-3 1 16,2 0 1-16,-1 1-1 16,1-2 1-16,0 2-1 15,-3-2-1-15,-1-1 1 16,-6-2 0-16,-5 1-1 15,-2 1 0-15,0-3 0 16,-2 0 1-16,-3-3 0 16,2 1 0-16,-4 1-1 15,1-1 1-15,-3 1 0 16,-3-3 0-16,-3 2-1 16,-2 1 0-16,-5 1 0 0,0 0 0 15,-2 0-1-15,-2 3-1 16,1 0 1-16,0-1 0 15,2 1 1-15,-2 0-1 16,2-1 0-16,-5-2 0 16,0 1 2-16,-1-2 0 15,0-1 0-15,0 1 1 16,-3-2-2-16,1-1 2 16,-2 1-2-16,2 0 2 15,-2 0-2-15,-1-1 0 16,0 2 0-16,-3-1-2 15,2 0 2-15,-1 0-1 16,0 3 1-16,-1-2-1 0,-1-1 1 16,-1 0 0-16,0-2 0 15,-3 1 3-15,-3 3-2 16,-13 1 2-16,20-8-1 16,-20 8 0-16,0 0-3 15,14-2-9-15,-14 2-38 16,0 0-39-16,-14-15-4 15,-8 2 40-15</inkml:trace>
  <inkml:trace contextRef="#ctx0" brushRef="#br1" timeOffset="161850.1897">14658 6711 1 0,'-16'5'47'0,"0"-3"45"15,3-4-2-15,13 2-69 16,0 0-19-16,0 0-5 0,16-10 1 16,9 10-1-16,6-1-2 15,10-1 1-15,9 1 0 16,8-3 1-16,4 1 0 16,7-4 2-16,2-1 1 15,4 0 3 1,1-1-1-16,2-4 3 0,3 3-2 15,1-3 2-15,8 3 0 16,5-2-2-16,6 2 0 16,3 3-1-16,1 0-3 0,4 1 2 15,-1 0 1 1,3 1 1-16,-1 0-2 16,-1 1 1-16,-1-2 1 15,3-1-1-15,1-2 2 0,0 1-11 16,5-1 8-16,-2 0-9 15,-1 2 9-15,-1 0-9 16,0 3 8-16,-2 2-8 16,-2 2 10-16,5 0-1 15,-1 2 2-15,1 0-3 16,-2 1 1-16,2 0 9 16,2-1-9-16,-2-1 9 15,8-2-10-15,2-1 3 0,-1-1-3 16,-2 0 9-1,0-1-8-15,-2-3-8 16,-4 1 8-16,6-1-7 16,-5 0 7-16,-2-1-1 0,-2 0 3 15,2-2-8-15,2 0 7 16,2 1 1-16,-1-1-1 16,-3 0-1-16,-6 0 2 15,-5 1 0-15,-7 2-2 16,-8 0 0-16,-5 1-7 15,-10 1 7-15,-6 0 0 16,-8 3 1-16,-7 1-2 16,-6 4 3-16,-6-3-1 15,-5 5 2-15,-6 0 5 16,-3-1-7-16,0 2 0 16,-3-3-1-16,0 4 2 0,-3-6-4 15,3 4 2-15,-4-1-2 16,1-1 0-16,-3 0 2 15,-1 1 0-15,-3 0 0 16,-13-4 0-16,22 9 5 16,-22-9-5-16,16 12 5 15,-16-12-4-15,14 13 6 16,-14-13-11-16,15 20 9 16,-8-6-9-16,-1 1 3 15,2 2-2-15,-1 6 1 16,-1 3-1-16,0 4 0 15,0 4 2-15,-2 2-1 16,0 4 1-16,1 6-1 0,-1 3 1 16,0 2-2-16,2 1 1 15,0 3-1-15,0-2 7 16,-1 0-4-16,3 1 1 16,-1-4-1-16,2 1 1 15,-2-2 1-15,-1-3-3 16,2-3 4-16,-1 1-7 15,1-3 3-15,0-2 1 16,-2 3 0-16,1-3-3 16,0 2 2-16,2 0 1 15,0 3-1-15,1-4-1 16,1 2 1-16,0-3-1 0,0-2 0 16,-1-1 2-16,2-1 1 15,-1-3-1-15,-1-5 1 16,0-1-1-1,-2-4 2-15,0-2 0 0,0-1 0 16,-1 0-1-16,-3-6-2 16,0 1 2-16,2 0-1 15,-1 1-1-15,-1 1-1 16,2 0 2-16,-2-1-1 16,0 0 0-16,-4-15-1 15,10 24-3-15,-10-24-4 16,6 16-14-16,-6-16-44 15,7 13-29-15,-7-13-2 0,-17 3 34 16</inkml:trace>
  <inkml:trace contextRef="#ctx0" brushRef="#br1" timeOffset="167586.2768">19349 8506 28 0,'-5'17'89'0,"5"-17"0"16,0 0-29-16,0 0-56 15,0 0-7-15,-10 14-1 16,10-14-3-16,2 16 1 15,1-3 0-15,2 3-2 16,3 4 5-16,0 5 1 16,2 1 7-16,5 3-3 15,4 1 5-15,2 3-1 0,1-3 2 16,2 2 0 0,2-4 1-16,5 0-2 0,0-2-2 15,4-1 4-15,2-3-4 16,8-2 0-16,4-4-1 15,5 0 2-15,3-5-2 16,1 1 1-16,4-5-3 16,3-4 3-16,-1-3-4 15,-2-2 2-15,-3-3-1 16,0-4-2-16,-1 0 1 16,1-2-1-16,0-1-1 15,2 1 1-15,-2-2 0 0,0-2 0 16,1 2 0-16,1-3 0 15,3-1 0-15,-4 0-1 16,-4-2 2-16,1-1-2 16,-4 0 0-16,-1-2 0 15,-4-1 0-15,-1-2-1 16,1 1-2-16,-1-1 4 16,4-1-1-16,1 0 0 15,1 3-1-15,2-3 0 16,0 6 1-16,1-3 0 15,0 3 2-15,1-2-2 16,-4 2 1-16,1 0-1 16,-5-1 1-16,0 0 0 0,-2 1 1 15,-1 1-1-15,1-1 0 16,0 2 2-16,1 0-3 16,1 0 1-16,3 0 0 15,0 0 0-15,1 1-2 16,3-3 2-16,-1 2 0 15,-1 0-3-15,-1-4 3 16,-1 3-1-16,-3 2 0 16,0-5 0-16,0 2 1 15,2 0-1-15,1 0 2 16,2-2 4-16,3 3-7 16,3-5 8-16,8-2-6 0,1 0 2 15,8-3-2-15,-1 0 0 16,1-3 0-16,2 2-5 15,5-6 7-15,5 4-7 16,1 2 6-16,1-3-3 16,0 1 3-16,1 0-1 15,-3 3 0-15,2-1 1 16,-4 4-1-16,1 2 0 16,0 2 2-16,0 3-2 15,0 5 1-15,0 1 0 16,4 0 1-16,-1 6 0 15,0-1-3-15,-2 0 2 16,-1-2-1-16,5 1 1 0,-1-1-1 16,2 1-1-16,0 1 1 15,1-3-2 1,-1 4 3-16,-2 1-2 16,-5 4 1-16,-1-4-1 0,1 4 2 15,-1 1-1-15,-1-1 1 16,1 0-1-16,3 0-1 15,3-1 2-15,2-1 0 16,-3 0-2-16,0-1 1 16,-2 1 0-16,-3 1 1 15,-3 3 0-15,-2 1 0 16,-4 4 1-16,-5 1 1 0,-2 1 0 16,-3 4 0-16,-5 1-2 15,-3 1 1 1,-4 1-1-16,-3-1 1 15,-3 2-2-15,0 2-1 0,-3 2 0 16,-1 2 0-16,-2 4 3 16,-1 1-2-16,0 4 2 15,0 2-3-15,-5 0 2 16,-1-1 0-16,-3 1 0 16,-1-4 1-16,-6-2-1 15,-1-3 0-15,-5-3 2 16,-3 0 3-16,-4-3 3 15,-1-1-4-15,-2-1 6 16,-5 1-6-16,4-1 5 16,-5 1-5-16,2 2 0 15,0-4-2-15,1 2-5 16,-1 0 4-16,1 0-5 0,-1-3 5 16,0 0-5-16,-6-13 5 15,10 21-2-15,-10-21 1 16,7 15 1-16,-7-15-1 15,4 13 0-15,-4-13 0 16,0 0-1-16,6 17 1 16,-6-17 1-16,0 0-1 15,6 14 0-15,-6-14 0 16,0 0 1-16,0 0-1 16,9 16 1-16,-9-16 0 15,0 0-1-15,0 0 0 16,0 0 0-16,0 0 0 0,0 0 0 15,0 0 0-15,0 0 0 16,0 0 0-16,0 0-1 16,0 0-1-16,0 0 1 15,0 0 0-15,0 0-1 16,0 0-3-16,0 0-2 16,0 0-9-16,0 0-9 15,0 0-29-15,0 0-44 16,0 0-3-16,0 0 0 15,-6-18 63-15</inkml:trace>
  <inkml:trace contextRef="#ctx0" brushRef="#br1" timeOffset="168569.6045">28225 7934 68 0,'-7'19'96'0,"7"-19"0"15,-15 20-7-15,15-20-79 16,0 0-11-16,0 0 0 16,-13 6 0-16,13-6 0 15,0 0 1-15,0 0 1 16,0 0 3-16,0 0 1 16,0 0 0-16,0 0 1 0,0 0 0 15,0 0 0-15,0 0 0 16,0 0 0-16,0 0-1 15,0 0 0-15,0 0 0 16,0 0-1-16,0 0 0 16,0 0-1-16,-4 13 0 15,4-13-1-15,0 0 1 16,0 0-2-16,0 0 0 16,0 0 0-16,0 0-1 15,0 0 2-15,0 0-1 16,0 0-1-16,0 0-1 15,0 0 2-15,0 0-1 16,15-3 2-16,-15 3-2 16,0 0 0-16,13 12-1 0,-13-12 2 15,13 13 1-15,-13-13-1 16,21 20-1-16,-21-20 0 16,26 19 0-1,-13-8 0-15,2-1 2 0,-2 0 0 16,2-1-3-16,-15-9 1 15,21 17 0-15,-21-17 0 16,20 18 1-16,-20-18 0 16,13 14-1-16,-13-14 0 15,10 14 1-15,-10-14-1 16,9 13 2-16,-9-13-2 16,5 13 2-16,-5-13-3 0,0 0 2 15,0 0-1-15,13 16 1 16,-13-16-1-16,0 0 0 15,0 0 2-15,0 0-2 16,13-1 0-16,-13 1 1 16,0 0-1-16,0 0-1 15,0 0 1-15,0 0 0 16,13-9-1-16,-13 9 0 16,0 0 1-16,0 0 0 15,0 0-1-15,13-16 1 16,-13 16 0-16,0 0-1 15,13-20 0-15,-13 20 1 16,13-24 0-16,-4 11-1 0,0-3 1 16,1 3 0-16,-2 0 0 15,2-2 1 1,-10 15 1-16,16-18-1 16,-16 18-1-16,12-13 1 0,-12 13-1 15,0 0 3-15,0 0-2 16,16-12-2-16,-16 12 0 15,0 0 2-15,10-13-1 16,-10 13 0-16,0 0-1 16,10-13 0-16,-10 13-1 15,0 0 3-15,0 0-4 16,0 0-9-16,16-11-7 0,-16 11-24 16,0 0-56-1,3-24-1-15,-12 7-8 16,-8-7 36-16</inkml:trace>
  <inkml:trace contextRef="#ctx0" brushRef="#br1" timeOffset="170003.364">19285 8573 1 0,'0'0'20'16,"-8"-13"58"-16,8 13-1 15,0 0-59-15,-15-14-4 16,15 14 0-16,0 0 0 15,-14-13 0-15,14 13-1 16,0 0-2-16,-13-6-1 0,13 6-1 16,0 0-2-16,-15 9-2 15,15-9-2-15,0 0-2 16,-13 14 0 0,13-14 1-16,0 0 0 0,-13 10 0 15,13-10 0-15,0 0 1 16,0 0-2-16,0 0 0 15,-4 18 0-15,4-18 0 16,6 19-2-16,-2-6 1 16,2-1 1-16,-2 3-3 15,2 1 2-15,0-3 0 16,-6-13 0-16,10 20-1 16,-10-20 1-16,3 13 0 0,-3-13 1 15,0 0 1 1,0 0-1-16,0 0 0 0,0 0 1 15,5-17 0-15,-5 17 0 16,3-23-1-16,-1 7-1 16,-1-2 1-16,2 0-1 15,0-3 1-15,1 3 0 16,1 0-1-16,-1 2 1 16,2 2 0-16,-6 14 0 15,8-22 0-15,-8 22 1 16,0 0 0-16,0 0 0 15,11-14-1-15,-11 14 0 16,0 0 1-16,0 0-1 16,0 0 2-16,0 0-3 15,0 0 1-15,12 1-1 16,-12-1 0-16,16 0 0 16,-16 0 2-16,22-1-2 0,-9 2 0 15,-13-1 2-15,25 3-2 16,-12 0-1-16,5 2-5 15,0-1-8-15,5 3-13 16,-2-5-28-16,11 0-36 16,-2-4-7-16,2-9 31 15</inkml:trace>
  <inkml:trace contextRef="#ctx0" brushRef="#br1" timeOffset="174655.447">4513 5066 43 0,'-11'-19'107'0,"-8"8"-4"16,-13-1-10-16,-5 8-87 16,5 14-12-16,6 7 2 15,1 15 0-15,1 13 2 0,-1 12-4 16,2 11 2-16,3 14 5 16,1 6 3-16,1 6 1 15,3 6 1-15,2 4 2 16,5-2-2-16,2-2 1 15,7-4 0-15,5-6-6 16,7-7 1-16,9-9-2 16,9-9 0-16,13-12-1 15,6-11 2-15,11-9-1 16,2-4 2-16,5-9-1 16,-2-2 0-16,-1-4-1 15,-4 2 1-15,-6 1-2 16,-8 4 0-16,-11 9-1 0,-8 10 1 15,-14 12 0-15,-12 15 1 16,-11 10 2-16,-13 10-1 16,-11 8 1-1,-10 3 1-15,-8-4-1 0,-2-6 1 16,3-13-2-16,1-14 1 16,7-15-2-16,6-17 1 15,8-16 1-15,9-10 1 16,19-3 1-16,-7-18-1 15,16 1 2-15,8-2-2 16,8 3 1-16,5 5 0 16,5 9-2-16,4 11-1 0,0 14 0 15,-2 22-1-15,-5 20-1 16,-5 21 2-16,-9 21-2 16,-11 26 0-16,-13 24 3 15,-10 13 0-15,-10 9 3 16,-6 3-4-16,-2 0 4 15,-2-6-4-15,8-9 7 16,10-19-7-16,16-26-9 16,14-22-12-16,25-24-33 15,12-37-39-15,28-36-7 16,11-38-6-16,16-38 39 16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F06DB-FF4B-4027-9752-CA511EE001E7}" type="datetimeFigureOut">
              <a:rPr lang="en-AU" smtClean="0"/>
              <a:t>21/09/2021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1072C-AD52-475D-A097-C9BC2409789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9457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F06DB-FF4B-4027-9752-CA511EE001E7}" type="datetimeFigureOut">
              <a:rPr lang="en-AU" smtClean="0"/>
              <a:t>21/09/2021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1072C-AD52-475D-A097-C9BC2409789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9497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F06DB-FF4B-4027-9752-CA511EE001E7}" type="datetimeFigureOut">
              <a:rPr lang="en-AU" smtClean="0"/>
              <a:t>21/09/2021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1072C-AD52-475D-A097-C9BC2409789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1134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F06DB-FF4B-4027-9752-CA511EE001E7}" type="datetimeFigureOut">
              <a:rPr lang="en-AU" smtClean="0"/>
              <a:t>21/09/2021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1072C-AD52-475D-A097-C9BC2409789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022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F06DB-FF4B-4027-9752-CA511EE001E7}" type="datetimeFigureOut">
              <a:rPr lang="en-AU" smtClean="0"/>
              <a:t>21/09/2021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1072C-AD52-475D-A097-C9BC2409789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5363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F06DB-FF4B-4027-9752-CA511EE001E7}" type="datetimeFigureOut">
              <a:rPr lang="en-AU" smtClean="0"/>
              <a:t>21/09/2021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1072C-AD52-475D-A097-C9BC2409789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8712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F06DB-FF4B-4027-9752-CA511EE001E7}" type="datetimeFigureOut">
              <a:rPr lang="en-AU" smtClean="0"/>
              <a:t>21/09/2021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1072C-AD52-475D-A097-C9BC2409789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4191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F06DB-FF4B-4027-9752-CA511EE001E7}" type="datetimeFigureOut">
              <a:rPr lang="en-AU" smtClean="0"/>
              <a:t>21/09/2021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1072C-AD52-475D-A097-C9BC2409789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92504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F06DB-FF4B-4027-9752-CA511EE001E7}" type="datetimeFigureOut">
              <a:rPr lang="en-AU" smtClean="0"/>
              <a:t>21/09/2021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1072C-AD52-475D-A097-C9BC2409789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0460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F06DB-FF4B-4027-9752-CA511EE001E7}" type="datetimeFigureOut">
              <a:rPr lang="en-AU" smtClean="0"/>
              <a:t>21/09/2021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1072C-AD52-475D-A097-C9BC2409789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8614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F06DB-FF4B-4027-9752-CA511EE001E7}" type="datetimeFigureOut">
              <a:rPr lang="en-AU" smtClean="0"/>
              <a:t>21/09/2021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1072C-AD52-475D-A097-C9BC2409789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6174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9F06DB-FF4B-4027-9752-CA511EE001E7}" type="datetimeFigureOut">
              <a:rPr lang="en-AU" smtClean="0"/>
              <a:t>21/09/2021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1072C-AD52-475D-A097-C9BC2409789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118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5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.xml"/><Relationship Id="rId5" Type="http://schemas.openxmlformats.org/officeDocument/2006/relationships/image" Target="../media/image4.emf"/><Relationship Id="rId4" Type="http://schemas.openxmlformats.org/officeDocument/2006/relationships/customXml" Target="../ink/ink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281382" y="1330036"/>
            <a:ext cx="8071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5400" dirty="0" err="1" smtClean="0"/>
              <a:t>Toán</a:t>
            </a:r>
            <a:r>
              <a:rPr lang="en-AU" sz="5400" dirty="0" smtClean="0"/>
              <a:t> </a:t>
            </a:r>
            <a:r>
              <a:rPr lang="en-AU" sz="5400" dirty="0" err="1" smtClean="0"/>
              <a:t>Ứ</a:t>
            </a:r>
            <a:r>
              <a:rPr lang="en-AU" sz="5400" dirty="0" err="1" smtClean="0"/>
              <a:t>ng</a:t>
            </a:r>
            <a:r>
              <a:rPr lang="en-AU" sz="5400" dirty="0" smtClean="0"/>
              <a:t> </a:t>
            </a:r>
            <a:r>
              <a:rPr lang="en-AU" sz="5400" dirty="0" err="1" smtClean="0"/>
              <a:t>dụng</a:t>
            </a:r>
            <a:r>
              <a:rPr lang="en-AU" sz="5400" dirty="0" smtClean="0"/>
              <a:t> &amp; </a:t>
            </a:r>
            <a:r>
              <a:rPr lang="en-AU" sz="5400" dirty="0" err="1" smtClean="0"/>
              <a:t>Thống</a:t>
            </a:r>
            <a:r>
              <a:rPr lang="en-AU" sz="5400" dirty="0" smtClean="0"/>
              <a:t>  </a:t>
            </a:r>
            <a:r>
              <a:rPr lang="en-AU" sz="5400" dirty="0" err="1" smtClean="0"/>
              <a:t>kê</a:t>
            </a:r>
            <a:r>
              <a:rPr lang="en-AU" sz="5400" dirty="0" smtClean="0"/>
              <a:t> </a:t>
            </a:r>
            <a:endParaRPr lang="en-AU" sz="5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47000" y="220680"/>
              <a:ext cx="11382480" cy="61826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8720" y="211680"/>
                <a:ext cx="11395080" cy="619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5650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4957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7881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5825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2440" y="305280"/>
              <a:ext cx="11531880" cy="5992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800" y="295920"/>
                <a:ext cx="11543040" cy="600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0714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41800" y="270720"/>
              <a:ext cx="10649160" cy="62132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34240" y="262080"/>
                <a:ext cx="10665360" cy="622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545040" y="1062360"/>
              <a:ext cx="11269800" cy="52725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7120" y="1054800"/>
                <a:ext cx="11280240" cy="528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810360" y="3966480"/>
              <a:ext cx="9392760" cy="25257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02440" y="3958920"/>
                <a:ext cx="9403200" cy="2542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31734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79320" y="332280"/>
              <a:ext cx="11466720" cy="5601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2840" y="324720"/>
                <a:ext cx="11481120" cy="5615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15224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820160" y="844560"/>
              <a:ext cx="9347760" cy="54320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13320" y="838080"/>
                <a:ext cx="9357840" cy="5445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57592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21600" y="308160"/>
              <a:ext cx="10738800" cy="59922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3320" y="300600"/>
                <a:ext cx="10752480" cy="6008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1697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97600" y="861120"/>
              <a:ext cx="10092600" cy="44362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90040" y="854280"/>
                <a:ext cx="10103760" cy="4447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83918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5884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5897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6</Words>
  <Application>Microsoft Office PowerPoint</Application>
  <PresentationFormat>Widescreen</PresentationFormat>
  <Paragraphs>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Thuc Nguyen</dc:creator>
  <cp:lastModifiedBy>Thuc Nguyen</cp:lastModifiedBy>
  <cp:revision>5</cp:revision>
  <dcterms:created xsi:type="dcterms:W3CDTF">2021-09-21T01:18:05Z</dcterms:created>
  <dcterms:modified xsi:type="dcterms:W3CDTF">2021-09-21T02:54:39Z</dcterms:modified>
</cp:coreProperties>
</file>

<file path=docProps/thumbnail.jpeg>
</file>